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6"/>
  </p:notesMasterIdLst>
  <p:sldIdLst>
    <p:sldId id="268" r:id="rId3"/>
    <p:sldId id="283" r:id="rId4"/>
    <p:sldId id="343" r:id="rId5"/>
    <p:sldId id="336" r:id="rId6"/>
    <p:sldId id="292" r:id="rId7"/>
    <p:sldId id="284" r:id="rId8"/>
    <p:sldId id="289" r:id="rId9"/>
    <p:sldId id="294" r:id="rId10"/>
    <p:sldId id="293" r:id="rId11"/>
    <p:sldId id="342" r:id="rId12"/>
    <p:sldId id="341" r:id="rId13"/>
    <p:sldId id="295" r:id="rId14"/>
    <p:sldId id="296" r:id="rId15"/>
    <p:sldId id="297" r:id="rId16"/>
    <p:sldId id="332" r:id="rId17"/>
    <p:sldId id="298" r:id="rId18"/>
    <p:sldId id="299" r:id="rId19"/>
    <p:sldId id="300" r:id="rId20"/>
    <p:sldId id="301" r:id="rId21"/>
    <p:sldId id="302" r:id="rId22"/>
    <p:sldId id="303" r:id="rId23"/>
    <p:sldId id="304" r:id="rId24"/>
    <p:sldId id="344" r:id="rId25"/>
    <p:sldId id="331" r:id="rId26"/>
    <p:sldId id="305" r:id="rId27"/>
    <p:sldId id="306" r:id="rId28"/>
    <p:sldId id="307" r:id="rId29"/>
    <p:sldId id="308" r:id="rId30"/>
    <p:sldId id="309" r:id="rId31"/>
    <p:sldId id="335" r:id="rId32"/>
    <p:sldId id="311" r:id="rId33"/>
    <p:sldId id="312" r:id="rId34"/>
    <p:sldId id="31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 Vasquez" initials="LV" lastIdx="1" clrIdx="0">
    <p:extLst>
      <p:ext uri="{19B8F6BF-5375-455C-9EA6-DF929625EA0E}">
        <p15:presenceInfo xmlns:p15="http://schemas.microsoft.com/office/powerpoint/2012/main" userId="S-1-5-21-628607377-757884165-69982103-12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660"/>
  </p:normalViewPr>
  <p:slideViewPr>
    <p:cSldViewPr snapToGrid="0">
      <p:cViewPr varScale="1">
        <p:scale>
          <a:sx n="99" d="100"/>
          <a:sy n="99" d="100"/>
        </p:scale>
        <p:origin x="78" y="306"/>
      </p:cViewPr>
      <p:guideLst/>
    </p:cSldViewPr>
  </p:slideViewPr>
  <p:notesTextViewPr>
    <p:cViewPr>
      <p:scale>
        <a:sx n="1" d="1"/>
        <a:sy n="1" d="1"/>
      </p:scale>
      <p:origin x="0" y="0"/>
    </p:cViewPr>
  </p:notesTextViewPr>
  <p:sorterViewPr>
    <p:cViewPr>
      <p:scale>
        <a:sx n="100" d="100"/>
        <a:sy n="100" d="100"/>
      </p:scale>
      <p:origin x="0" y="-15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3AEBE7-9931-4BB4-B88B-F6E57106B285}" type="doc">
      <dgm:prSet loTypeId="urn:microsoft.com/office/officeart/2005/8/layout/hierarchy6" loCatId="hierarchy" qsTypeId="urn:microsoft.com/office/officeart/2005/8/quickstyle/simple1" qsCatId="simple" csTypeId="urn:microsoft.com/office/officeart/2005/8/colors/colorful1" csCatId="colorful" phldr="1"/>
      <dgm:spPr/>
      <dgm:t>
        <a:bodyPr/>
        <a:lstStyle/>
        <a:p>
          <a:endParaRPr lang="en-US"/>
        </a:p>
      </dgm:t>
    </dgm:pt>
    <dgm:pt modelId="{2FD5EA92-2AB1-4E9E-8DAC-7214A34DC532}">
      <dgm:prSet phldrT="[Text]" custT="1"/>
      <dgm:spPr/>
      <dgm:t>
        <a:bodyPr/>
        <a:lstStyle/>
        <a:p>
          <a:r>
            <a:rPr lang="en-US" sz="1400" b="1" dirty="0">
              <a:solidFill>
                <a:schemeClr val="tx2"/>
              </a:solidFill>
              <a:latin typeface="Calibri" panose="020F0502020204030204" pitchFamily="34" charset="0"/>
              <a:cs typeface="Calibri" panose="020F0502020204030204" pitchFamily="34" charset="0"/>
            </a:rPr>
            <a:t>PED Assessment Bureau</a:t>
          </a:r>
        </a:p>
      </dgm:t>
    </dgm:pt>
    <dgm:pt modelId="{6F220E00-1C8D-4D62-B1F0-119B24BF21F0}" type="parTrans" cxnId="{35064C5A-08EA-4F09-B27C-FAB20D7AD0B1}">
      <dgm:prSet/>
      <dgm:spPr/>
      <dgm:t>
        <a:bodyPr/>
        <a:lstStyle/>
        <a:p>
          <a:endParaRPr lang="en-US"/>
        </a:p>
      </dgm:t>
    </dgm:pt>
    <dgm:pt modelId="{A46B5B4B-8547-475C-9FD9-DD691C4A0379}" type="sibTrans" cxnId="{35064C5A-08EA-4F09-B27C-FAB20D7AD0B1}">
      <dgm:prSet/>
      <dgm:spPr/>
      <dgm:t>
        <a:bodyPr/>
        <a:lstStyle/>
        <a:p>
          <a:endParaRPr lang="en-US"/>
        </a:p>
      </dgm:t>
    </dgm:pt>
    <dgm:pt modelId="{6D7506EA-D6ED-41F0-94CD-66262689C644}">
      <dgm:prSet phldrT="[Text]" custT="1"/>
      <dgm:spPr/>
      <dgm:t>
        <a:bodyPr/>
        <a:lstStyle/>
        <a:p>
          <a:r>
            <a:rPr lang="en-US" sz="1200" b="1" dirty="0">
              <a:solidFill>
                <a:schemeClr val="tx2"/>
              </a:solidFill>
              <a:latin typeface="Calibri" panose="020F0502020204030204" pitchFamily="34" charset="0"/>
              <a:cs typeface="Calibri" panose="020F0502020204030204" pitchFamily="34" charset="0"/>
            </a:rPr>
            <a:t>District Test Coordinator(s)</a:t>
          </a:r>
        </a:p>
      </dgm:t>
    </dgm:pt>
    <dgm:pt modelId="{5BFC49E8-17A0-42D9-AA13-02937C1D6291}" type="parTrans" cxnId="{D3B638B6-8CC8-4AA5-B619-66B0751467EE}">
      <dgm:prSet/>
      <dgm:spPr/>
      <dgm:t>
        <a:bodyPr/>
        <a:lstStyle/>
        <a:p>
          <a:endParaRPr lang="en-US" sz="1200"/>
        </a:p>
      </dgm:t>
    </dgm:pt>
    <dgm:pt modelId="{84F4F0E5-C55D-40CA-89D9-E1A2B28A1B9F}" type="sibTrans" cxnId="{D3B638B6-8CC8-4AA5-B619-66B0751467EE}">
      <dgm:prSet/>
      <dgm:spPr/>
      <dgm:t>
        <a:bodyPr/>
        <a:lstStyle/>
        <a:p>
          <a:endParaRPr lang="en-US"/>
        </a:p>
      </dgm:t>
    </dgm:pt>
    <dgm:pt modelId="{F7F4198A-6A08-42D9-A3CA-4A7F3330CA28}">
      <dgm:prSet phldrT="[Text]" custT="1"/>
      <dgm:spPr/>
      <dgm:t>
        <a:bodyPr/>
        <a:lstStyle/>
        <a:p>
          <a:r>
            <a:rPr lang="en-US" sz="1200" b="1" dirty="0">
              <a:solidFill>
                <a:schemeClr val="tx2"/>
              </a:solidFill>
              <a:latin typeface="Calibri" panose="020F0502020204030204" pitchFamily="34" charset="0"/>
              <a:cs typeface="Calibri" panose="020F0502020204030204" pitchFamily="34" charset="0"/>
            </a:rPr>
            <a:t>School A</a:t>
          </a:r>
        </a:p>
        <a:p>
          <a:r>
            <a:rPr lang="en-US" sz="1200" b="1" dirty="0">
              <a:solidFill>
                <a:schemeClr val="tx2"/>
              </a:solidFill>
              <a:latin typeface="Calibri" panose="020F0502020204030204" pitchFamily="34" charset="0"/>
              <a:cs typeface="Calibri" panose="020F0502020204030204" pitchFamily="34" charset="0"/>
            </a:rPr>
            <a:t>STC, Principal</a:t>
          </a:r>
        </a:p>
      </dgm:t>
    </dgm:pt>
    <dgm:pt modelId="{2B094438-AD53-4861-B241-2585DC75EFF8}" type="parTrans" cxnId="{D9BCC505-7DED-4B2E-83EC-DE9A0543AD18}">
      <dgm:prSet/>
      <dgm:spPr/>
      <dgm:t>
        <a:bodyPr/>
        <a:lstStyle/>
        <a:p>
          <a:endParaRPr lang="en-US" sz="1200"/>
        </a:p>
      </dgm:t>
    </dgm:pt>
    <dgm:pt modelId="{8D630415-6025-4989-A22D-1809EE819131}" type="sibTrans" cxnId="{D9BCC505-7DED-4B2E-83EC-DE9A0543AD18}">
      <dgm:prSet/>
      <dgm:spPr/>
      <dgm:t>
        <a:bodyPr/>
        <a:lstStyle/>
        <a:p>
          <a:endParaRPr lang="en-US"/>
        </a:p>
      </dgm:t>
    </dgm:pt>
    <dgm:pt modelId="{CC0336FA-AE91-42DC-BCEE-3A3636525611}">
      <dgm:prSet phldrT="[Text]" custT="1"/>
      <dgm:spPr/>
      <dgm:t>
        <a:bodyPr/>
        <a:lstStyle/>
        <a:p>
          <a:r>
            <a:rPr lang="en-US" sz="1200" b="1" dirty="0">
              <a:solidFill>
                <a:schemeClr val="tx2"/>
              </a:solidFill>
              <a:latin typeface="Calibri" panose="020F0502020204030204" pitchFamily="34" charset="0"/>
              <a:cs typeface="Calibri" panose="020F0502020204030204" pitchFamily="34" charset="0"/>
            </a:rPr>
            <a:t>School B</a:t>
          </a:r>
        </a:p>
        <a:p>
          <a:r>
            <a:rPr lang="en-US" sz="1200" b="1" dirty="0">
              <a:solidFill>
                <a:schemeClr val="tx2"/>
              </a:solidFill>
              <a:latin typeface="Calibri" panose="020F0502020204030204" pitchFamily="34" charset="0"/>
              <a:cs typeface="Calibri" panose="020F0502020204030204" pitchFamily="34" charset="0"/>
            </a:rPr>
            <a:t>STC, Principal</a:t>
          </a:r>
        </a:p>
      </dgm:t>
    </dgm:pt>
    <dgm:pt modelId="{87B284DE-3C6F-4887-87E5-3D4520628148}" type="parTrans" cxnId="{1C27D36E-E20D-44FE-B273-1BC98084D2A6}">
      <dgm:prSet/>
      <dgm:spPr/>
      <dgm:t>
        <a:bodyPr/>
        <a:lstStyle/>
        <a:p>
          <a:endParaRPr lang="en-US" sz="1200"/>
        </a:p>
      </dgm:t>
    </dgm:pt>
    <dgm:pt modelId="{65306428-969F-4ADB-BBD8-C27F90FFA159}" type="sibTrans" cxnId="{1C27D36E-E20D-44FE-B273-1BC98084D2A6}">
      <dgm:prSet/>
      <dgm:spPr/>
      <dgm:t>
        <a:bodyPr/>
        <a:lstStyle/>
        <a:p>
          <a:endParaRPr lang="en-US"/>
        </a:p>
      </dgm:t>
    </dgm:pt>
    <dgm:pt modelId="{2249E9BD-8C7A-4172-ACB6-A08915EA0A41}">
      <dgm:prSet custT="1"/>
      <dgm:spPr/>
      <dgm:t>
        <a:bodyPr/>
        <a:lstStyle/>
        <a:p>
          <a:r>
            <a:rPr lang="en-US" sz="1200" b="1" dirty="0">
              <a:solidFill>
                <a:schemeClr val="tx2"/>
              </a:solidFill>
              <a:latin typeface="Calibri" panose="020F0502020204030204" pitchFamily="34" charset="0"/>
              <a:cs typeface="Calibri" panose="020F0502020204030204" pitchFamily="34" charset="0"/>
            </a:rPr>
            <a:t>District Charter</a:t>
          </a:r>
        </a:p>
        <a:p>
          <a:r>
            <a:rPr lang="en-US" sz="1200" b="1" dirty="0">
              <a:solidFill>
                <a:schemeClr val="tx2"/>
              </a:solidFill>
              <a:latin typeface="Calibri" panose="020F0502020204030204" pitchFamily="34" charset="0"/>
              <a:cs typeface="Calibri" panose="020F0502020204030204" pitchFamily="34" charset="0"/>
            </a:rPr>
            <a:t>School Test Coordinator</a:t>
          </a:r>
        </a:p>
      </dgm:t>
    </dgm:pt>
    <dgm:pt modelId="{C18AA546-C88B-42A5-9D4E-FE38BC3300CB}" type="parTrans" cxnId="{4F86B5DD-97D5-4E76-B48F-FB7D06741984}">
      <dgm:prSet/>
      <dgm:spPr/>
      <dgm:t>
        <a:bodyPr/>
        <a:lstStyle/>
        <a:p>
          <a:endParaRPr lang="en-US" sz="1200"/>
        </a:p>
      </dgm:t>
    </dgm:pt>
    <dgm:pt modelId="{D68A79CA-13D4-4DD5-99B1-A379AF18EE05}" type="sibTrans" cxnId="{4F86B5DD-97D5-4E76-B48F-FB7D06741984}">
      <dgm:prSet/>
      <dgm:spPr/>
      <dgm:t>
        <a:bodyPr/>
        <a:lstStyle/>
        <a:p>
          <a:endParaRPr lang="en-US"/>
        </a:p>
      </dgm:t>
    </dgm:pt>
    <dgm:pt modelId="{A44B8BC1-3322-45DD-A9F0-C64F1337CC4B}">
      <dgm:prSet custT="1"/>
      <dgm:spPr/>
      <dgm:t>
        <a:bodyPr/>
        <a:lstStyle/>
        <a:p>
          <a:r>
            <a:rPr lang="en-US" sz="1200" b="1" dirty="0">
              <a:solidFill>
                <a:schemeClr val="tx2"/>
              </a:solidFill>
              <a:latin typeface="Calibri" panose="020F0502020204030204" pitchFamily="34" charset="0"/>
              <a:cs typeface="Calibri" panose="020F0502020204030204" pitchFamily="34" charset="0"/>
            </a:rPr>
            <a:t>Test Administrators, Proctors</a:t>
          </a:r>
        </a:p>
      </dgm:t>
    </dgm:pt>
    <dgm:pt modelId="{D3453F7A-1606-4E12-83D9-CF1A719BD9CC}" type="parTrans" cxnId="{950F5A6F-AC27-43FE-998D-DEC7BED07E8E}">
      <dgm:prSet/>
      <dgm:spPr/>
      <dgm:t>
        <a:bodyPr/>
        <a:lstStyle/>
        <a:p>
          <a:endParaRPr lang="en-US" sz="1200"/>
        </a:p>
      </dgm:t>
    </dgm:pt>
    <dgm:pt modelId="{55D06F19-3EC7-4953-AD90-9F0C447F7442}" type="sibTrans" cxnId="{950F5A6F-AC27-43FE-998D-DEC7BED07E8E}">
      <dgm:prSet/>
      <dgm:spPr/>
      <dgm:t>
        <a:bodyPr/>
        <a:lstStyle/>
        <a:p>
          <a:endParaRPr lang="en-US"/>
        </a:p>
      </dgm:t>
    </dgm:pt>
    <dgm:pt modelId="{49677ED4-88CD-4CB9-B7A9-054C1C8816E2}">
      <dgm:prSet custT="1"/>
      <dgm:spPr/>
      <dgm:t>
        <a:bodyPr/>
        <a:lstStyle/>
        <a:p>
          <a:r>
            <a:rPr lang="en-US" sz="1200" b="1" dirty="0">
              <a:solidFill>
                <a:schemeClr val="tx2"/>
              </a:solidFill>
              <a:latin typeface="Calibri" panose="020F0502020204030204" pitchFamily="34" charset="0"/>
              <a:cs typeface="Calibri" panose="020F0502020204030204" pitchFamily="34" charset="0"/>
            </a:rPr>
            <a:t>Test Administrators, Proctors</a:t>
          </a:r>
        </a:p>
      </dgm:t>
    </dgm:pt>
    <dgm:pt modelId="{1398A6A9-4F12-4CBF-B163-2A32D99B3F7B}" type="parTrans" cxnId="{0C2A7407-7E75-453F-9DB3-2A45B4091934}">
      <dgm:prSet/>
      <dgm:spPr/>
      <dgm:t>
        <a:bodyPr/>
        <a:lstStyle/>
        <a:p>
          <a:endParaRPr lang="en-US" sz="1200"/>
        </a:p>
      </dgm:t>
    </dgm:pt>
    <dgm:pt modelId="{FF0B1B29-DFAA-4C85-B481-5F64F2ACDDE4}" type="sibTrans" cxnId="{0C2A7407-7E75-453F-9DB3-2A45B4091934}">
      <dgm:prSet/>
      <dgm:spPr/>
      <dgm:t>
        <a:bodyPr/>
        <a:lstStyle/>
        <a:p>
          <a:endParaRPr lang="en-US"/>
        </a:p>
      </dgm:t>
    </dgm:pt>
    <dgm:pt modelId="{9950DE57-E1A4-4E49-8915-150EFA724A92}">
      <dgm:prSet phldrT="[Text]" custT="1"/>
      <dgm:spPr/>
      <dgm:t>
        <a:bodyPr/>
        <a:lstStyle/>
        <a:p>
          <a:r>
            <a:rPr lang="en-US" sz="1200" b="1" dirty="0" smtClean="0">
              <a:solidFill>
                <a:schemeClr val="tx2"/>
              </a:solidFill>
              <a:latin typeface="Calibri" panose="020F0502020204030204" pitchFamily="34" charset="0"/>
              <a:cs typeface="Calibri" panose="020F0502020204030204" pitchFamily="34" charset="0"/>
            </a:rPr>
            <a:t>Test Administrators, Proctors</a:t>
          </a:r>
          <a:endParaRPr lang="en-US" sz="1200" b="1" dirty="0">
            <a:solidFill>
              <a:schemeClr val="tx2"/>
            </a:solidFill>
            <a:latin typeface="Calibri" panose="020F0502020204030204" pitchFamily="34" charset="0"/>
            <a:cs typeface="Calibri" panose="020F0502020204030204" pitchFamily="34" charset="0"/>
          </a:endParaRPr>
        </a:p>
      </dgm:t>
    </dgm:pt>
    <dgm:pt modelId="{ABF8A0E6-A8FE-455D-9055-B6268CA65E77}" type="parTrans" cxnId="{919711C6-0D44-49C5-ADA1-A9B92246BBE0}">
      <dgm:prSet/>
      <dgm:spPr/>
      <dgm:t>
        <a:bodyPr/>
        <a:lstStyle/>
        <a:p>
          <a:endParaRPr lang="en-US" sz="1200"/>
        </a:p>
      </dgm:t>
    </dgm:pt>
    <dgm:pt modelId="{279A4CCF-552C-4408-BA69-544CC8A01AFF}" type="sibTrans" cxnId="{919711C6-0D44-49C5-ADA1-A9B92246BBE0}">
      <dgm:prSet/>
      <dgm:spPr/>
      <dgm:t>
        <a:bodyPr/>
        <a:lstStyle/>
        <a:p>
          <a:endParaRPr lang="en-US"/>
        </a:p>
      </dgm:t>
    </dgm:pt>
    <dgm:pt modelId="{75F8E9E8-C471-44CB-89A3-E62FBC913C4E}">
      <dgm:prSet custT="1"/>
      <dgm:spPr/>
      <dgm:t>
        <a:bodyPr/>
        <a:lstStyle/>
        <a:p>
          <a:r>
            <a:rPr lang="en-US" sz="1200" b="1" dirty="0">
              <a:solidFill>
                <a:schemeClr val="tx2"/>
              </a:solidFill>
              <a:latin typeface="Calibri" panose="020F0502020204030204" pitchFamily="34" charset="0"/>
              <a:cs typeface="Calibri" panose="020F0502020204030204" pitchFamily="34" charset="0"/>
            </a:rPr>
            <a:t>Test </a:t>
          </a:r>
          <a:r>
            <a:rPr lang="en-US" sz="1200" b="1" dirty="0" smtClean="0">
              <a:solidFill>
                <a:schemeClr val="tx2"/>
              </a:solidFill>
              <a:latin typeface="Calibri" panose="020F0502020204030204" pitchFamily="34" charset="0"/>
              <a:cs typeface="Calibri" panose="020F0502020204030204" pitchFamily="34" charset="0"/>
            </a:rPr>
            <a:t>Administrators, Proctors</a:t>
          </a:r>
          <a:endParaRPr lang="en-US" sz="1200" b="1" dirty="0">
            <a:solidFill>
              <a:schemeClr val="tx2"/>
            </a:solidFill>
            <a:latin typeface="Calibri" panose="020F0502020204030204" pitchFamily="34" charset="0"/>
            <a:cs typeface="Calibri" panose="020F0502020204030204" pitchFamily="34" charset="0"/>
          </a:endParaRPr>
        </a:p>
      </dgm:t>
    </dgm:pt>
    <dgm:pt modelId="{1463FD20-C573-4BA9-BFCE-7D6CD63AE766}" type="parTrans" cxnId="{9D0BEC3E-FC2B-41F5-A827-7768A5FB40F2}">
      <dgm:prSet/>
      <dgm:spPr/>
      <dgm:t>
        <a:bodyPr/>
        <a:lstStyle/>
        <a:p>
          <a:endParaRPr lang="en-US" sz="1200"/>
        </a:p>
      </dgm:t>
    </dgm:pt>
    <dgm:pt modelId="{B766A0AF-0073-4AA8-93EB-5E358A5A2CCE}" type="sibTrans" cxnId="{9D0BEC3E-FC2B-41F5-A827-7768A5FB40F2}">
      <dgm:prSet/>
      <dgm:spPr/>
      <dgm:t>
        <a:bodyPr/>
        <a:lstStyle/>
        <a:p>
          <a:endParaRPr lang="en-US"/>
        </a:p>
      </dgm:t>
    </dgm:pt>
    <dgm:pt modelId="{32CD4DBB-0B18-4801-BB97-B9CB2B380E49}">
      <dgm:prSet phldrT="[Text]" custT="1"/>
      <dgm:spPr/>
      <dgm:t>
        <a:bodyPr/>
        <a:lstStyle/>
        <a:p>
          <a:r>
            <a:rPr lang="en-US" sz="1200" b="1" dirty="0">
              <a:solidFill>
                <a:schemeClr val="tx2"/>
              </a:solidFill>
              <a:latin typeface="Calibri" panose="020F0502020204030204" pitchFamily="34" charset="0"/>
              <a:cs typeface="Calibri" panose="020F0502020204030204" pitchFamily="34" charset="0"/>
            </a:rPr>
            <a:t>State Charter &amp;</a:t>
          </a:r>
        </a:p>
        <a:p>
          <a:r>
            <a:rPr lang="en-US" sz="1200" b="1" dirty="0">
              <a:solidFill>
                <a:schemeClr val="tx2"/>
              </a:solidFill>
              <a:latin typeface="Calibri" panose="020F0502020204030204" pitchFamily="34" charset="0"/>
              <a:cs typeface="Calibri" panose="020F0502020204030204" pitchFamily="34" charset="0"/>
            </a:rPr>
            <a:t>State-Supported Institution</a:t>
          </a:r>
        </a:p>
        <a:p>
          <a:r>
            <a:rPr lang="en-US" sz="1200" b="1" dirty="0">
              <a:solidFill>
                <a:schemeClr val="tx2"/>
              </a:solidFill>
              <a:latin typeface="Calibri" panose="020F0502020204030204" pitchFamily="34" charset="0"/>
              <a:cs typeface="Calibri" panose="020F0502020204030204" pitchFamily="34" charset="0"/>
            </a:rPr>
            <a:t> Test Coordinator</a:t>
          </a:r>
        </a:p>
      </dgm:t>
    </dgm:pt>
    <dgm:pt modelId="{1EEF6A95-1293-4288-A38D-182B40B2C9C7}" type="sibTrans" cxnId="{06DEDE56-823D-4285-99D4-FB5E1F759D83}">
      <dgm:prSet/>
      <dgm:spPr/>
      <dgm:t>
        <a:bodyPr/>
        <a:lstStyle/>
        <a:p>
          <a:endParaRPr lang="en-US"/>
        </a:p>
      </dgm:t>
    </dgm:pt>
    <dgm:pt modelId="{650C3550-E21C-4FF9-9B40-D47999B92166}" type="parTrans" cxnId="{06DEDE56-823D-4285-99D4-FB5E1F759D83}">
      <dgm:prSet/>
      <dgm:spPr/>
      <dgm:t>
        <a:bodyPr/>
        <a:lstStyle/>
        <a:p>
          <a:endParaRPr lang="en-US" sz="1200"/>
        </a:p>
      </dgm:t>
    </dgm:pt>
    <dgm:pt modelId="{B77BD212-C8DA-4745-9BCD-604827C173B0}" type="pres">
      <dgm:prSet presAssocID="{C83AEBE7-9931-4BB4-B88B-F6E57106B285}" presName="mainComposite" presStyleCnt="0">
        <dgm:presLayoutVars>
          <dgm:chPref val="1"/>
          <dgm:dir/>
          <dgm:animOne val="branch"/>
          <dgm:animLvl val="lvl"/>
          <dgm:resizeHandles val="exact"/>
        </dgm:presLayoutVars>
      </dgm:prSet>
      <dgm:spPr/>
      <dgm:t>
        <a:bodyPr/>
        <a:lstStyle/>
        <a:p>
          <a:endParaRPr lang="en-US"/>
        </a:p>
      </dgm:t>
    </dgm:pt>
    <dgm:pt modelId="{26907395-9048-401D-B85C-D6AA0E6CAB8A}" type="pres">
      <dgm:prSet presAssocID="{C83AEBE7-9931-4BB4-B88B-F6E57106B285}" presName="hierFlow" presStyleCnt="0"/>
      <dgm:spPr/>
      <dgm:t>
        <a:bodyPr/>
        <a:lstStyle/>
        <a:p>
          <a:endParaRPr lang="en-US"/>
        </a:p>
      </dgm:t>
    </dgm:pt>
    <dgm:pt modelId="{7F78C3C7-751E-4DD0-BF58-77B8415BC660}" type="pres">
      <dgm:prSet presAssocID="{C83AEBE7-9931-4BB4-B88B-F6E57106B285}" presName="hierChild1" presStyleCnt="0">
        <dgm:presLayoutVars>
          <dgm:chPref val="1"/>
          <dgm:animOne val="branch"/>
          <dgm:animLvl val="lvl"/>
        </dgm:presLayoutVars>
      </dgm:prSet>
      <dgm:spPr/>
      <dgm:t>
        <a:bodyPr/>
        <a:lstStyle/>
        <a:p>
          <a:endParaRPr lang="en-US"/>
        </a:p>
      </dgm:t>
    </dgm:pt>
    <dgm:pt modelId="{30024CF9-BB8F-4A48-96C3-D9B72C85DF06}" type="pres">
      <dgm:prSet presAssocID="{2FD5EA92-2AB1-4E9E-8DAC-7214A34DC532}" presName="Name14" presStyleCnt="0"/>
      <dgm:spPr/>
      <dgm:t>
        <a:bodyPr/>
        <a:lstStyle/>
        <a:p>
          <a:endParaRPr lang="en-US"/>
        </a:p>
      </dgm:t>
    </dgm:pt>
    <dgm:pt modelId="{EE46F1E1-BE03-4688-8E17-921D99A82D3B}" type="pres">
      <dgm:prSet presAssocID="{2FD5EA92-2AB1-4E9E-8DAC-7214A34DC532}" presName="level1Shape" presStyleLbl="node0" presStyleIdx="0" presStyleCnt="1" custLinFactNeighborX="-57839" custLinFactNeighborY="-31766">
        <dgm:presLayoutVars>
          <dgm:chPref val="3"/>
        </dgm:presLayoutVars>
      </dgm:prSet>
      <dgm:spPr/>
      <dgm:t>
        <a:bodyPr/>
        <a:lstStyle/>
        <a:p>
          <a:endParaRPr lang="en-US"/>
        </a:p>
      </dgm:t>
    </dgm:pt>
    <dgm:pt modelId="{4180EC6E-09C1-496D-80E0-E05C3966C520}" type="pres">
      <dgm:prSet presAssocID="{2FD5EA92-2AB1-4E9E-8DAC-7214A34DC532}" presName="hierChild2" presStyleCnt="0"/>
      <dgm:spPr/>
      <dgm:t>
        <a:bodyPr/>
        <a:lstStyle/>
        <a:p>
          <a:endParaRPr lang="en-US"/>
        </a:p>
      </dgm:t>
    </dgm:pt>
    <dgm:pt modelId="{E9E9162C-3FF2-4C36-AF8A-13FECD445F41}" type="pres">
      <dgm:prSet presAssocID="{5BFC49E8-17A0-42D9-AA13-02937C1D6291}" presName="Name19" presStyleLbl="parChTrans1D2" presStyleIdx="0" presStyleCnt="2"/>
      <dgm:spPr/>
      <dgm:t>
        <a:bodyPr/>
        <a:lstStyle/>
        <a:p>
          <a:endParaRPr lang="en-US"/>
        </a:p>
      </dgm:t>
    </dgm:pt>
    <dgm:pt modelId="{51E82475-8D6E-4D7F-9AE4-B0851AFEAA62}" type="pres">
      <dgm:prSet presAssocID="{6D7506EA-D6ED-41F0-94CD-66262689C644}" presName="Name21" presStyleCnt="0"/>
      <dgm:spPr/>
      <dgm:t>
        <a:bodyPr/>
        <a:lstStyle/>
        <a:p>
          <a:endParaRPr lang="en-US"/>
        </a:p>
      </dgm:t>
    </dgm:pt>
    <dgm:pt modelId="{E75F45A9-A04A-400F-AEF3-44328D4E0DB7}" type="pres">
      <dgm:prSet presAssocID="{6D7506EA-D6ED-41F0-94CD-66262689C644}" presName="level2Shape" presStyleLbl="node2" presStyleIdx="0" presStyleCnt="2"/>
      <dgm:spPr/>
      <dgm:t>
        <a:bodyPr/>
        <a:lstStyle/>
        <a:p>
          <a:endParaRPr lang="en-US"/>
        </a:p>
      </dgm:t>
    </dgm:pt>
    <dgm:pt modelId="{A10ABD2B-D6C7-46FC-AA81-88B137765B40}" type="pres">
      <dgm:prSet presAssocID="{6D7506EA-D6ED-41F0-94CD-66262689C644}" presName="hierChild3" presStyleCnt="0"/>
      <dgm:spPr/>
      <dgm:t>
        <a:bodyPr/>
        <a:lstStyle/>
        <a:p>
          <a:endParaRPr lang="en-US"/>
        </a:p>
      </dgm:t>
    </dgm:pt>
    <dgm:pt modelId="{7F2C8019-F712-4914-8644-670389B3D530}" type="pres">
      <dgm:prSet presAssocID="{2B094438-AD53-4861-B241-2585DC75EFF8}" presName="Name19" presStyleLbl="parChTrans1D3" presStyleIdx="0" presStyleCnt="4"/>
      <dgm:spPr/>
      <dgm:t>
        <a:bodyPr/>
        <a:lstStyle/>
        <a:p>
          <a:endParaRPr lang="en-US"/>
        </a:p>
      </dgm:t>
    </dgm:pt>
    <dgm:pt modelId="{736D1C57-EDF3-4816-8F19-181F43046FBD}" type="pres">
      <dgm:prSet presAssocID="{F7F4198A-6A08-42D9-A3CA-4A7F3330CA28}" presName="Name21" presStyleCnt="0"/>
      <dgm:spPr/>
      <dgm:t>
        <a:bodyPr/>
        <a:lstStyle/>
        <a:p>
          <a:endParaRPr lang="en-US"/>
        </a:p>
      </dgm:t>
    </dgm:pt>
    <dgm:pt modelId="{893C57C5-1EC4-4CEB-870C-772540188952}" type="pres">
      <dgm:prSet presAssocID="{F7F4198A-6A08-42D9-A3CA-4A7F3330CA28}" presName="level2Shape" presStyleLbl="node3" presStyleIdx="0" presStyleCnt="4"/>
      <dgm:spPr/>
      <dgm:t>
        <a:bodyPr/>
        <a:lstStyle/>
        <a:p>
          <a:endParaRPr lang="en-US"/>
        </a:p>
      </dgm:t>
    </dgm:pt>
    <dgm:pt modelId="{CCB02DBF-D984-4445-812B-623211A9A4AD}" type="pres">
      <dgm:prSet presAssocID="{F7F4198A-6A08-42D9-A3CA-4A7F3330CA28}" presName="hierChild3" presStyleCnt="0"/>
      <dgm:spPr/>
      <dgm:t>
        <a:bodyPr/>
        <a:lstStyle/>
        <a:p>
          <a:endParaRPr lang="en-US"/>
        </a:p>
      </dgm:t>
    </dgm:pt>
    <dgm:pt modelId="{02D2981A-0D61-4367-9855-5BD0C6107202}" type="pres">
      <dgm:prSet presAssocID="{D3453F7A-1606-4E12-83D9-CF1A719BD9CC}" presName="Name19" presStyleLbl="parChTrans1D4" presStyleIdx="0" presStyleCnt="3"/>
      <dgm:spPr/>
      <dgm:t>
        <a:bodyPr/>
        <a:lstStyle/>
        <a:p>
          <a:endParaRPr lang="en-US"/>
        </a:p>
      </dgm:t>
    </dgm:pt>
    <dgm:pt modelId="{AF08AC7E-4793-400E-B7D6-501862433102}" type="pres">
      <dgm:prSet presAssocID="{A44B8BC1-3322-45DD-A9F0-C64F1337CC4B}" presName="Name21" presStyleCnt="0"/>
      <dgm:spPr/>
      <dgm:t>
        <a:bodyPr/>
        <a:lstStyle/>
        <a:p>
          <a:endParaRPr lang="en-US"/>
        </a:p>
      </dgm:t>
    </dgm:pt>
    <dgm:pt modelId="{2DD086BE-8A14-4A60-9CE4-34CBA4CF0BA3}" type="pres">
      <dgm:prSet presAssocID="{A44B8BC1-3322-45DD-A9F0-C64F1337CC4B}" presName="level2Shape" presStyleLbl="node4" presStyleIdx="0" presStyleCnt="3"/>
      <dgm:spPr/>
      <dgm:t>
        <a:bodyPr/>
        <a:lstStyle/>
        <a:p>
          <a:endParaRPr lang="en-US"/>
        </a:p>
      </dgm:t>
    </dgm:pt>
    <dgm:pt modelId="{B35D11EC-9630-4405-A7E8-2F0E15E4110B}" type="pres">
      <dgm:prSet presAssocID="{A44B8BC1-3322-45DD-A9F0-C64F1337CC4B}" presName="hierChild3" presStyleCnt="0"/>
      <dgm:spPr/>
      <dgm:t>
        <a:bodyPr/>
        <a:lstStyle/>
        <a:p>
          <a:endParaRPr lang="en-US"/>
        </a:p>
      </dgm:t>
    </dgm:pt>
    <dgm:pt modelId="{6EA82E20-DA53-4B94-AAF7-C1A7238953A3}" type="pres">
      <dgm:prSet presAssocID="{87B284DE-3C6F-4887-87E5-3D4520628148}" presName="Name19" presStyleLbl="parChTrans1D3" presStyleIdx="1" presStyleCnt="4"/>
      <dgm:spPr/>
      <dgm:t>
        <a:bodyPr/>
        <a:lstStyle/>
        <a:p>
          <a:endParaRPr lang="en-US"/>
        </a:p>
      </dgm:t>
    </dgm:pt>
    <dgm:pt modelId="{502B57BD-E0C9-4BA1-8C32-00E0536CF246}" type="pres">
      <dgm:prSet presAssocID="{CC0336FA-AE91-42DC-BCEE-3A3636525611}" presName="Name21" presStyleCnt="0"/>
      <dgm:spPr/>
      <dgm:t>
        <a:bodyPr/>
        <a:lstStyle/>
        <a:p>
          <a:endParaRPr lang="en-US"/>
        </a:p>
      </dgm:t>
    </dgm:pt>
    <dgm:pt modelId="{6B756AA3-0F51-469E-BE3F-E09A1C89B381}" type="pres">
      <dgm:prSet presAssocID="{CC0336FA-AE91-42DC-BCEE-3A3636525611}" presName="level2Shape" presStyleLbl="node3" presStyleIdx="1" presStyleCnt="4"/>
      <dgm:spPr/>
      <dgm:t>
        <a:bodyPr/>
        <a:lstStyle/>
        <a:p>
          <a:endParaRPr lang="en-US"/>
        </a:p>
      </dgm:t>
    </dgm:pt>
    <dgm:pt modelId="{7ADF11D4-B464-4884-8BBE-0B08B51705A7}" type="pres">
      <dgm:prSet presAssocID="{CC0336FA-AE91-42DC-BCEE-3A3636525611}" presName="hierChild3" presStyleCnt="0"/>
      <dgm:spPr/>
      <dgm:t>
        <a:bodyPr/>
        <a:lstStyle/>
        <a:p>
          <a:endParaRPr lang="en-US"/>
        </a:p>
      </dgm:t>
    </dgm:pt>
    <dgm:pt modelId="{4466B985-449A-49D3-8DD3-0AFBB8C5BD8F}" type="pres">
      <dgm:prSet presAssocID="{1398A6A9-4F12-4CBF-B163-2A32D99B3F7B}" presName="Name19" presStyleLbl="parChTrans1D4" presStyleIdx="1" presStyleCnt="3"/>
      <dgm:spPr/>
      <dgm:t>
        <a:bodyPr/>
        <a:lstStyle/>
        <a:p>
          <a:endParaRPr lang="en-US"/>
        </a:p>
      </dgm:t>
    </dgm:pt>
    <dgm:pt modelId="{DF6DBA79-F047-4FAF-AFE3-DC362E45BA2D}" type="pres">
      <dgm:prSet presAssocID="{49677ED4-88CD-4CB9-B7A9-054C1C8816E2}" presName="Name21" presStyleCnt="0"/>
      <dgm:spPr/>
      <dgm:t>
        <a:bodyPr/>
        <a:lstStyle/>
        <a:p>
          <a:endParaRPr lang="en-US"/>
        </a:p>
      </dgm:t>
    </dgm:pt>
    <dgm:pt modelId="{C7FC2569-E85C-4575-8BAE-A09EB5322043}" type="pres">
      <dgm:prSet presAssocID="{49677ED4-88CD-4CB9-B7A9-054C1C8816E2}" presName="level2Shape" presStyleLbl="node4" presStyleIdx="1" presStyleCnt="3"/>
      <dgm:spPr/>
      <dgm:t>
        <a:bodyPr/>
        <a:lstStyle/>
        <a:p>
          <a:endParaRPr lang="en-US"/>
        </a:p>
      </dgm:t>
    </dgm:pt>
    <dgm:pt modelId="{81423B22-B0E8-4E15-AC54-C78D6E2131A6}" type="pres">
      <dgm:prSet presAssocID="{49677ED4-88CD-4CB9-B7A9-054C1C8816E2}" presName="hierChild3" presStyleCnt="0"/>
      <dgm:spPr/>
      <dgm:t>
        <a:bodyPr/>
        <a:lstStyle/>
        <a:p>
          <a:endParaRPr lang="en-US"/>
        </a:p>
      </dgm:t>
    </dgm:pt>
    <dgm:pt modelId="{F1BB3ACA-3AA9-4764-A714-E9620773645E}" type="pres">
      <dgm:prSet presAssocID="{C18AA546-C88B-42A5-9D4E-FE38BC3300CB}" presName="Name19" presStyleLbl="parChTrans1D3" presStyleIdx="2" presStyleCnt="4"/>
      <dgm:spPr/>
      <dgm:t>
        <a:bodyPr/>
        <a:lstStyle/>
        <a:p>
          <a:endParaRPr lang="en-US"/>
        </a:p>
      </dgm:t>
    </dgm:pt>
    <dgm:pt modelId="{C6B98CDE-AF0F-45CC-9758-8D0CA7DCBAD2}" type="pres">
      <dgm:prSet presAssocID="{2249E9BD-8C7A-4172-ACB6-A08915EA0A41}" presName="Name21" presStyleCnt="0"/>
      <dgm:spPr/>
      <dgm:t>
        <a:bodyPr/>
        <a:lstStyle/>
        <a:p>
          <a:endParaRPr lang="en-US"/>
        </a:p>
      </dgm:t>
    </dgm:pt>
    <dgm:pt modelId="{30429992-1B18-493C-88E7-FCEB4006D571}" type="pres">
      <dgm:prSet presAssocID="{2249E9BD-8C7A-4172-ACB6-A08915EA0A41}" presName="level2Shape" presStyleLbl="node3" presStyleIdx="2" presStyleCnt="4"/>
      <dgm:spPr/>
      <dgm:t>
        <a:bodyPr/>
        <a:lstStyle/>
        <a:p>
          <a:endParaRPr lang="en-US"/>
        </a:p>
      </dgm:t>
    </dgm:pt>
    <dgm:pt modelId="{62489380-1EC1-4E5D-ADCC-AEA77DE2634E}" type="pres">
      <dgm:prSet presAssocID="{2249E9BD-8C7A-4172-ACB6-A08915EA0A41}" presName="hierChild3" presStyleCnt="0"/>
      <dgm:spPr/>
      <dgm:t>
        <a:bodyPr/>
        <a:lstStyle/>
        <a:p>
          <a:endParaRPr lang="en-US"/>
        </a:p>
      </dgm:t>
    </dgm:pt>
    <dgm:pt modelId="{3D88B1C1-8C36-4223-9A5E-702A80D27AAB}" type="pres">
      <dgm:prSet presAssocID="{ABF8A0E6-A8FE-455D-9055-B6268CA65E77}" presName="Name19" presStyleLbl="parChTrans1D4" presStyleIdx="2" presStyleCnt="3"/>
      <dgm:spPr/>
      <dgm:t>
        <a:bodyPr/>
        <a:lstStyle/>
        <a:p>
          <a:endParaRPr lang="en-US"/>
        </a:p>
      </dgm:t>
    </dgm:pt>
    <dgm:pt modelId="{053A0C9B-496F-4349-A867-885A97DDE6E5}" type="pres">
      <dgm:prSet presAssocID="{9950DE57-E1A4-4E49-8915-150EFA724A92}" presName="Name21" presStyleCnt="0"/>
      <dgm:spPr/>
      <dgm:t>
        <a:bodyPr/>
        <a:lstStyle/>
        <a:p>
          <a:endParaRPr lang="en-US"/>
        </a:p>
      </dgm:t>
    </dgm:pt>
    <dgm:pt modelId="{39D5F8D6-117A-45CF-9CEE-DE67B2584258}" type="pres">
      <dgm:prSet presAssocID="{9950DE57-E1A4-4E49-8915-150EFA724A92}" presName="level2Shape" presStyleLbl="node4" presStyleIdx="2" presStyleCnt="3"/>
      <dgm:spPr/>
      <dgm:t>
        <a:bodyPr/>
        <a:lstStyle/>
        <a:p>
          <a:endParaRPr lang="en-US"/>
        </a:p>
      </dgm:t>
    </dgm:pt>
    <dgm:pt modelId="{DD14E9AD-25B3-47D3-9D7E-92B2AFA38083}" type="pres">
      <dgm:prSet presAssocID="{9950DE57-E1A4-4E49-8915-150EFA724A92}" presName="hierChild3" presStyleCnt="0"/>
      <dgm:spPr/>
      <dgm:t>
        <a:bodyPr/>
        <a:lstStyle/>
        <a:p>
          <a:endParaRPr lang="en-US"/>
        </a:p>
      </dgm:t>
    </dgm:pt>
    <dgm:pt modelId="{FEF213F4-2921-4EDD-881D-24EFDE3B5A01}" type="pres">
      <dgm:prSet presAssocID="{650C3550-E21C-4FF9-9B40-D47999B92166}" presName="Name19" presStyleLbl="parChTrans1D2" presStyleIdx="1" presStyleCnt="2"/>
      <dgm:spPr/>
      <dgm:t>
        <a:bodyPr/>
        <a:lstStyle/>
        <a:p>
          <a:endParaRPr lang="en-US"/>
        </a:p>
      </dgm:t>
    </dgm:pt>
    <dgm:pt modelId="{8B51A8CC-3C4E-4847-A5CB-B0139EB7E50F}" type="pres">
      <dgm:prSet presAssocID="{32CD4DBB-0B18-4801-BB97-B9CB2B380E49}" presName="Name21" presStyleCnt="0"/>
      <dgm:spPr/>
      <dgm:t>
        <a:bodyPr/>
        <a:lstStyle/>
        <a:p>
          <a:endParaRPr lang="en-US"/>
        </a:p>
      </dgm:t>
    </dgm:pt>
    <dgm:pt modelId="{48608CA4-7CF1-4AA3-9528-48571C1D844F}" type="pres">
      <dgm:prSet presAssocID="{32CD4DBB-0B18-4801-BB97-B9CB2B380E49}" presName="level2Shape" presStyleLbl="node2" presStyleIdx="1" presStyleCnt="2"/>
      <dgm:spPr/>
      <dgm:t>
        <a:bodyPr/>
        <a:lstStyle/>
        <a:p>
          <a:endParaRPr lang="en-US"/>
        </a:p>
      </dgm:t>
    </dgm:pt>
    <dgm:pt modelId="{5F34E796-196A-4DCB-B494-8ED6C73F769F}" type="pres">
      <dgm:prSet presAssocID="{32CD4DBB-0B18-4801-BB97-B9CB2B380E49}" presName="hierChild3" presStyleCnt="0"/>
      <dgm:spPr/>
      <dgm:t>
        <a:bodyPr/>
        <a:lstStyle/>
        <a:p>
          <a:endParaRPr lang="en-US"/>
        </a:p>
      </dgm:t>
    </dgm:pt>
    <dgm:pt modelId="{47EA82B0-10E8-4EDB-9415-D9AAFF3C235B}" type="pres">
      <dgm:prSet presAssocID="{1463FD20-C573-4BA9-BFCE-7D6CD63AE766}" presName="Name19" presStyleLbl="parChTrans1D3" presStyleIdx="3" presStyleCnt="4"/>
      <dgm:spPr/>
      <dgm:t>
        <a:bodyPr/>
        <a:lstStyle/>
        <a:p>
          <a:endParaRPr lang="en-US"/>
        </a:p>
      </dgm:t>
    </dgm:pt>
    <dgm:pt modelId="{E87013E3-67C1-4DA6-A82F-87D2CC7D5F9A}" type="pres">
      <dgm:prSet presAssocID="{75F8E9E8-C471-44CB-89A3-E62FBC913C4E}" presName="Name21" presStyleCnt="0"/>
      <dgm:spPr/>
      <dgm:t>
        <a:bodyPr/>
        <a:lstStyle/>
        <a:p>
          <a:endParaRPr lang="en-US"/>
        </a:p>
      </dgm:t>
    </dgm:pt>
    <dgm:pt modelId="{35FD25A9-4B61-4986-82CF-FB292125D42B}" type="pres">
      <dgm:prSet presAssocID="{75F8E9E8-C471-44CB-89A3-E62FBC913C4E}" presName="level2Shape" presStyleLbl="node3" presStyleIdx="3" presStyleCnt="4"/>
      <dgm:spPr/>
      <dgm:t>
        <a:bodyPr/>
        <a:lstStyle/>
        <a:p>
          <a:endParaRPr lang="en-US"/>
        </a:p>
      </dgm:t>
    </dgm:pt>
    <dgm:pt modelId="{1F7C480B-80FA-4B79-8A94-C8FDE3C8295A}" type="pres">
      <dgm:prSet presAssocID="{75F8E9E8-C471-44CB-89A3-E62FBC913C4E}" presName="hierChild3" presStyleCnt="0"/>
      <dgm:spPr/>
      <dgm:t>
        <a:bodyPr/>
        <a:lstStyle/>
        <a:p>
          <a:endParaRPr lang="en-US"/>
        </a:p>
      </dgm:t>
    </dgm:pt>
    <dgm:pt modelId="{2ADDA6F0-1F38-41A6-801A-C43D38C7895B}" type="pres">
      <dgm:prSet presAssocID="{C83AEBE7-9931-4BB4-B88B-F6E57106B285}" presName="bgShapesFlow" presStyleCnt="0"/>
      <dgm:spPr/>
      <dgm:t>
        <a:bodyPr/>
        <a:lstStyle/>
        <a:p>
          <a:endParaRPr lang="en-US"/>
        </a:p>
      </dgm:t>
    </dgm:pt>
  </dgm:ptLst>
  <dgm:cxnLst>
    <dgm:cxn modelId="{F97EE5A4-5A9A-4000-A64C-CED58284D638}" type="presOf" srcId="{C83AEBE7-9931-4BB4-B88B-F6E57106B285}" destId="{B77BD212-C8DA-4745-9BCD-604827C173B0}" srcOrd="0" destOrd="0" presId="urn:microsoft.com/office/officeart/2005/8/layout/hierarchy6"/>
    <dgm:cxn modelId="{529BEAE8-9996-4025-8C96-362657CB871A}" type="presOf" srcId="{49677ED4-88CD-4CB9-B7A9-054C1C8816E2}" destId="{C7FC2569-E85C-4575-8BAE-A09EB5322043}" srcOrd="0" destOrd="0" presId="urn:microsoft.com/office/officeart/2005/8/layout/hierarchy6"/>
    <dgm:cxn modelId="{9D0BEC3E-FC2B-41F5-A827-7768A5FB40F2}" srcId="{32CD4DBB-0B18-4801-BB97-B9CB2B380E49}" destId="{75F8E9E8-C471-44CB-89A3-E62FBC913C4E}" srcOrd="0" destOrd="0" parTransId="{1463FD20-C573-4BA9-BFCE-7D6CD63AE766}" sibTransId="{B766A0AF-0073-4AA8-93EB-5E358A5A2CCE}"/>
    <dgm:cxn modelId="{E35D30BC-614D-46CE-81ED-669AE0AE6024}" type="presOf" srcId="{F7F4198A-6A08-42D9-A3CA-4A7F3330CA28}" destId="{893C57C5-1EC4-4CEB-870C-772540188952}" srcOrd="0" destOrd="0" presId="urn:microsoft.com/office/officeart/2005/8/layout/hierarchy6"/>
    <dgm:cxn modelId="{6E366DC9-797D-474B-9C81-AEB81C3F4713}" type="presOf" srcId="{5BFC49E8-17A0-42D9-AA13-02937C1D6291}" destId="{E9E9162C-3FF2-4C36-AF8A-13FECD445F41}" srcOrd="0" destOrd="0" presId="urn:microsoft.com/office/officeart/2005/8/layout/hierarchy6"/>
    <dgm:cxn modelId="{EABB5DAE-B91C-476B-8D3A-C8DFE0E26B7F}" type="presOf" srcId="{650C3550-E21C-4FF9-9B40-D47999B92166}" destId="{FEF213F4-2921-4EDD-881D-24EFDE3B5A01}" srcOrd="0" destOrd="0" presId="urn:microsoft.com/office/officeart/2005/8/layout/hierarchy6"/>
    <dgm:cxn modelId="{A4BD9B78-B751-42E9-9F10-46186F258625}" type="presOf" srcId="{2B094438-AD53-4861-B241-2585DC75EFF8}" destId="{7F2C8019-F712-4914-8644-670389B3D530}" srcOrd="0" destOrd="0" presId="urn:microsoft.com/office/officeart/2005/8/layout/hierarchy6"/>
    <dgm:cxn modelId="{8394C727-D260-439F-B853-6DDBC927E0E6}" type="presOf" srcId="{75F8E9E8-C471-44CB-89A3-E62FBC913C4E}" destId="{35FD25A9-4B61-4986-82CF-FB292125D42B}" srcOrd="0" destOrd="0" presId="urn:microsoft.com/office/officeart/2005/8/layout/hierarchy6"/>
    <dgm:cxn modelId="{06DEDE56-823D-4285-99D4-FB5E1F759D83}" srcId="{2FD5EA92-2AB1-4E9E-8DAC-7214A34DC532}" destId="{32CD4DBB-0B18-4801-BB97-B9CB2B380E49}" srcOrd="1" destOrd="0" parTransId="{650C3550-E21C-4FF9-9B40-D47999B92166}" sibTransId="{1EEF6A95-1293-4288-A38D-182B40B2C9C7}"/>
    <dgm:cxn modelId="{1C27D36E-E20D-44FE-B273-1BC98084D2A6}" srcId="{6D7506EA-D6ED-41F0-94CD-66262689C644}" destId="{CC0336FA-AE91-42DC-BCEE-3A3636525611}" srcOrd="1" destOrd="0" parTransId="{87B284DE-3C6F-4887-87E5-3D4520628148}" sibTransId="{65306428-969F-4ADB-BBD8-C27F90FFA159}"/>
    <dgm:cxn modelId="{86364F68-BF45-4BD8-9D77-D2A2238593D3}" type="presOf" srcId="{CC0336FA-AE91-42DC-BCEE-3A3636525611}" destId="{6B756AA3-0F51-469E-BE3F-E09A1C89B381}" srcOrd="0" destOrd="0" presId="urn:microsoft.com/office/officeart/2005/8/layout/hierarchy6"/>
    <dgm:cxn modelId="{0E53E742-63E7-46FD-AABD-5024A345A341}" type="presOf" srcId="{C18AA546-C88B-42A5-9D4E-FE38BC3300CB}" destId="{F1BB3ACA-3AA9-4764-A714-E9620773645E}" srcOrd="0" destOrd="0" presId="urn:microsoft.com/office/officeart/2005/8/layout/hierarchy6"/>
    <dgm:cxn modelId="{35064C5A-08EA-4F09-B27C-FAB20D7AD0B1}" srcId="{C83AEBE7-9931-4BB4-B88B-F6E57106B285}" destId="{2FD5EA92-2AB1-4E9E-8DAC-7214A34DC532}" srcOrd="0" destOrd="0" parTransId="{6F220E00-1C8D-4D62-B1F0-119B24BF21F0}" sibTransId="{A46B5B4B-8547-475C-9FD9-DD691C4A0379}"/>
    <dgm:cxn modelId="{B52948BE-4234-43FD-8321-038BD9689718}" type="presOf" srcId="{9950DE57-E1A4-4E49-8915-150EFA724A92}" destId="{39D5F8D6-117A-45CF-9CEE-DE67B2584258}" srcOrd="0" destOrd="0" presId="urn:microsoft.com/office/officeart/2005/8/layout/hierarchy6"/>
    <dgm:cxn modelId="{63D4838C-6811-4464-B3D1-563AE04F6CA7}" type="presOf" srcId="{ABF8A0E6-A8FE-455D-9055-B6268CA65E77}" destId="{3D88B1C1-8C36-4223-9A5E-702A80D27AAB}" srcOrd="0" destOrd="0" presId="urn:microsoft.com/office/officeart/2005/8/layout/hierarchy6"/>
    <dgm:cxn modelId="{1C7EB186-E5DA-4CED-85E6-C7D95C2683BF}" type="presOf" srcId="{1398A6A9-4F12-4CBF-B163-2A32D99B3F7B}" destId="{4466B985-449A-49D3-8DD3-0AFBB8C5BD8F}" srcOrd="0" destOrd="0" presId="urn:microsoft.com/office/officeart/2005/8/layout/hierarchy6"/>
    <dgm:cxn modelId="{919711C6-0D44-49C5-ADA1-A9B92246BBE0}" srcId="{2249E9BD-8C7A-4172-ACB6-A08915EA0A41}" destId="{9950DE57-E1A4-4E49-8915-150EFA724A92}" srcOrd="0" destOrd="0" parTransId="{ABF8A0E6-A8FE-455D-9055-B6268CA65E77}" sibTransId="{279A4CCF-552C-4408-BA69-544CC8A01AFF}"/>
    <dgm:cxn modelId="{F2B69EA7-4F50-472E-9C33-9520FE198507}" type="presOf" srcId="{2249E9BD-8C7A-4172-ACB6-A08915EA0A41}" destId="{30429992-1B18-493C-88E7-FCEB4006D571}" srcOrd="0" destOrd="0" presId="urn:microsoft.com/office/officeart/2005/8/layout/hierarchy6"/>
    <dgm:cxn modelId="{00E475C4-95EF-43F6-BC1A-F926BA43DBCF}" type="presOf" srcId="{87B284DE-3C6F-4887-87E5-3D4520628148}" destId="{6EA82E20-DA53-4B94-AAF7-C1A7238953A3}" srcOrd="0" destOrd="0" presId="urn:microsoft.com/office/officeart/2005/8/layout/hierarchy6"/>
    <dgm:cxn modelId="{649D3B6B-BCF8-448D-9072-58CB3965061A}" type="presOf" srcId="{A44B8BC1-3322-45DD-A9F0-C64F1337CC4B}" destId="{2DD086BE-8A14-4A60-9CE4-34CBA4CF0BA3}" srcOrd="0" destOrd="0" presId="urn:microsoft.com/office/officeart/2005/8/layout/hierarchy6"/>
    <dgm:cxn modelId="{4F86B5DD-97D5-4E76-B48F-FB7D06741984}" srcId="{6D7506EA-D6ED-41F0-94CD-66262689C644}" destId="{2249E9BD-8C7A-4172-ACB6-A08915EA0A41}" srcOrd="2" destOrd="0" parTransId="{C18AA546-C88B-42A5-9D4E-FE38BC3300CB}" sibTransId="{D68A79CA-13D4-4DD5-99B1-A379AF18EE05}"/>
    <dgm:cxn modelId="{B320B2BC-4959-41B6-AAD7-8D11EBD6D12D}" type="presOf" srcId="{D3453F7A-1606-4E12-83D9-CF1A719BD9CC}" destId="{02D2981A-0D61-4367-9855-5BD0C6107202}" srcOrd="0" destOrd="0" presId="urn:microsoft.com/office/officeart/2005/8/layout/hierarchy6"/>
    <dgm:cxn modelId="{EEB6AD40-E1F9-4B70-8A23-4D511295E2AD}" type="presOf" srcId="{2FD5EA92-2AB1-4E9E-8DAC-7214A34DC532}" destId="{EE46F1E1-BE03-4688-8E17-921D99A82D3B}" srcOrd="0" destOrd="0" presId="urn:microsoft.com/office/officeart/2005/8/layout/hierarchy6"/>
    <dgm:cxn modelId="{71C9F6E3-8E8E-47C0-BDBB-D8EF51137A43}" type="presOf" srcId="{1463FD20-C573-4BA9-BFCE-7D6CD63AE766}" destId="{47EA82B0-10E8-4EDB-9415-D9AAFF3C235B}" srcOrd="0" destOrd="0" presId="urn:microsoft.com/office/officeart/2005/8/layout/hierarchy6"/>
    <dgm:cxn modelId="{0139E632-2A1C-4629-80A7-5D83E29C055E}" type="presOf" srcId="{6D7506EA-D6ED-41F0-94CD-66262689C644}" destId="{E75F45A9-A04A-400F-AEF3-44328D4E0DB7}" srcOrd="0" destOrd="0" presId="urn:microsoft.com/office/officeart/2005/8/layout/hierarchy6"/>
    <dgm:cxn modelId="{D3B638B6-8CC8-4AA5-B619-66B0751467EE}" srcId="{2FD5EA92-2AB1-4E9E-8DAC-7214A34DC532}" destId="{6D7506EA-D6ED-41F0-94CD-66262689C644}" srcOrd="0" destOrd="0" parTransId="{5BFC49E8-17A0-42D9-AA13-02937C1D6291}" sibTransId="{84F4F0E5-C55D-40CA-89D9-E1A2B28A1B9F}"/>
    <dgm:cxn modelId="{950F5A6F-AC27-43FE-998D-DEC7BED07E8E}" srcId="{F7F4198A-6A08-42D9-A3CA-4A7F3330CA28}" destId="{A44B8BC1-3322-45DD-A9F0-C64F1337CC4B}" srcOrd="0" destOrd="0" parTransId="{D3453F7A-1606-4E12-83D9-CF1A719BD9CC}" sibTransId="{55D06F19-3EC7-4953-AD90-9F0C447F7442}"/>
    <dgm:cxn modelId="{0C2A7407-7E75-453F-9DB3-2A45B4091934}" srcId="{CC0336FA-AE91-42DC-BCEE-3A3636525611}" destId="{49677ED4-88CD-4CB9-B7A9-054C1C8816E2}" srcOrd="0" destOrd="0" parTransId="{1398A6A9-4F12-4CBF-B163-2A32D99B3F7B}" sibTransId="{FF0B1B29-DFAA-4C85-B481-5F64F2ACDDE4}"/>
    <dgm:cxn modelId="{463475D3-18F3-4690-9132-51134EE8284D}" type="presOf" srcId="{32CD4DBB-0B18-4801-BB97-B9CB2B380E49}" destId="{48608CA4-7CF1-4AA3-9528-48571C1D844F}" srcOrd="0" destOrd="0" presId="urn:microsoft.com/office/officeart/2005/8/layout/hierarchy6"/>
    <dgm:cxn modelId="{D9BCC505-7DED-4B2E-83EC-DE9A0543AD18}" srcId="{6D7506EA-D6ED-41F0-94CD-66262689C644}" destId="{F7F4198A-6A08-42D9-A3CA-4A7F3330CA28}" srcOrd="0" destOrd="0" parTransId="{2B094438-AD53-4861-B241-2585DC75EFF8}" sibTransId="{8D630415-6025-4989-A22D-1809EE819131}"/>
    <dgm:cxn modelId="{4102E32A-6A2F-45A4-9973-015F67C28AE1}" type="presParOf" srcId="{B77BD212-C8DA-4745-9BCD-604827C173B0}" destId="{26907395-9048-401D-B85C-D6AA0E6CAB8A}" srcOrd="0" destOrd="0" presId="urn:microsoft.com/office/officeart/2005/8/layout/hierarchy6"/>
    <dgm:cxn modelId="{2414EFED-7EC5-4A8E-96D7-704C3E07A63E}" type="presParOf" srcId="{26907395-9048-401D-B85C-D6AA0E6CAB8A}" destId="{7F78C3C7-751E-4DD0-BF58-77B8415BC660}" srcOrd="0" destOrd="0" presId="urn:microsoft.com/office/officeart/2005/8/layout/hierarchy6"/>
    <dgm:cxn modelId="{ECDC31D0-961F-4A71-AC10-E62031D0FB3F}" type="presParOf" srcId="{7F78C3C7-751E-4DD0-BF58-77B8415BC660}" destId="{30024CF9-BB8F-4A48-96C3-D9B72C85DF06}" srcOrd="0" destOrd="0" presId="urn:microsoft.com/office/officeart/2005/8/layout/hierarchy6"/>
    <dgm:cxn modelId="{F519A11D-804C-400F-BA58-0FC9A3065EA4}" type="presParOf" srcId="{30024CF9-BB8F-4A48-96C3-D9B72C85DF06}" destId="{EE46F1E1-BE03-4688-8E17-921D99A82D3B}" srcOrd="0" destOrd="0" presId="urn:microsoft.com/office/officeart/2005/8/layout/hierarchy6"/>
    <dgm:cxn modelId="{6B6FAAB2-5ACB-4308-86D6-CF77FCEFE442}" type="presParOf" srcId="{30024CF9-BB8F-4A48-96C3-D9B72C85DF06}" destId="{4180EC6E-09C1-496D-80E0-E05C3966C520}" srcOrd="1" destOrd="0" presId="urn:microsoft.com/office/officeart/2005/8/layout/hierarchy6"/>
    <dgm:cxn modelId="{2A05E7BA-72A5-44A2-961E-28C8CC214152}" type="presParOf" srcId="{4180EC6E-09C1-496D-80E0-E05C3966C520}" destId="{E9E9162C-3FF2-4C36-AF8A-13FECD445F41}" srcOrd="0" destOrd="0" presId="urn:microsoft.com/office/officeart/2005/8/layout/hierarchy6"/>
    <dgm:cxn modelId="{B766E0FD-B063-4C0E-BAE7-507A9C43009E}" type="presParOf" srcId="{4180EC6E-09C1-496D-80E0-E05C3966C520}" destId="{51E82475-8D6E-4D7F-9AE4-B0851AFEAA62}" srcOrd="1" destOrd="0" presId="urn:microsoft.com/office/officeart/2005/8/layout/hierarchy6"/>
    <dgm:cxn modelId="{63A8447D-B2AA-46F4-9F7C-54FB0643639E}" type="presParOf" srcId="{51E82475-8D6E-4D7F-9AE4-B0851AFEAA62}" destId="{E75F45A9-A04A-400F-AEF3-44328D4E0DB7}" srcOrd="0" destOrd="0" presId="urn:microsoft.com/office/officeart/2005/8/layout/hierarchy6"/>
    <dgm:cxn modelId="{D5B748C2-44C1-4A94-8F7C-A1CEAE1CD513}" type="presParOf" srcId="{51E82475-8D6E-4D7F-9AE4-B0851AFEAA62}" destId="{A10ABD2B-D6C7-46FC-AA81-88B137765B40}" srcOrd="1" destOrd="0" presId="urn:microsoft.com/office/officeart/2005/8/layout/hierarchy6"/>
    <dgm:cxn modelId="{578FAB41-DDFA-4564-B5ED-3A7E7DA9B0AF}" type="presParOf" srcId="{A10ABD2B-D6C7-46FC-AA81-88B137765B40}" destId="{7F2C8019-F712-4914-8644-670389B3D530}" srcOrd="0" destOrd="0" presId="urn:microsoft.com/office/officeart/2005/8/layout/hierarchy6"/>
    <dgm:cxn modelId="{F6FEDBC7-3790-45B9-85B1-200F1FE1701B}" type="presParOf" srcId="{A10ABD2B-D6C7-46FC-AA81-88B137765B40}" destId="{736D1C57-EDF3-4816-8F19-181F43046FBD}" srcOrd="1" destOrd="0" presId="urn:microsoft.com/office/officeart/2005/8/layout/hierarchy6"/>
    <dgm:cxn modelId="{DF91618C-8C6E-43A3-A122-A05A6DD986E6}" type="presParOf" srcId="{736D1C57-EDF3-4816-8F19-181F43046FBD}" destId="{893C57C5-1EC4-4CEB-870C-772540188952}" srcOrd="0" destOrd="0" presId="urn:microsoft.com/office/officeart/2005/8/layout/hierarchy6"/>
    <dgm:cxn modelId="{E1661D43-5044-48C9-A786-D0EFB8AE2323}" type="presParOf" srcId="{736D1C57-EDF3-4816-8F19-181F43046FBD}" destId="{CCB02DBF-D984-4445-812B-623211A9A4AD}" srcOrd="1" destOrd="0" presId="urn:microsoft.com/office/officeart/2005/8/layout/hierarchy6"/>
    <dgm:cxn modelId="{6CFF2AA6-A2E1-462B-91A9-D05A757C245A}" type="presParOf" srcId="{CCB02DBF-D984-4445-812B-623211A9A4AD}" destId="{02D2981A-0D61-4367-9855-5BD0C6107202}" srcOrd="0" destOrd="0" presId="urn:microsoft.com/office/officeart/2005/8/layout/hierarchy6"/>
    <dgm:cxn modelId="{76F51450-9F60-40E6-AC0A-686B8FD0D1FA}" type="presParOf" srcId="{CCB02DBF-D984-4445-812B-623211A9A4AD}" destId="{AF08AC7E-4793-400E-B7D6-501862433102}" srcOrd="1" destOrd="0" presId="urn:microsoft.com/office/officeart/2005/8/layout/hierarchy6"/>
    <dgm:cxn modelId="{562B0024-1E87-4283-AD5D-23F6C9C8170F}" type="presParOf" srcId="{AF08AC7E-4793-400E-B7D6-501862433102}" destId="{2DD086BE-8A14-4A60-9CE4-34CBA4CF0BA3}" srcOrd="0" destOrd="0" presId="urn:microsoft.com/office/officeart/2005/8/layout/hierarchy6"/>
    <dgm:cxn modelId="{6D04EA2E-671C-4E7A-9DF9-FD8FC7AE453D}" type="presParOf" srcId="{AF08AC7E-4793-400E-B7D6-501862433102}" destId="{B35D11EC-9630-4405-A7E8-2F0E15E4110B}" srcOrd="1" destOrd="0" presId="urn:microsoft.com/office/officeart/2005/8/layout/hierarchy6"/>
    <dgm:cxn modelId="{E5833C22-7E5A-4C40-A11A-113F410DEFF5}" type="presParOf" srcId="{A10ABD2B-D6C7-46FC-AA81-88B137765B40}" destId="{6EA82E20-DA53-4B94-AAF7-C1A7238953A3}" srcOrd="2" destOrd="0" presId="urn:microsoft.com/office/officeart/2005/8/layout/hierarchy6"/>
    <dgm:cxn modelId="{B1C7885C-909F-4548-B3B2-736DC4002790}" type="presParOf" srcId="{A10ABD2B-D6C7-46FC-AA81-88B137765B40}" destId="{502B57BD-E0C9-4BA1-8C32-00E0536CF246}" srcOrd="3" destOrd="0" presId="urn:microsoft.com/office/officeart/2005/8/layout/hierarchy6"/>
    <dgm:cxn modelId="{B34115D1-31D2-492E-9117-2B82DF6F8B5C}" type="presParOf" srcId="{502B57BD-E0C9-4BA1-8C32-00E0536CF246}" destId="{6B756AA3-0F51-469E-BE3F-E09A1C89B381}" srcOrd="0" destOrd="0" presId="urn:microsoft.com/office/officeart/2005/8/layout/hierarchy6"/>
    <dgm:cxn modelId="{1FD1CC3B-AE48-4C4A-BC01-D593D74A4FD9}" type="presParOf" srcId="{502B57BD-E0C9-4BA1-8C32-00E0536CF246}" destId="{7ADF11D4-B464-4884-8BBE-0B08B51705A7}" srcOrd="1" destOrd="0" presId="urn:microsoft.com/office/officeart/2005/8/layout/hierarchy6"/>
    <dgm:cxn modelId="{3604421D-95FE-4C01-93CB-37D7DA572373}" type="presParOf" srcId="{7ADF11D4-B464-4884-8BBE-0B08B51705A7}" destId="{4466B985-449A-49D3-8DD3-0AFBB8C5BD8F}" srcOrd="0" destOrd="0" presId="urn:microsoft.com/office/officeart/2005/8/layout/hierarchy6"/>
    <dgm:cxn modelId="{6BC9B9AF-40E4-46D0-BDCB-8D6C13C84265}" type="presParOf" srcId="{7ADF11D4-B464-4884-8BBE-0B08B51705A7}" destId="{DF6DBA79-F047-4FAF-AFE3-DC362E45BA2D}" srcOrd="1" destOrd="0" presId="urn:microsoft.com/office/officeart/2005/8/layout/hierarchy6"/>
    <dgm:cxn modelId="{AF33B03F-1600-4D84-B835-E589114A7D13}" type="presParOf" srcId="{DF6DBA79-F047-4FAF-AFE3-DC362E45BA2D}" destId="{C7FC2569-E85C-4575-8BAE-A09EB5322043}" srcOrd="0" destOrd="0" presId="urn:microsoft.com/office/officeart/2005/8/layout/hierarchy6"/>
    <dgm:cxn modelId="{DA047223-6BDA-4F36-AA29-4D043695C663}" type="presParOf" srcId="{DF6DBA79-F047-4FAF-AFE3-DC362E45BA2D}" destId="{81423B22-B0E8-4E15-AC54-C78D6E2131A6}" srcOrd="1" destOrd="0" presId="urn:microsoft.com/office/officeart/2005/8/layout/hierarchy6"/>
    <dgm:cxn modelId="{E9012285-3C82-4D83-8249-C62ED757E778}" type="presParOf" srcId="{A10ABD2B-D6C7-46FC-AA81-88B137765B40}" destId="{F1BB3ACA-3AA9-4764-A714-E9620773645E}" srcOrd="4" destOrd="0" presId="urn:microsoft.com/office/officeart/2005/8/layout/hierarchy6"/>
    <dgm:cxn modelId="{89723DB0-DCE0-4BC2-B004-8A0F309D793A}" type="presParOf" srcId="{A10ABD2B-D6C7-46FC-AA81-88B137765B40}" destId="{C6B98CDE-AF0F-45CC-9758-8D0CA7DCBAD2}" srcOrd="5" destOrd="0" presId="urn:microsoft.com/office/officeart/2005/8/layout/hierarchy6"/>
    <dgm:cxn modelId="{3D5DE3A6-4793-4147-A303-F2CCA0BE0859}" type="presParOf" srcId="{C6B98CDE-AF0F-45CC-9758-8D0CA7DCBAD2}" destId="{30429992-1B18-493C-88E7-FCEB4006D571}" srcOrd="0" destOrd="0" presId="urn:microsoft.com/office/officeart/2005/8/layout/hierarchy6"/>
    <dgm:cxn modelId="{B9D160C1-D547-4F56-BC1F-C906C02B2A1E}" type="presParOf" srcId="{C6B98CDE-AF0F-45CC-9758-8D0CA7DCBAD2}" destId="{62489380-1EC1-4E5D-ADCC-AEA77DE2634E}" srcOrd="1" destOrd="0" presId="urn:microsoft.com/office/officeart/2005/8/layout/hierarchy6"/>
    <dgm:cxn modelId="{A87AE48B-C350-4A36-8CE3-64ED1460B304}" type="presParOf" srcId="{62489380-1EC1-4E5D-ADCC-AEA77DE2634E}" destId="{3D88B1C1-8C36-4223-9A5E-702A80D27AAB}" srcOrd="0" destOrd="0" presId="urn:microsoft.com/office/officeart/2005/8/layout/hierarchy6"/>
    <dgm:cxn modelId="{952FA7EF-A30E-435B-9B51-DA63223931AD}" type="presParOf" srcId="{62489380-1EC1-4E5D-ADCC-AEA77DE2634E}" destId="{053A0C9B-496F-4349-A867-885A97DDE6E5}" srcOrd="1" destOrd="0" presId="urn:microsoft.com/office/officeart/2005/8/layout/hierarchy6"/>
    <dgm:cxn modelId="{D6046A1D-FE6B-47A6-9A8F-507EB6978D99}" type="presParOf" srcId="{053A0C9B-496F-4349-A867-885A97DDE6E5}" destId="{39D5F8D6-117A-45CF-9CEE-DE67B2584258}" srcOrd="0" destOrd="0" presId="urn:microsoft.com/office/officeart/2005/8/layout/hierarchy6"/>
    <dgm:cxn modelId="{E966A28F-2614-4F22-BF41-5BDA6EE3674F}" type="presParOf" srcId="{053A0C9B-496F-4349-A867-885A97DDE6E5}" destId="{DD14E9AD-25B3-47D3-9D7E-92B2AFA38083}" srcOrd="1" destOrd="0" presId="urn:microsoft.com/office/officeart/2005/8/layout/hierarchy6"/>
    <dgm:cxn modelId="{10CB296A-03B1-452C-A325-07578ED04732}" type="presParOf" srcId="{4180EC6E-09C1-496D-80E0-E05C3966C520}" destId="{FEF213F4-2921-4EDD-881D-24EFDE3B5A01}" srcOrd="2" destOrd="0" presId="urn:microsoft.com/office/officeart/2005/8/layout/hierarchy6"/>
    <dgm:cxn modelId="{61361E49-8FCE-4D67-A728-4DA51F4D078D}" type="presParOf" srcId="{4180EC6E-09C1-496D-80E0-E05C3966C520}" destId="{8B51A8CC-3C4E-4847-A5CB-B0139EB7E50F}" srcOrd="3" destOrd="0" presId="urn:microsoft.com/office/officeart/2005/8/layout/hierarchy6"/>
    <dgm:cxn modelId="{E859A913-06ED-42EE-9945-62E79A2EF0F7}" type="presParOf" srcId="{8B51A8CC-3C4E-4847-A5CB-B0139EB7E50F}" destId="{48608CA4-7CF1-4AA3-9528-48571C1D844F}" srcOrd="0" destOrd="0" presId="urn:microsoft.com/office/officeart/2005/8/layout/hierarchy6"/>
    <dgm:cxn modelId="{14287F63-A364-4F00-93C9-B8B2550D14DC}" type="presParOf" srcId="{8B51A8CC-3C4E-4847-A5CB-B0139EB7E50F}" destId="{5F34E796-196A-4DCB-B494-8ED6C73F769F}" srcOrd="1" destOrd="0" presId="urn:microsoft.com/office/officeart/2005/8/layout/hierarchy6"/>
    <dgm:cxn modelId="{C16C618A-DA67-4FAD-A030-0E188EADB044}" type="presParOf" srcId="{5F34E796-196A-4DCB-B494-8ED6C73F769F}" destId="{47EA82B0-10E8-4EDB-9415-D9AAFF3C235B}" srcOrd="0" destOrd="0" presId="urn:microsoft.com/office/officeart/2005/8/layout/hierarchy6"/>
    <dgm:cxn modelId="{DA9F874C-91D7-40FA-8A3B-DA65FCBAFF37}" type="presParOf" srcId="{5F34E796-196A-4DCB-B494-8ED6C73F769F}" destId="{E87013E3-67C1-4DA6-A82F-87D2CC7D5F9A}" srcOrd="1" destOrd="0" presId="urn:microsoft.com/office/officeart/2005/8/layout/hierarchy6"/>
    <dgm:cxn modelId="{C612FBFE-678E-41E1-853C-FE76F61A5677}" type="presParOf" srcId="{E87013E3-67C1-4DA6-A82F-87D2CC7D5F9A}" destId="{35FD25A9-4B61-4986-82CF-FB292125D42B}" srcOrd="0" destOrd="0" presId="urn:microsoft.com/office/officeart/2005/8/layout/hierarchy6"/>
    <dgm:cxn modelId="{4B92AD3C-A590-44CC-80D6-889996DDE45C}" type="presParOf" srcId="{E87013E3-67C1-4DA6-A82F-87D2CC7D5F9A}" destId="{1F7C480B-80FA-4B79-8A94-C8FDE3C8295A}" srcOrd="1" destOrd="0" presId="urn:microsoft.com/office/officeart/2005/8/layout/hierarchy6"/>
    <dgm:cxn modelId="{D7FEFC15-5526-4D77-BF00-84E609250BEA}" type="presParOf" srcId="{B77BD212-C8DA-4745-9BCD-604827C173B0}" destId="{2ADDA6F0-1F38-41A6-801A-C43D38C7895B}"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6F1E1-BE03-4688-8E17-921D99A82D3B}">
      <dsp:nvSpPr>
        <dsp:cNvPr id="0" name=""/>
        <dsp:cNvSpPr/>
      </dsp:nvSpPr>
      <dsp:spPr>
        <a:xfrm>
          <a:off x="3566978" y="0"/>
          <a:ext cx="1409233" cy="9394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tx2"/>
              </a:solidFill>
              <a:latin typeface="Calibri" panose="020F0502020204030204" pitchFamily="34" charset="0"/>
              <a:cs typeface="Calibri" panose="020F0502020204030204" pitchFamily="34" charset="0"/>
            </a:rPr>
            <a:t>PED Assessment Bureau</a:t>
          </a:r>
        </a:p>
      </dsp:txBody>
      <dsp:txXfrm>
        <a:off x="3594495" y="27517"/>
        <a:ext cx="1354199" cy="884455"/>
      </dsp:txXfrm>
    </dsp:sp>
    <dsp:sp modelId="{E9E9162C-3FF2-4C36-AF8A-13FECD445F41}">
      <dsp:nvSpPr>
        <dsp:cNvPr id="0" name=""/>
        <dsp:cNvSpPr/>
      </dsp:nvSpPr>
      <dsp:spPr>
        <a:xfrm>
          <a:off x="3254678" y="939489"/>
          <a:ext cx="1016917" cy="375795"/>
        </a:xfrm>
        <a:custGeom>
          <a:avLst/>
          <a:gdLst/>
          <a:ahLst/>
          <a:cxnLst/>
          <a:rect l="0" t="0" r="0" b="0"/>
          <a:pathLst>
            <a:path>
              <a:moveTo>
                <a:pt x="1016917" y="0"/>
              </a:moveTo>
              <a:lnTo>
                <a:pt x="1016917" y="187897"/>
              </a:lnTo>
              <a:lnTo>
                <a:pt x="0" y="187897"/>
              </a:lnTo>
              <a:lnTo>
                <a:pt x="0" y="37579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5F45A9-A04A-400F-AEF3-44328D4E0DB7}">
      <dsp:nvSpPr>
        <dsp:cNvPr id="0" name=""/>
        <dsp:cNvSpPr/>
      </dsp:nvSpPr>
      <dsp:spPr>
        <a:xfrm>
          <a:off x="2550061" y="1315284"/>
          <a:ext cx="1409233" cy="93948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tx2"/>
              </a:solidFill>
              <a:latin typeface="Calibri" panose="020F0502020204030204" pitchFamily="34" charset="0"/>
              <a:cs typeface="Calibri" panose="020F0502020204030204" pitchFamily="34" charset="0"/>
            </a:rPr>
            <a:t>District Test Coordinator(s)</a:t>
          </a:r>
        </a:p>
      </dsp:txBody>
      <dsp:txXfrm>
        <a:off x="2577578" y="1342801"/>
        <a:ext cx="1354199" cy="884455"/>
      </dsp:txXfrm>
    </dsp:sp>
    <dsp:sp modelId="{7F2C8019-F712-4914-8644-670389B3D530}">
      <dsp:nvSpPr>
        <dsp:cNvPr id="0" name=""/>
        <dsp:cNvSpPr/>
      </dsp:nvSpPr>
      <dsp:spPr>
        <a:xfrm>
          <a:off x="1422674" y="2254773"/>
          <a:ext cx="1832003" cy="375795"/>
        </a:xfrm>
        <a:custGeom>
          <a:avLst/>
          <a:gdLst/>
          <a:ahLst/>
          <a:cxnLst/>
          <a:rect l="0" t="0" r="0" b="0"/>
          <a:pathLst>
            <a:path>
              <a:moveTo>
                <a:pt x="1832003" y="0"/>
              </a:moveTo>
              <a:lnTo>
                <a:pt x="1832003" y="187897"/>
              </a:lnTo>
              <a:lnTo>
                <a:pt x="0" y="187897"/>
              </a:lnTo>
              <a:lnTo>
                <a:pt x="0" y="37579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3C57C5-1EC4-4CEB-870C-772540188952}">
      <dsp:nvSpPr>
        <dsp:cNvPr id="0" name=""/>
        <dsp:cNvSpPr/>
      </dsp:nvSpPr>
      <dsp:spPr>
        <a:xfrm>
          <a:off x="718057" y="2630569"/>
          <a:ext cx="1409233" cy="9394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tx2"/>
              </a:solidFill>
              <a:latin typeface="Calibri" panose="020F0502020204030204" pitchFamily="34" charset="0"/>
              <a:cs typeface="Calibri" panose="020F0502020204030204" pitchFamily="34" charset="0"/>
            </a:rPr>
            <a:t>School A</a:t>
          </a:r>
        </a:p>
        <a:p>
          <a:pPr lvl="0" algn="ctr" defTabSz="533400">
            <a:lnSpc>
              <a:spcPct val="90000"/>
            </a:lnSpc>
            <a:spcBef>
              <a:spcPct val="0"/>
            </a:spcBef>
            <a:spcAft>
              <a:spcPct val="35000"/>
            </a:spcAft>
          </a:pPr>
          <a:r>
            <a:rPr lang="en-US" sz="1200" b="1" kern="1200" dirty="0">
              <a:solidFill>
                <a:schemeClr val="tx2"/>
              </a:solidFill>
              <a:latin typeface="Calibri" panose="020F0502020204030204" pitchFamily="34" charset="0"/>
              <a:cs typeface="Calibri" panose="020F0502020204030204" pitchFamily="34" charset="0"/>
            </a:rPr>
            <a:t>STC, Principal</a:t>
          </a:r>
        </a:p>
      </dsp:txBody>
      <dsp:txXfrm>
        <a:off x="745574" y="2658086"/>
        <a:ext cx="1354199" cy="884455"/>
      </dsp:txXfrm>
    </dsp:sp>
    <dsp:sp modelId="{02D2981A-0D61-4367-9855-5BD0C6107202}">
      <dsp:nvSpPr>
        <dsp:cNvPr id="0" name=""/>
        <dsp:cNvSpPr/>
      </dsp:nvSpPr>
      <dsp:spPr>
        <a:xfrm>
          <a:off x="1376954" y="3570058"/>
          <a:ext cx="91440" cy="375795"/>
        </a:xfrm>
        <a:custGeom>
          <a:avLst/>
          <a:gdLst/>
          <a:ahLst/>
          <a:cxnLst/>
          <a:rect l="0" t="0" r="0" b="0"/>
          <a:pathLst>
            <a:path>
              <a:moveTo>
                <a:pt x="45720" y="0"/>
              </a:moveTo>
              <a:lnTo>
                <a:pt x="45720" y="37579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D086BE-8A14-4A60-9CE4-34CBA4CF0BA3}">
      <dsp:nvSpPr>
        <dsp:cNvPr id="0" name=""/>
        <dsp:cNvSpPr/>
      </dsp:nvSpPr>
      <dsp:spPr>
        <a:xfrm>
          <a:off x="718057" y="3945854"/>
          <a:ext cx="1409233" cy="93948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tx2"/>
              </a:solidFill>
              <a:latin typeface="Calibri" panose="020F0502020204030204" pitchFamily="34" charset="0"/>
              <a:cs typeface="Calibri" panose="020F0502020204030204" pitchFamily="34" charset="0"/>
            </a:rPr>
            <a:t>Test Administrators, Proctors</a:t>
          </a:r>
        </a:p>
      </dsp:txBody>
      <dsp:txXfrm>
        <a:off x="745574" y="3973371"/>
        <a:ext cx="1354199" cy="884455"/>
      </dsp:txXfrm>
    </dsp:sp>
    <dsp:sp modelId="{6EA82E20-DA53-4B94-AAF7-C1A7238953A3}">
      <dsp:nvSpPr>
        <dsp:cNvPr id="0" name=""/>
        <dsp:cNvSpPr/>
      </dsp:nvSpPr>
      <dsp:spPr>
        <a:xfrm>
          <a:off x="3208958" y="2254773"/>
          <a:ext cx="91440" cy="375795"/>
        </a:xfrm>
        <a:custGeom>
          <a:avLst/>
          <a:gdLst/>
          <a:ahLst/>
          <a:cxnLst/>
          <a:rect l="0" t="0" r="0" b="0"/>
          <a:pathLst>
            <a:path>
              <a:moveTo>
                <a:pt x="45720" y="0"/>
              </a:moveTo>
              <a:lnTo>
                <a:pt x="45720" y="37579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756AA3-0F51-469E-BE3F-E09A1C89B381}">
      <dsp:nvSpPr>
        <dsp:cNvPr id="0" name=""/>
        <dsp:cNvSpPr/>
      </dsp:nvSpPr>
      <dsp:spPr>
        <a:xfrm>
          <a:off x="2550061" y="2630569"/>
          <a:ext cx="1409233" cy="9394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tx2"/>
              </a:solidFill>
              <a:latin typeface="Calibri" panose="020F0502020204030204" pitchFamily="34" charset="0"/>
              <a:cs typeface="Calibri" panose="020F0502020204030204" pitchFamily="34" charset="0"/>
            </a:rPr>
            <a:t>School B</a:t>
          </a:r>
        </a:p>
        <a:p>
          <a:pPr lvl="0" algn="ctr" defTabSz="533400">
            <a:lnSpc>
              <a:spcPct val="90000"/>
            </a:lnSpc>
            <a:spcBef>
              <a:spcPct val="0"/>
            </a:spcBef>
            <a:spcAft>
              <a:spcPct val="35000"/>
            </a:spcAft>
          </a:pPr>
          <a:r>
            <a:rPr lang="en-US" sz="1200" b="1" kern="1200" dirty="0">
              <a:solidFill>
                <a:schemeClr val="tx2"/>
              </a:solidFill>
              <a:latin typeface="Calibri" panose="020F0502020204030204" pitchFamily="34" charset="0"/>
              <a:cs typeface="Calibri" panose="020F0502020204030204" pitchFamily="34" charset="0"/>
            </a:rPr>
            <a:t>STC, Principal</a:t>
          </a:r>
        </a:p>
      </dsp:txBody>
      <dsp:txXfrm>
        <a:off x="2577578" y="2658086"/>
        <a:ext cx="1354199" cy="884455"/>
      </dsp:txXfrm>
    </dsp:sp>
    <dsp:sp modelId="{4466B985-449A-49D3-8DD3-0AFBB8C5BD8F}">
      <dsp:nvSpPr>
        <dsp:cNvPr id="0" name=""/>
        <dsp:cNvSpPr/>
      </dsp:nvSpPr>
      <dsp:spPr>
        <a:xfrm>
          <a:off x="3208958" y="3570058"/>
          <a:ext cx="91440" cy="375795"/>
        </a:xfrm>
        <a:custGeom>
          <a:avLst/>
          <a:gdLst/>
          <a:ahLst/>
          <a:cxnLst/>
          <a:rect l="0" t="0" r="0" b="0"/>
          <a:pathLst>
            <a:path>
              <a:moveTo>
                <a:pt x="45720" y="0"/>
              </a:moveTo>
              <a:lnTo>
                <a:pt x="45720" y="37579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FC2569-E85C-4575-8BAE-A09EB5322043}">
      <dsp:nvSpPr>
        <dsp:cNvPr id="0" name=""/>
        <dsp:cNvSpPr/>
      </dsp:nvSpPr>
      <dsp:spPr>
        <a:xfrm>
          <a:off x="2550061" y="3945854"/>
          <a:ext cx="1409233" cy="93948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tx2"/>
              </a:solidFill>
              <a:latin typeface="Calibri" panose="020F0502020204030204" pitchFamily="34" charset="0"/>
              <a:cs typeface="Calibri" panose="020F0502020204030204" pitchFamily="34" charset="0"/>
            </a:rPr>
            <a:t>Test Administrators, Proctors</a:t>
          </a:r>
        </a:p>
      </dsp:txBody>
      <dsp:txXfrm>
        <a:off x="2577578" y="3973371"/>
        <a:ext cx="1354199" cy="884455"/>
      </dsp:txXfrm>
    </dsp:sp>
    <dsp:sp modelId="{F1BB3ACA-3AA9-4764-A714-E9620773645E}">
      <dsp:nvSpPr>
        <dsp:cNvPr id="0" name=""/>
        <dsp:cNvSpPr/>
      </dsp:nvSpPr>
      <dsp:spPr>
        <a:xfrm>
          <a:off x="3254678" y="2254773"/>
          <a:ext cx="1832003" cy="375795"/>
        </a:xfrm>
        <a:custGeom>
          <a:avLst/>
          <a:gdLst/>
          <a:ahLst/>
          <a:cxnLst/>
          <a:rect l="0" t="0" r="0" b="0"/>
          <a:pathLst>
            <a:path>
              <a:moveTo>
                <a:pt x="0" y="0"/>
              </a:moveTo>
              <a:lnTo>
                <a:pt x="0" y="187897"/>
              </a:lnTo>
              <a:lnTo>
                <a:pt x="1832003" y="187897"/>
              </a:lnTo>
              <a:lnTo>
                <a:pt x="1832003" y="37579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429992-1B18-493C-88E7-FCEB4006D571}">
      <dsp:nvSpPr>
        <dsp:cNvPr id="0" name=""/>
        <dsp:cNvSpPr/>
      </dsp:nvSpPr>
      <dsp:spPr>
        <a:xfrm>
          <a:off x="4382065" y="2630569"/>
          <a:ext cx="1409233" cy="9394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tx2"/>
              </a:solidFill>
              <a:latin typeface="Calibri" panose="020F0502020204030204" pitchFamily="34" charset="0"/>
              <a:cs typeface="Calibri" panose="020F0502020204030204" pitchFamily="34" charset="0"/>
            </a:rPr>
            <a:t>District Charter</a:t>
          </a:r>
        </a:p>
        <a:p>
          <a:pPr lvl="0" algn="ctr" defTabSz="533400">
            <a:lnSpc>
              <a:spcPct val="90000"/>
            </a:lnSpc>
            <a:spcBef>
              <a:spcPct val="0"/>
            </a:spcBef>
            <a:spcAft>
              <a:spcPct val="35000"/>
            </a:spcAft>
          </a:pPr>
          <a:r>
            <a:rPr lang="en-US" sz="1200" b="1" kern="1200" dirty="0">
              <a:solidFill>
                <a:schemeClr val="tx2"/>
              </a:solidFill>
              <a:latin typeface="Calibri" panose="020F0502020204030204" pitchFamily="34" charset="0"/>
              <a:cs typeface="Calibri" panose="020F0502020204030204" pitchFamily="34" charset="0"/>
            </a:rPr>
            <a:t>School Test Coordinator</a:t>
          </a:r>
        </a:p>
      </dsp:txBody>
      <dsp:txXfrm>
        <a:off x="4409582" y="2658086"/>
        <a:ext cx="1354199" cy="884455"/>
      </dsp:txXfrm>
    </dsp:sp>
    <dsp:sp modelId="{3D88B1C1-8C36-4223-9A5E-702A80D27AAB}">
      <dsp:nvSpPr>
        <dsp:cNvPr id="0" name=""/>
        <dsp:cNvSpPr/>
      </dsp:nvSpPr>
      <dsp:spPr>
        <a:xfrm>
          <a:off x="5040961" y="3570058"/>
          <a:ext cx="91440" cy="375795"/>
        </a:xfrm>
        <a:custGeom>
          <a:avLst/>
          <a:gdLst/>
          <a:ahLst/>
          <a:cxnLst/>
          <a:rect l="0" t="0" r="0" b="0"/>
          <a:pathLst>
            <a:path>
              <a:moveTo>
                <a:pt x="45720" y="0"/>
              </a:moveTo>
              <a:lnTo>
                <a:pt x="45720" y="37579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D5F8D6-117A-45CF-9CEE-DE67B2584258}">
      <dsp:nvSpPr>
        <dsp:cNvPr id="0" name=""/>
        <dsp:cNvSpPr/>
      </dsp:nvSpPr>
      <dsp:spPr>
        <a:xfrm>
          <a:off x="4382065" y="3945854"/>
          <a:ext cx="1409233" cy="93948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latin typeface="Calibri" panose="020F0502020204030204" pitchFamily="34" charset="0"/>
              <a:cs typeface="Calibri" panose="020F0502020204030204" pitchFamily="34" charset="0"/>
            </a:rPr>
            <a:t>Test Administrators, Proctors</a:t>
          </a:r>
          <a:endParaRPr lang="en-US" sz="1200" b="1" kern="1200" dirty="0">
            <a:solidFill>
              <a:schemeClr val="tx2"/>
            </a:solidFill>
            <a:latin typeface="Calibri" panose="020F0502020204030204" pitchFamily="34" charset="0"/>
            <a:cs typeface="Calibri" panose="020F0502020204030204" pitchFamily="34" charset="0"/>
          </a:endParaRPr>
        </a:p>
      </dsp:txBody>
      <dsp:txXfrm>
        <a:off x="4409582" y="3973371"/>
        <a:ext cx="1354199" cy="884455"/>
      </dsp:txXfrm>
    </dsp:sp>
    <dsp:sp modelId="{FEF213F4-2921-4EDD-881D-24EFDE3B5A01}">
      <dsp:nvSpPr>
        <dsp:cNvPr id="0" name=""/>
        <dsp:cNvSpPr/>
      </dsp:nvSpPr>
      <dsp:spPr>
        <a:xfrm>
          <a:off x="4271595" y="939489"/>
          <a:ext cx="2647090" cy="375795"/>
        </a:xfrm>
        <a:custGeom>
          <a:avLst/>
          <a:gdLst/>
          <a:ahLst/>
          <a:cxnLst/>
          <a:rect l="0" t="0" r="0" b="0"/>
          <a:pathLst>
            <a:path>
              <a:moveTo>
                <a:pt x="0" y="0"/>
              </a:moveTo>
              <a:lnTo>
                <a:pt x="0" y="187897"/>
              </a:lnTo>
              <a:lnTo>
                <a:pt x="2647090" y="187897"/>
              </a:lnTo>
              <a:lnTo>
                <a:pt x="2647090" y="37579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608CA4-7CF1-4AA3-9528-48571C1D844F}">
      <dsp:nvSpPr>
        <dsp:cNvPr id="0" name=""/>
        <dsp:cNvSpPr/>
      </dsp:nvSpPr>
      <dsp:spPr>
        <a:xfrm>
          <a:off x="6214068" y="1315284"/>
          <a:ext cx="1409233" cy="93948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tx2"/>
              </a:solidFill>
              <a:latin typeface="Calibri" panose="020F0502020204030204" pitchFamily="34" charset="0"/>
              <a:cs typeface="Calibri" panose="020F0502020204030204" pitchFamily="34" charset="0"/>
            </a:rPr>
            <a:t>State Charter &amp;</a:t>
          </a:r>
        </a:p>
        <a:p>
          <a:pPr lvl="0" algn="ctr" defTabSz="533400">
            <a:lnSpc>
              <a:spcPct val="90000"/>
            </a:lnSpc>
            <a:spcBef>
              <a:spcPct val="0"/>
            </a:spcBef>
            <a:spcAft>
              <a:spcPct val="35000"/>
            </a:spcAft>
          </a:pPr>
          <a:r>
            <a:rPr lang="en-US" sz="1200" b="1" kern="1200" dirty="0">
              <a:solidFill>
                <a:schemeClr val="tx2"/>
              </a:solidFill>
              <a:latin typeface="Calibri" panose="020F0502020204030204" pitchFamily="34" charset="0"/>
              <a:cs typeface="Calibri" panose="020F0502020204030204" pitchFamily="34" charset="0"/>
            </a:rPr>
            <a:t>State-Supported Institution</a:t>
          </a:r>
        </a:p>
        <a:p>
          <a:pPr lvl="0" algn="ctr" defTabSz="533400">
            <a:lnSpc>
              <a:spcPct val="90000"/>
            </a:lnSpc>
            <a:spcBef>
              <a:spcPct val="0"/>
            </a:spcBef>
            <a:spcAft>
              <a:spcPct val="35000"/>
            </a:spcAft>
          </a:pPr>
          <a:r>
            <a:rPr lang="en-US" sz="1200" b="1" kern="1200" dirty="0">
              <a:solidFill>
                <a:schemeClr val="tx2"/>
              </a:solidFill>
              <a:latin typeface="Calibri" panose="020F0502020204030204" pitchFamily="34" charset="0"/>
              <a:cs typeface="Calibri" panose="020F0502020204030204" pitchFamily="34" charset="0"/>
            </a:rPr>
            <a:t> Test Coordinator</a:t>
          </a:r>
        </a:p>
      </dsp:txBody>
      <dsp:txXfrm>
        <a:off x="6241585" y="1342801"/>
        <a:ext cx="1354199" cy="884455"/>
      </dsp:txXfrm>
    </dsp:sp>
    <dsp:sp modelId="{47EA82B0-10E8-4EDB-9415-D9AAFF3C235B}">
      <dsp:nvSpPr>
        <dsp:cNvPr id="0" name=""/>
        <dsp:cNvSpPr/>
      </dsp:nvSpPr>
      <dsp:spPr>
        <a:xfrm>
          <a:off x="6872965" y="2254773"/>
          <a:ext cx="91440" cy="375795"/>
        </a:xfrm>
        <a:custGeom>
          <a:avLst/>
          <a:gdLst/>
          <a:ahLst/>
          <a:cxnLst/>
          <a:rect l="0" t="0" r="0" b="0"/>
          <a:pathLst>
            <a:path>
              <a:moveTo>
                <a:pt x="45720" y="0"/>
              </a:moveTo>
              <a:lnTo>
                <a:pt x="45720" y="37579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FD25A9-4B61-4986-82CF-FB292125D42B}">
      <dsp:nvSpPr>
        <dsp:cNvPr id="0" name=""/>
        <dsp:cNvSpPr/>
      </dsp:nvSpPr>
      <dsp:spPr>
        <a:xfrm>
          <a:off x="6214068" y="2630569"/>
          <a:ext cx="1409233" cy="9394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tx2"/>
              </a:solidFill>
              <a:latin typeface="Calibri" panose="020F0502020204030204" pitchFamily="34" charset="0"/>
              <a:cs typeface="Calibri" panose="020F0502020204030204" pitchFamily="34" charset="0"/>
            </a:rPr>
            <a:t>Test </a:t>
          </a:r>
          <a:r>
            <a:rPr lang="en-US" sz="1200" b="1" kern="1200" dirty="0" smtClean="0">
              <a:solidFill>
                <a:schemeClr val="tx2"/>
              </a:solidFill>
              <a:latin typeface="Calibri" panose="020F0502020204030204" pitchFamily="34" charset="0"/>
              <a:cs typeface="Calibri" panose="020F0502020204030204" pitchFamily="34" charset="0"/>
            </a:rPr>
            <a:t>Administrators, Proctors</a:t>
          </a:r>
          <a:endParaRPr lang="en-US" sz="1200" b="1" kern="1200" dirty="0">
            <a:solidFill>
              <a:schemeClr val="tx2"/>
            </a:solidFill>
            <a:latin typeface="Calibri" panose="020F0502020204030204" pitchFamily="34" charset="0"/>
            <a:cs typeface="Calibri" panose="020F0502020204030204" pitchFamily="34" charset="0"/>
          </a:endParaRPr>
        </a:p>
      </dsp:txBody>
      <dsp:txXfrm>
        <a:off x="6241585" y="2658086"/>
        <a:ext cx="1354199" cy="8844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2E484-A492-44CE-A032-CDB6DCF45B8E}" type="datetimeFigureOut">
              <a:rPr lang="en-US" smtClean="0"/>
              <a:t>10/2/2020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FC2F5-B3E1-43C2-B374-120DCE8555A6}" type="slidenum">
              <a:rPr lang="en-US" smtClean="0"/>
              <a:t>‹#›</a:t>
            </a:fld>
            <a:endParaRPr lang="en-US"/>
          </a:p>
        </p:txBody>
      </p:sp>
    </p:spTree>
    <p:extLst>
      <p:ext uri="{BB962C8B-B14F-4D97-AF65-F5344CB8AC3E}">
        <p14:creationId xmlns:p14="http://schemas.microsoft.com/office/powerpoint/2010/main" val="2163537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3790244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31397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4648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1088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2B2A03-01AD-4328-94BE-0D0F90328682}"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584C4-6BFF-4105-86F4-415543ADD4D0}" type="slidenum">
              <a:rPr lang="en-US" smtClean="0"/>
              <a:t>‹#›</a:t>
            </a:fld>
            <a:endParaRPr lang="en-US"/>
          </a:p>
        </p:txBody>
      </p:sp>
    </p:spTree>
    <p:extLst>
      <p:ext uri="{BB962C8B-B14F-4D97-AF65-F5344CB8AC3E}">
        <p14:creationId xmlns:p14="http://schemas.microsoft.com/office/powerpoint/2010/main" val="2975520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B2A03-01AD-4328-94BE-0D0F90328682}"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584C4-6BFF-4105-86F4-415543ADD4D0}" type="slidenum">
              <a:rPr lang="en-US" smtClean="0"/>
              <a:t>‹#›</a:t>
            </a:fld>
            <a:endParaRPr lang="en-US"/>
          </a:p>
        </p:txBody>
      </p:sp>
    </p:spTree>
    <p:extLst>
      <p:ext uri="{BB962C8B-B14F-4D97-AF65-F5344CB8AC3E}">
        <p14:creationId xmlns:p14="http://schemas.microsoft.com/office/powerpoint/2010/main" val="1637642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B2A03-01AD-4328-94BE-0D0F90328682}"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584C4-6BFF-4105-86F4-415543ADD4D0}" type="slidenum">
              <a:rPr lang="en-US" smtClean="0"/>
              <a:t>‹#›</a:t>
            </a:fld>
            <a:endParaRPr lang="en-US"/>
          </a:p>
        </p:txBody>
      </p:sp>
    </p:spTree>
    <p:extLst>
      <p:ext uri="{BB962C8B-B14F-4D97-AF65-F5344CB8AC3E}">
        <p14:creationId xmlns:p14="http://schemas.microsoft.com/office/powerpoint/2010/main" val="2703104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4"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rgbClr val="3A3D4B"/>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rgbClr val="FF914D"/>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5979587"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rgbClr val="048A8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rgbClr val="3A3D4B"/>
                </a:solidFill>
              </a:defRPr>
            </a:lvl1pPr>
          </a:lstStyle>
          <a:p>
            <a:r>
              <a:rPr lang="en-US" dirty="0" smtClean="0"/>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smtClean="0"/>
              <a:t>Click icon to add picture</a:t>
            </a:r>
            <a:endParaRPr lang="en-US" dirty="0"/>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63921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rgbClr val="3A3D4B"/>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rgbClr val="FF914D"/>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807568"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rgbClr val="048A8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rgbClr val="3A3D4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39326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r>
              <a:rPr lang="en-US" dirty="0" smtClean="0"/>
              <a:t>Investing for tomorrow, delivering today.</a:t>
            </a:r>
            <a:endParaRPr lang="en-US" dirty="0"/>
          </a:p>
        </p:txBody>
      </p:sp>
      <p:sp>
        <p:nvSpPr>
          <p:cNvPr id="4" name="Date Placeholder 3"/>
          <p:cNvSpPr>
            <a:spLocks noGrp="1"/>
          </p:cNvSpPr>
          <p:nvPr>
            <p:ph type="dt" sz="half" idx="10"/>
          </p:nvPr>
        </p:nvSpPr>
        <p:spPr/>
        <p:txBody>
          <a:bodyPr/>
          <a:lstStyle/>
          <a:p>
            <a:fld id="{AA85277D-C9A1-45AA-AC10-AFF519A3851F}" type="datetime1">
              <a:rPr lang="en-US" smtClean="0"/>
              <a:t>10/2/2020</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082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4"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rgbClr val="3A3D4B"/>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rgbClr val="FF914D"/>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5979587"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rgbClr val="048A8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rgbClr val="3A3D4B"/>
                </a:solidFill>
              </a:defRPr>
            </a:lvl1pPr>
          </a:lstStyle>
          <a:p>
            <a:r>
              <a:rPr lang="en-US" dirty="0" smtClean="0"/>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smtClean="0"/>
              <a:t>Click icon to add picture</a:t>
            </a:r>
            <a:endParaRPr lang="en-US" dirty="0"/>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7453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rgbClr val="3A3D4B"/>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rgbClr val="FF914D"/>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rgbClr val="048A8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rgbClr val="3A3D4B"/>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rgbClr val="3A3D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Tree>
    <p:extLst>
      <p:ext uri="{BB962C8B-B14F-4D97-AF65-F5344CB8AC3E}">
        <p14:creationId xmlns:p14="http://schemas.microsoft.com/office/powerpoint/2010/main" val="328386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1295400" y="6512159"/>
            <a:ext cx="6243203" cy="274320"/>
          </a:xfrm>
        </p:spPr>
        <p:txBody>
          <a:bodyPr/>
          <a:lstStyle>
            <a:lvl1pPr>
              <a:defRPr/>
            </a:lvl1pPr>
          </a:lstStyle>
          <a:p>
            <a:r>
              <a:rPr lang="en-US" dirty="0" smtClean="0"/>
              <a:t>Investing for tomorrow, delivering today.</a:t>
            </a:r>
            <a:endParaRPr lang="en-US" dirty="0"/>
          </a:p>
        </p:txBody>
      </p:sp>
      <p:sp>
        <p:nvSpPr>
          <p:cNvPr id="5" name="Date Placeholder 4"/>
          <p:cNvSpPr>
            <a:spLocks noGrp="1"/>
          </p:cNvSpPr>
          <p:nvPr>
            <p:ph type="dt" sz="half" idx="10"/>
          </p:nvPr>
        </p:nvSpPr>
        <p:spPr/>
        <p:txBody>
          <a:bodyPr/>
          <a:lstStyle/>
          <a:p>
            <a:fld id="{487E0991-23BB-45D5-BAEB-B553F9B8A305}" type="datetime1">
              <a:rPr lang="en-US" smtClean="0"/>
              <a:t>10/2/2020</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9470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Investing for tomorrow, delivering today.</a:t>
            </a:r>
            <a:endParaRPr lang="en-US" dirty="0"/>
          </a:p>
        </p:txBody>
      </p:sp>
      <p:sp>
        <p:nvSpPr>
          <p:cNvPr id="7" name="Date Placeholder 6"/>
          <p:cNvSpPr>
            <a:spLocks noGrp="1"/>
          </p:cNvSpPr>
          <p:nvPr>
            <p:ph type="dt" sz="half" idx="10"/>
          </p:nvPr>
        </p:nvSpPr>
        <p:spPr/>
        <p:txBody>
          <a:bodyPr/>
          <a:lstStyle/>
          <a:p>
            <a:fld id="{D237B0C5-9F67-4669-A4A2-41B9471411CA}" type="datetime1">
              <a:rPr lang="en-US" smtClean="0"/>
              <a:t>10/2/2020</a:t>
            </a:fld>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65799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5400" y="2314843"/>
            <a:ext cx="9601200" cy="1036850"/>
          </a:xfrm>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Investing for tomorrow, delivering today.</a:t>
            </a:r>
            <a:endParaRPr lang="en-US" dirty="0"/>
          </a:p>
        </p:txBody>
      </p:sp>
      <p:sp>
        <p:nvSpPr>
          <p:cNvPr id="3" name="Date Placeholder 2"/>
          <p:cNvSpPr>
            <a:spLocks noGrp="1"/>
          </p:cNvSpPr>
          <p:nvPr>
            <p:ph type="dt" sz="half" idx="10"/>
          </p:nvPr>
        </p:nvSpPr>
        <p:spPr/>
        <p:txBody>
          <a:bodyPr/>
          <a:lstStyle/>
          <a:p>
            <a:fld id="{F96D4A42-FCB8-45FC-A867-F39E78C5E1DB}" type="datetime1">
              <a:rPr lang="en-US" smtClean="0"/>
              <a:t>10/2/2020</a:t>
            </a:fld>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06217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B2A03-01AD-4328-94BE-0D0F90328682}"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584C4-6BFF-4105-86F4-415543ADD4D0}" type="slidenum">
              <a:rPr lang="en-US" smtClean="0"/>
              <a:t>‹#›</a:t>
            </a:fld>
            <a:endParaRPr lang="en-US"/>
          </a:p>
        </p:txBody>
      </p:sp>
    </p:spTree>
    <p:extLst>
      <p:ext uri="{BB962C8B-B14F-4D97-AF65-F5344CB8AC3E}">
        <p14:creationId xmlns:p14="http://schemas.microsoft.com/office/powerpoint/2010/main" val="1421224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smtClean="0"/>
              <a:t>Investing for tomorrow, delivering today.</a:t>
            </a:r>
            <a:endParaRPr lang="en-US" dirty="0"/>
          </a:p>
        </p:txBody>
      </p:sp>
      <p:sp>
        <p:nvSpPr>
          <p:cNvPr id="2" name="Date Placeholder 1"/>
          <p:cNvSpPr>
            <a:spLocks noGrp="1"/>
          </p:cNvSpPr>
          <p:nvPr>
            <p:ph type="dt" sz="half" idx="10"/>
          </p:nvPr>
        </p:nvSpPr>
        <p:spPr/>
        <p:txBody>
          <a:bodyPr/>
          <a:lstStyle/>
          <a:p>
            <a:fld id="{53F47FDA-8B40-48DB-9D0A-11542CA20719}" type="datetime1">
              <a:rPr lang="en-US" smtClean="0"/>
              <a:t>10/2/2020</a:t>
            </a:fld>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99048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a:lvl1pPr>
          </a:lstStyle>
          <a:p>
            <a:r>
              <a:rPr lang="en-US" dirty="0" smtClean="0"/>
              <a:t>Investing for tomorrow, delivering today.</a:t>
            </a:r>
            <a:endParaRPr lang="en-US" dirty="0"/>
          </a:p>
        </p:txBody>
      </p:sp>
      <p:sp>
        <p:nvSpPr>
          <p:cNvPr id="5" name="Date Placeholder 4"/>
          <p:cNvSpPr>
            <a:spLocks noGrp="1"/>
          </p:cNvSpPr>
          <p:nvPr>
            <p:ph type="dt" sz="half" idx="10"/>
          </p:nvPr>
        </p:nvSpPr>
        <p:spPr/>
        <p:txBody>
          <a:bodyPr/>
          <a:lstStyle/>
          <a:p>
            <a:fld id="{131ADD18-C0CE-45E3-8D55-502464031F41}" type="datetime1">
              <a:rPr lang="en-US" smtClean="0"/>
              <a:t>10/2/2020</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73040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Investing for tomorrow, delivering today.</a:t>
            </a:r>
            <a:endParaRPr lang="en-US" dirty="0"/>
          </a:p>
        </p:txBody>
      </p:sp>
      <p:sp>
        <p:nvSpPr>
          <p:cNvPr id="5" name="Date Placeholder 4"/>
          <p:cNvSpPr>
            <a:spLocks noGrp="1"/>
          </p:cNvSpPr>
          <p:nvPr>
            <p:ph type="dt" sz="half" idx="10"/>
          </p:nvPr>
        </p:nvSpPr>
        <p:spPr/>
        <p:txBody>
          <a:bodyPr/>
          <a:lstStyle/>
          <a:p>
            <a:fld id="{7A252F43-20FB-40FD-903A-F81CF88BE65B}" type="datetime1">
              <a:rPr lang="en-US" smtClean="0"/>
              <a:t>10/2/2020</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96870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1298448"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bwMode="invGray">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Picture Placeholder 2" descr="An empty placeholder to add an image. Click on the placeholder and select the image that you wish to add"/>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3" name="Text Placeholder 3"/>
          <p:cNvSpPr>
            <a:spLocks noGrp="1"/>
          </p:cNvSpPr>
          <p:nvPr>
            <p:ph type="body" sz="half" idx="14"/>
          </p:nvPr>
        </p:nvSpPr>
        <p:spPr bwMode="invGray">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Investing for tomorrow, delivering today.</a:t>
            </a:r>
            <a:endParaRPr lang="en-US" dirty="0"/>
          </a:p>
        </p:txBody>
      </p:sp>
      <p:sp>
        <p:nvSpPr>
          <p:cNvPr id="5" name="Date Placeholder 4"/>
          <p:cNvSpPr>
            <a:spLocks noGrp="1"/>
          </p:cNvSpPr>
          <p:nvPr>
            <p:ph type="dt" sz="half" idx="10"/>
          </p:nvPr>
        </p:nvSpPr>
        <p:spPr/>
        <p:txBody>
          <a:bodyPr/>
          <a:lstStyle/>
          <a:p>
            <a:fld id="{09B3F3B1-FC67-4171-9565-7BD7FA05EFD7}" type="datetime1">
              <a:rPr lang="en-US" smtClean="0"/>
              <a:t>10/2/2020</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7949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Investing for tomorrow, delivering today.</a:t>
            </a:r>
            <a:endParaRPr lang="en-US" dirty="0"/>
          </a:p>
        </p:txBody>
      </p:sp>
      <p:sp>
        <p:nvSpPr>
          <p:cNvPr id="4" name="Date Placeholder 3"/>
          <p:cNvSpPr>
            <a:spLocks noGrp="1"/>
          </p:cNvSpPr>
          <p:nvPr>
            <p:ph type="dt" sz="half" idx="10"/>
          </p:nvPr>
        </p:nvSpPr>
        <p:spPr/>
        <p:txBody>
          <a:bodyPr/>
          <a:lstStyle/>
          <a:p>
            <a:fld id="{C29AE668-8888-4197-A4D2-FEC88634B233}" type="datetime1">
              <a:rPr lang="en-US" smtClean="0"/>
              <a:t>10/2/2020</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87195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2B2A03-01AD-4328-94BE-0D0F90328682}"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584C4-6BFF-4105-86F4-415543ADD4D0}" type="slidenum">
              <a:rPr lang="en-US" smtClean="0"/>
              <a:t>‹#›</a:t>
            </a:fld>
            <a:endParaRPr lang="en-US"/>
          </a:p>
        </p:txBody>
      </p:sp>
    </p:spTree>
    <p:extLst>
      <p:ext uri="{BB962C8B-B14F-4D97-AF65-F5344CB8AC3E}">
        <p14:creationId xmlns:p14="http://schemas.microsoft.com/office/powerpoint/2010/main" val="1973846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2B2A03-01AD-4328-94BE-0D0F90328682}" type="datetimeFigureOut">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584C4-6BFF-4105-86F4-415543ADD4D0}" type="slidenum">
              <a:rPr lang="en-US" smtClean="0"/>
              <a:t>‹#›</a:t>
            </a:fld>
            <a:endParaRPr lang="en-US"/>
          </a:p>
        </p:txBody>
      </p:sp>
    </p:spTree>
    <p:extLst>
      <p:ext uri="{BB962C8B-B14F-4D97-AF65-F5344CB8AC3E}">
        <p14:creationId xmlns:p14="http://schemas.microsoft.com/office/powerpoint/2010/main" val="112431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2B2A03-01AD-4328-94BE-0D0F90328682}" type="datetimeFigureOut">
              <a:rPr lang="en-US" smtClean="0"/>
              <a:t>10/2/2020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4584C4-6BFF-4105-86F4-415543ADD4D0}" type="slidenum">
              <a:rPr lang="en-US" smtClean="0"/>
              <a:t>‹#›</a:t>
            </a:fld>
            <a:endParaRPr lang="en-US"/>
          </a:p>
        </p:txBody>
      </p:sp>
    </p:spTree>
    <p:extLst>
      <p:ext uri="{BB962C8B-B14F-4D97-AF65-F5344CB8AC3E}">
        <p14:creationId xmlns:p14="http://schemas.microsoft.com/office/powerpoint/2010/main" val="197633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2B2A03-01AD-4328-94BE-0D0F90328682}" type="datetimeFigureOut">
              <a:rPr lang="en-US" smtClean="0"/>
              <a:t>10/2/2020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4584C4-6BFF-4105-86F4-415543ADD4D0}" type="slidenum">
              <a:rPr lang="en-US" smtClean="0"/>
              <a:t>‹#›</a:t>
            </a:fld>
            <a:endParaRPr lang="en-US"/>
          </a:p>
        </p:txBody>
      </p:sp>
    </p:spTree>
    <p:extLst>
      <p:ext uri="{BB962C8B-B14F-4D97-AF65-F5344CB8AC3E}">
        <p14:creationId xmlns:p14="http://schemas.microsoft.com/office/powerpoint/2010/main" val="256232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B2A03-01AD-4328-94BE-0D0F90328682}" type="datetimeFigureOut">
              <a:rPr lang="en-US" smtClean="0"/>
              <a:t>10/2/2020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4584C4-6BFF-4105-86F4-415543ADD4D0}" type="slidenum">
              <a:rPr lang="en-US" smtClean="0"/>
              <a:t>‹#›</a:t>
            </a:fld>
            <a:endParaRPr lang="en-US"/>
          </a:p>
        </p:txBody>
      </p:sp>
    </p:spTree>
    <p:extLst>
      <p:ext uri="{BB962C8B-B14F-4D97-AF65-F5344CB8AC3E}">
        <p14:creationId xmlns:p14="http://schemas.microsoft.com/office/powerpoint/2010/main" val="1885935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2B2A03-01AD-4328-94BE-0D0F90328682}" type="datetimeFigureOut">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584C4-6BFF-4105-86F4-415543ADD4D0}" type="slidenum">
              <a:rPr lang="en-US" smtClean="0"/>
              <a:t>‹#›</a:t>
            </a:fld>
            <a:endParaRPr lang="en-US"/>
          </a:p>
        </p:txBody>
      </p:sp>
    </p:spTree>
    <p:extLst>
      <p:ext uri="{BB962C8B-B14F-4D97-AF65-F5344CB8AC3E}">
        <p14:creationId xmlns:p14="http://schemas.microsoft.com/office/powerpoint/2010/main" val="4039692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2B2A03-01AD-4328-94BE-0D0F90328682}" type="datetimeFigureOut">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584C4-6BFF-4105-86F4-415543ADD4D0}" type="slidenum">
              <a:rPr lang="en-US" smtClean="0"/>
              <a:t>‹#›</a:t>
            </a:fld>
            <a:endParaRPr lang="en-US"/>
          </a:p>
        </p:txBody>
      </p:sp>
    </p:spTree>
    <p:extLst>
      <p:ext uri="{BB962C8B-B14F-4D97-AF65-F5344CB8AC3E}">
        <p14:creationId xmlns:p14="http://schemas.microsoft.com/office/powerpoint/2010/main" val="794117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B2A03-01AD-4328-94BE-0D0F90328682}" type="datetimeFigureOut">
              <a:rPr lang="en-US" smtClean="0"/>
              <a:t>10/2/2020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584C4-6BFF-4105-86F4-415543ADD4D0}" type="slidenum">
              <a:rPr lang="en-US" smtClean="0"/>
              <a:t>‹#›</a:t>
            </a:fld>
            <a:endParaRPr lang="en-US"/>
          </a:p>
        </p:txBody>
      </p:sp>
    </p:spTree>
    <p:extLst>
      <p:ext uri="{BB962C8B-B14F-4D97-AF65-F5344CB8AC3E}">
        <p14:creationId xmlns:p14="http://schemas.microsoft.com/office/powerpoint/2010/main" val="1365592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rgbClr val="3A3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rgbClr val="FF91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rgbClr val="048A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200">
                <a:solidFill>
                  <a:schemeClr val="tx1"/>
                </a:solidFill>
                <a:latin typeface="Calibri" panose="020F0502020204030204" pitchFamily="34" charset="0"/>
                <a:cs typeface="Calibri" panose="020F0502020204030204" pitchFamily="34" charset="0"/>
              </a:defRPr>
            </a:lvl1pPr>
          </a:lstStyle>
          <a:p>
            <a:r>
              <a:rPr lang="en-US" dirty="0" smtClean="0"/>
              <a:t>Investing for tomorrow, delivering today.</a:t>
            </a:r>
            <a:endParaRPr lang="en-US" dirty="0"/>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100">
                <a:solidFill>
                  <a:schemeClr val="tx1"/>
                </a:solidFill>
              </a:defRPr>
            </a:lvl1pPr>
          </a:lstStyle>
          <a:p>
            <a:fld id="{93656397-354B-4153-A2AB-154D3B4430F0}" type="datetime1">
              <a:rPr lang="en-US" smtClean="0"/>
              <a:t>10/2/2020</a:t>
            </a:fld>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100">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38195072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rgbClr val="3A3D4B"/>
          </a:solidFill>
          <a:latin typeface="Calibri" panose="020F0502020204030204" pitchFamily="34" charset="0"/>
          <a:ea typeface="+mn-ea"/>
          <a:cs typeface="Calibri" panose="020F0502020204030204" pitchFamily="34" charset="0"/>
        </a:defRPr>
      </a:lvl1pPr>
      <a:lvl2pPr marL="548640" indent="-228600" algn="l" defTabSz="914400" rtl="0" eaLnBrk="1" latinLnBrk="0" hangingPunct="1">
        <a:lnSpc>
          <a:spcPct val="90000"/>
        </a:lnSpc>
        <a:spcBef>
          <a:spcPts val="1000"/>
        </a:spcBef>
        <a:buClr>
          <a:srgbClr val="FF914D"/>
        </a:buClr>
        <a:buFont typeface="Arial" panose="020B0604020202020204" pitchFamily="34" charset="0"/>
        <a:buChar char="•"/>
        <a:defRPr sz="2000" kern="1200">
          <a:solidFill>
            <a:srgbClr val="3A3D4B"/>
          </a:solidFill>
          <a:latin typeface="Calibri" panose="020F0502020204030204" pitchFamily="34" charset="0"/>
          <a:ea typeface="+mn-ea"/>
          <a:cs typeface="Calibri" panose="020F0502020204030204" pitchFamily="34" charset="0"/>
        </a:defRPr>
      </a:lvl2pPr>
      <a:lvl3pPr marL="822960" indent="-228600" algn="l" defTabSz="914400" rtl="0" eaLnBrk="1" latinLnBrk="0" hangingPunct="1">
        <a:lnSpc>
          <a:spcPct val="90000"/>
        </a:lnSpc>
        <a:spcBef>
          <a:spcPts val="800"/>
        </a:spcBef>
        <a:buClr>
          <a:srgbClr val="048A81"/>
        </a:buClr>
        <a:buFont typeface="Wingdings" panose="05000000000000000000" pitchFamily="2" charset="2"/>
        <a:buChar char="ü"/>
        <a:defRPr sz="1800" kern="1200">
          <a:solidFill>
            <a:srgbClr val="3A3D4B"/>
          </a:solidFill>
          <a:latin typeface="Calibri" panose="020F0502020204030204" pitchFamily="34" charset="0"/>
          <a:ea typeface="+mn-ea"/>
          <a:cs typeface="Calibri" panose="020F0502020204030204" pitchFamily="34" charset="0"/>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rgbClr val="3A3D4B"/>
          </a:solidFill>
          <a:latin typeface="Calibri" panose="020F0502020204030204" pitchFamily="34" charset="0"/>
          <a:ea typeface="+mn-ea"/>
          <a:cs typeface="Calibri" panose="020F0502020204030204" pitchFamily="34" charset="0"/>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rgbClr val="3A3D4B"/>
          </a:solidFill>
          <a:latin typeface="Calibri" panose="020F0502020204030204" pitchFamily="34" charset="0"/>
          <a:ea typeface="+mn-ea"/>
          <a:cs typeface="Calibri" panose="020F050202020403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7"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0.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enti.com/n9k572f2xp" TargetMode="Externa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4577" y="2348369"/>
            <a:ext cx="5120640" cy="2560320"/>
          </a:xfrm>
        </p:spPr>
        <p:txBody>
          <a:bodyPr>
            <a:noAutofit/>
          </a:bodyPr>
          <a:lstStyle/>
          <a:p>
            <a:pPr algn="ctr">
              <a:spcAft>
                <a:spcPts val="1200"/>
              </a:spcAft>
            </a:pPr>
            <a:r>
              <a:rPr lang="en-US" dirty="0" smtClean="0"/>
              <a:t>Welcome to </a:t>
            </a:r>
            <a:br>
              <a:rPr lang="en-US" dirty="0" smtClean="0"/>
            </a:br>
            <a:r>
              <a:rPr lang="en-US" dirty="0" smtClean="0"/>
              <a:t>District </a:t>
            </a:r>
            <a:r>
              <a:rPr lang="en-US" dirty="0"/>
              <a:t>Test Coordinator </a:t>
            </a:r>
            <a:r>
              <a:rPr lang="en-US" dirty="0" smtClean="0"/>
              <a:t>Training 101</a:t>
            </a:r>
            <a:br>
              <a:rPr lang="en-US" dirty="0" smtClean="0"/>
            </a:br>
            <a:r>
              <a:rPr lang="en-US" dirty="0"/>
              <a:t/>
            </a:r>
            <a:br>
              <a:rPr lang="en-US" dirty="0"/>
            </a:br>
            <a:r>
              <a:rPr lang="en-US" dirty="0"/>
              <a:t>PED Assessment </a:t>
            </a:r>
            <a:r>
              <a:rPr lang="en-US" dirty="0" smtClean="0"/>
              <a:t>Bureau</a:t>
            </a:r>
            <a:br>
              <a:rPr lang="en-US" dirty="0" smtClean="0"/>
            </a:br>
            <a:r>
              <a:rPr lang="en-US" dirty="0"/>
              <a:t/>
            </a:r>
            <a:br>
              <a:rPr lang="en-US" dirty="0"/>
            </a:br>
            <a:r>
              <a:rPr lang="en-US" dirty="0" smtClean="0"/>
              <a:t>Fall 2020</a:t>
            </a:r>
            <a:endParaRPr lang="en-US" dirty="0"/>
          </a:p>
        </p:txBody>
      </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283" b="4283"/>
          <a:stretch>
            <a:fillRect/>
          </a:stretch>
        </p:blipFill>
        <p:spPr>
          <a:xfrm>
            <a:off x="7537845" y="939800"/>
            <a:ext cx="4487785" cy="5648960"/>
          </a:xfrm>
        </p:spPr>
      </p:pic>
      <p:sp>
        <p:nvSpPr>
          <p:cNvPr id="5" name="Rectangle 4"/>
          <p:cNvSpPr/>
          <p:nvPr/>
        </p:nvSpPr>
        <p:spPr>
          <a:xfrm>
            <a:off x="199292" y="6219428"/>
            <a:ext cx="6216749" cy="523220"/>
          </a:xfrm>
          <a:prstGeom prst="rect">
            <a:avLst/>
          </a:prstGeom>
        </p:spPr>
        <p:txBody>
          <a:bodyPr wrap="square">
            <a:spAutoFit/>
          </a:bodyPr>
          <a:lstStyle/>
          <a:p>
            <a:r>
              <a:rPr lang="en-US" sz="2800" i="1" dirty="0">
                <a:solidFill>
                  <a:srgbClr val="048A81"/>
                </a:solidFill>
                <a:latin typeface="Calibri" panose="020F0502020204030204" pitchFamily="34" charset="0"/>
                <a:cs typeface="Calibri" panose="020F0502020204030204" pitchFamily="34" charset="0"/>
              </a:rPr>
              <a:t>Investing for tomorrow, delivering today. </a:t>
            </a:r>
          </a:p>
        </p:txBody>
      </p:sp>
      <p:sp>
        <p:nvSpPr>
          <p:cNvPr id="3" name="TextBox 2"/>
          <p:cNvSpPr txBox="1"/>
          <p:nvPr/>
        </p:nvSpPr>
        <p:spPr>
          <a:xfrm>
            <a:off x="457200" y="5257800"/>
            <a:ext cx="4906108" cy="830997"/>
          </a:xfrm>
          <a:prstGeom prst="rect">
            <a:avLst/>
          </a:prstGeom>
          <a:noFill/>
        </p:spPr>
        <p:txBody>
          <a:bodyPr wrap="square" rtlCol="0">
            <a:spAutoFit/>
          </a:bodyPr>
          <a:lstStyle/>
          <a:p>
            <a:r>
              <a:rPr lang="en-US" sz="1200" dirty="0" smtClean="0"/>
              <a:t>Lynn Vásquez</a:t>
            </a:r>
          </a:p>
          <a:p>
            <a:r>
              <a:rPr lang="en-US" sz="1200" dirty="0" smtClean="0"/>
              <a:t>Division Director </a:t>
            </a:r>
          </a:p>
          <a:p>
            <a:r>
              <a:rPr lang="en-US" sz="1200" dirty="0" smtClean="0"/>
              <a:t>Assessment &amp; </a:t>
            </a:r>
          </a:p>
          <a:p>
            <a:r>
              <a:rPr lang="en-US" sz="1200" dirty="0" smtClean="0"/>
              <a:t>Learning Management Systems</a:t>
            </a:r>
            <a:endParaRPr lang="en-US" sz="1200" dirty="0"/>
          </a:p>
        </p:txBody>
      </p:sp>
    </p:spTree>
    <p:extLst>
      <p:ext uri="{BB962C8B-B14F-4D97-AF65-F5344CB8AC3E}">
        <p14:creationId xmlns:p14="http://schemas.microsoft.com/office/powerpoint/2010/main" val="50998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504</a:t>
            </a:r>
            <a:endParaRPr lang="en-US" dirty="0"/>
          </a:p>
        </p:txBody>
      </p:sp>
      <p:sp>
        <p:nvSpPr>
          <p:cNvPr id="3" name="Content Placeholder 2"/>
          <p:cNvSpPr>
            <a:spLocks noGrp="1"/>
          </p:cNvSpPr>
          <p:nvPr>
            <p:ph idx="1"/>
          </p:nvPr>
        </p:nvSpPr>
        <p:spPr/>
        <p:txBody>
          <a:bodyPr/>
          <a:lstStyle/>
          <a:p>
            <a:pPr>
              <a:buClr>
                <a:schemeClr val="accent1"/>
              </a:buClr>
              <a:buFont typeface="Wingdings" panose="05000000000000000000" pitchFamily="2" charset="2"/>
              <a:buChar char="q"/>
            </a:pPr>
            <a:r>
              <a:rPr lang="en-US" b="1" dirty="0"/>
              <a:t>Section 504 of the Rehabilitation Act </a:t>
            </a:r>
            <a:r>
              <a:rPr lang="en-US" dirty="0"/>
              <a:t>of 1973 states that no otherwise qualified individual shall, solely by reason of her or his disability, be excluded from participation or subjected to discrimination under any program or activity receiving federal financial assistance</a:t>
            </a:r>
            <a:r>
              <a:rPr lang="en-US" dirty="0" smtClean="0"/>
              <a:t>.</a:t>
            </a:r>
          </a:p>
          <a:p>
            <a:pPr lvl="1"/>
            <a:r>
              <a:rPr lang="en-US" sz="2200" dirty="0" smtClean="0"/>
              <a:t>The </a:t>
            </a:r>
            <a:r>
              <a:rPr lang="en-US" sz="2200" dirty="0"/>
              <a:t>Section 504 plan identifies the necessary accommodations and services for a student to access instruction and the plan may include accommodations in the classroom for local and state assessments. </a:t>
            </a:r>
            <a:endParaRPr lang="en-US" sz="2200" dirty="0" smtClean="0"/>
          </a:p>
          <a:p>
            <a:pPr lvl="1"/>
            <a:r>
              <a:rPr lang="en-US" sz="2200" dirty="0"/>
              <a:t>Provides services and changes to the learning environment to enable students to learn alongside their peers.</a:t>
            </a:r>
          </a:p>
        </p:txBody>
      </p:sp>
      <p:sp>
        <p:nvSpPr>
          <p:cNvPr id="4" name="Footer Placeholder 3"/>
          <p:cNvSpPr>
            <a:spLocks noGrp="1"/>
          </p:cNvSpPr>
          <p:nvPr>
            <p:ph type="ftr" sz="quarter" idx="11"/>
          </p:nvPr>
        </p:nvSpPr>
        <p:spPr/>
        <p:txBody>
          <a:bodyPr/>
          <a:lstStyle/>
          <a:p>
            <a:r>
              <a:rPr lang="en-US" smtClean="0"/>
              <a:t>Investing for tomorrow, delivering today.</a:t>
            </a:r>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10</a:t>
            </a:fld>
            <a:endParaRPr lang="en-US"/>
          </a:p>
        </p:txBody>
      </p:sp>
    </p:spTree>
    <p:extLst>
      <p:ext uri="{BB962C8B-B14F-4D97-AF65-F5344CB8AC3E}">
        <p14:creationId xmlns:p14="http://schemas.microsoft.com/office/powerpoint/2010/main" val="259112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With Disabilities </a:t>
            </a:r>
            <a:endParaRPr lang="en-US" dirty="0"/>
          </a:p>
        </p:txBody>
      </p:sp>
      <p:sp>
        <p:nvSpPr>
          <p:cNvPr id="3" name="Content Placeholder 2"/>
          <p:cNvSpPr>
            <a:spLocks noGrp="1"/>
          </p:cNvSpPr>
          <p:nvPr>
            <p:ph idx="1"/>
          </p:nvPr>
        </p:nvSpPr>
        <p:spPr/>
        <p:txBody>
          <a:bodyPr/>
          <a:lstStyle/>
          <a:p>
            <a:pPr>
              <a:buClr>
                <a:schemeClr val="accent1"/>
              </a:buClr>
              <a:buFont typeface="Wingdings" panose="05000000000000000000" pitchFamily="2" charset="2"/>
              <a:buChar char="q"/>
            </a:pPr>
            <a:r>
              <a:rPr lang="en-US" dirty="0"/>
              <a:t>The </a:t>
            </a:r>
            <a:r>
              <a:rPr lang="en-US" b="1" dirty="0"/>
              <a:t>Individuals with Disabilities Act (IDEA) </a:t>
            </a:r>
            <a:r>
              <a:rPr lang="en-US" dirty="0"/>
              <a:t>of 2004 mandates that all SWD be included in all state assessment programs, including federal assessments required under ESSA (IDEA 612(a)(16)(A)). </a:t>
            </a:r>
          </a:p>
          <a:p>
            <a:pPr lvl="1"/>
            <a:r>
              <a:rPr lang="en-US" sz="2200" dirty="0"/>
              <a:t>Every SWD must be assigned the appropriate accommodations to participate in general and/or alternate assessments as indicated in the student’s Individualized Education Program (IEP) (IDEA 612(a)(16)(A)). </a:t>
            </a:r>
          </a:p>
          <a:p>
            <a:pPr lvl="1"/>
            <a:r>
              <a:rPr lang="en-US" sz="2200" dirty="0"/>
              <a:t>IDEA also requires the state to develop guidelines for the use of appropriate testing accommodations and to use universal design principles in developing and administering assessments when feasible. </a:t>
            </a:r>
          </a:p>
        </p:txBody>
      </p:sp>
      <p:sp>
        <p:nvSpPr>
          <p:cNvPr id="4" name="Footer Placeholder 3"/>
          <p:cNvSpPr>
            <a:spLocks noGrp="1"/>
          </p:cNvSpPr>
          <p:nvPr>
            <p:ph type="ftr" sz="quarter" idx="11"/>
          </p:nvPr>
        </p:nvSpPr>
        <p:spPr/>
        <p:txBody>
          <a:bodyPr/>
          <a:lstStyle/>
          <a:p>
            <a:r>
              <a:rPr lang="en-US" smtClean="0"/>
              <a:t>Investing for tomorrow, delivering today.</a:t>
            </a:r>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11</a:t>
            </a:fld>
            <a:endParaRPr lang="en-US"/>
          </a:p>
        </p:txBody>
      </p:sp>
    </p:spTree>
    <p:extLst>
      <p:ext uri="{BB962C8B-B14F-4D97-AF65-F5344CB8AC3E}">
        <p14:creationId xmlns:p14="http://schemas.microsoft.com/office/powerpoint/2010/main" val="247520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09800" y="227739"/>
            <a:ext cx="7620000" cy="584775"/>
          </a:xfrm>
          <a:prstGeom prst="rect">
            <a:avLst/>
          </a:prstGeom>
          <a:noFill/>
        </p:spPr>
        <p:txBody>
          <a:bodyPr wrap="square" rtlCol="0">
            <a:spAutoFit/>
          </a:bodyPr>
          <a:lstStyle/>
          <a:p>
            <a:pPr algn="ctr"/>
            <a:r>
              <a:rPr lang="en-US" sz="3200" b="1" dirty="0">
                <a:solidFill>
                  <a:schemeClr val="tx2"/>
                </a:solidFill>
                <a:latin typeface="Calibri" panose="020F0502020204030204" pitchFamily="34" charset="0"/>
                <a:cs typeface="Calibri" panose="020F0502020204030204" pitchFamily="34" charset="0"/>
              </a:rPr>
              <a:t>Assessment Roles and Training Model</a:t>
            </a:r>
          </a:p>
        </p:txBody>
      </p:sp>
      <p:graphicFrame>
        <p:nvGraphicFramePr>
          <p:cNvPr id="2" name="Diagram 1"/>
          <p:cNvGraphicFramePr/>
          <p:nvPr>
            <p:extLst>
              <p:ext uri="{D42A27DB-BD31-4B8C-83A1-F6EECF244321}">
                <p14:modId xmlns:p14="http://schemas.microsoft.com/office/powerpoint/2010/main" val="3090854917"/>
              </p:ext>
            </p:extLst>
          </p:nvPr>
        </p:nvGraphicFramePr>
        <p:xfrm>
          <a:off x="1158240" y="1003300"/>
          <a:ext cx="8341360" cy="48917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3" name="TextBox 32"/>
          <p:cNvSpPr txBox="1"/>
          <p:nvPr/>
        </p:nvSpPr>
        <p:spPr>
          <a:xfrm>
            <a:off x="2209800" y="1497110"/>
            <a:ext cx="2184400" cy="369332"/>
          </a:xfrm>
          <a:prstGeom prst="rect">
            <a:avLst/>
          </a:prstGeom>
          <a:noFill/>
          <a:ln>
            <a:noFill/>
            <a:prstDash val="sysDash"/>
          </a:ln>
        </p:spPr>
        <p:txBody>
          <a:bodyPr wrap="square" rtlCol="0">
            <a:spAutoFit/>
          </a:bodyPr>
          <a:lstStyle/>
          <a:p>
            <a:r>
              <a:rPr lang="en-US" b="1" dirty="0" smtClean="0">
                <a:solidFill>
                  <a:schemeClr val="tx2"/>
                </a:solidFill>
                <a:latin typeface="Calibri" panose="020F0502020204030204" pitchFamily="34" charset="0"/>
                <a:cs typeface="Calibri" panose="020F0502020204030204" pitchFamily="34" charset="0"/>
              </a:rPr>
              <a:t>SUPERINTENDENT</a:t>
            </a:r>
            <a:endParaRPr lang="en-US" b="1" dirty="0">
              <a:solidFill>
                <a:schemeClr val="tx2"/>
              </a:solidFill>
              <a:latin typeface="Calibri" panose="020F0502020204030204" pitchFamily="34" charset="0"/>
              <a:cs typeface="Calibri" panose="020F0502020204030204" pitchFamily="34" charset="0"/>
            </a:endParaRPr>
          </a:p>
        </p:txBody>
      </p:sp>
      <p:sp>
        <p:nvSpPr>
          <p:cNvPr id="34" name="TextBox 33"/>
          <p:cNvSpPr txBox="1"/>
          <p:nvPr/>
        </p:nvSpPr>
        <p:spPr>
          <a:xfrm>
            <a:off x="6957060" y="1497110"/>
            <a:ext cx="2542540" cy="369332"/>
          </a:xfrm>
          <a:prstGeom prst="rect">
            <a:avLst/>
          </a:prstGeom>
          <a:noFill/>
          <a:ln>
            <a:noFill/>
            <a:prstDash val="sysDash"/>
          </a:ln>
        </p:spPr>
        <p:txBody>
          <a:bodyPr wrap="square" rtlCol="0">
            <a:spAutoFit/>
          </a:bodyPr>
          <a:lstStyle/>
          <a:p>
            <a:r>
              <a:rPr lang="en-US" b="1" dirty="0" smtClean="0">
                <a:solidFill>
                  <a:schemeClr val="tx2"/>
                </a:solidFill>
                <a:latin typeface="Calibri" panose="020F0502020204030204" pitchFamily="34" charset="0"/>
                <a:cs typeface="Calibri" panose="020F0502020204030204" pitchFamily="34" charset="0"/>
              </a:rPr>
              <a:t>STATE CHARTER LEADER</a:t>
            </a:r>
            <a:endParaRPr lang="en-US" b="1" dirty="0">
              <a:solidFill>
                <a:schemeClr val="tx2"/>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836795025"/>
      </p:ext>
    </p:extLst>
  </p:cSld>
  <p:clrMapOvr>
    <a:masterClrMapping/>
  </p:clrMapOvr>
  <mc:AlternateContent xmlns:mc="http://schemas.openxmlformats.org/markup-compatibility/2006" xmlns:p14="http://schemas.microsoft.com/office/powerpoint/2010/main">
    <mc:Choice Requires="p14">
      <p:transition spd="slow" p14:dur="2000" advTm="73152"/>
    </mc:Choice>
    <mc:Fallback xmlns="">
      <p:transition spd="slow" advTm="731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27878" y="497840"/>
            <a:ext cx="8124340" cy="707886"/>
          </a:xfrm>
          <a:prstGeom prst="rect">
            <a:avLst/>
          </a:prstGeom>
          <a:noFill/>
        </p:spPr>
        <p:txBody>
          <a:bodyPr wrap="none" rtlCol="0">
            <a:spAutoFit/>
          </a:bodyPr>
          <a:lstStyle/>
          <a:p>
            <a:pPr algn="ctr"/>
            <a:r>
              <a:rPr lang="en-US" sz="4000" b="1" dirty="0" smtClean="0">
                <a:solidFill>
                  <a:schemeClr val="bg1"/>
                </a:solidFill>
                <a:latin typeface="Century Gothic" panose="020B0502020202020204" pitchFamily="34" charset="0"/>
              </a:rPr>
              <a:t>Superintendents/Charter Leader</a:t>
            </a:r>
            <a:endParaRPr lang="en-US" sz="4000" b="1" dirty="0">
              <a:solidFill>
                <a:schemeClr val="bg1"/>
              </a:solidFill>
              <a:latin typeface="Century Gothic" panose="020B0502020202020204" pitchFamily="34" charset="0"/>
            </a:endParaRPr>
          </a:p>
        </p:txBody>
      </p:sp>
      <p:sp>
        <p:nvSpPr>
          <p:cNvPr id="15" name="TextBox 14"/>
          <p:cNvSpPr txBox="1"/>
          <p:nvPr/>
        </p:nvSpPr>
        <p:spPr>
          <a:xfrm>
            <a:off x="1294348" y="1879887"/>
            <a:ext cx="6790873" cy="3970318"/>
          </a:xfrm>
          <a:prstGeom prst="rect">
            <a:avLst/>
          </a:prstGeom>
          <a:noFill/>
        </p:spPr>
        <p:txBody>
          <a:bodyPr wrap="square" rtlCol="0">
            <a:spAutoFit/>
          </a:bodyPr>
          <a:lstStyle/>
          <a:p>
            <a:pPr marL="230188" indent="-230188">
              <a:buFont typeface="Arial" panose="020B0604020202020204" pitchFamily="34" charset="0"/>
              <a:buChar char="•"/>
            </a:pPr>
            <a:endParaRPr lang="en-US" sz="2800" b="1" dirty="0">
              <a:solidFill>
                <a:prstClr val="black"/>
              </a:solidFill>
              <a:latin typeface="Calibri" panose="020F0502020204030204" pitchFamily="34" charset="0"/>
              <a:cs typeface="Calibri" panose="020F0502020204030204" pitchFamily="34" charset="0"/>
            </a:endParaRPr>
          </a:p>
          <a:p>
            <a:pPr marL="457200" indent="-457200">
              <a:buClr>
                <a:schemeClr val="accent1"/>
              </a:buClr>
              <a:buFont typeface="Wingdings" panose="05000000000000000000" pitchFamily="2" charset="2"/>
              <a:buChar char="q"/>
            </a:pPr>
            <a:r>
              <a:rPr lang="en-US" sz="2800" dirty="0" smtClean="0">
                <a:solidFill>
                  <a:prstClr val="black"/>
                </a:solidFill>
                <a:latin typeface="Calibri" panose="020F0502020204030204" pitchFamily="34" charset="0"/>
                <a:cs typeface="Calibri" panose="020F0502020204030204" pitchFamily="34" charset="0"/>
              </a:rPr>
              <a:t>Designates District </a:t>
            </a:r>
            <a:r>
              <a:rPr lang="en-US" sz="2800" dirty="0">
                <a:solidFill>
                  <a:prstClr val="black"/>
                </a:solidFill>
                <a:latin typeface="Calibri" panose="020F0502020204030204" pitchFamily="34" charset="0"/>
                <a:cs typeface="Calibri" panose="020F0502020204030204" pitchFamily="34" charset="0"/>
              </a:rPr>
              <a:t>Test </a:t>
            </a:r>
            <a:r>
              <a:rPr lang="en-US" sz="2800" dirty="0" smtClean="0">
                <a:solidFill>
                  <a:prstClr val="black"/>
                </a:solidFill>
                <a:latin typeface="Calibri" panose="020F0502020204030204" pitchFamily="34" charset="0"/>
                <a:cs typeface="Calibri" panose="020F0502020204030204" pitchFamily="34" charset="0"/>
              </a:rPr>
              <a:t>Coordinator</a:t>
            </a:r>
          </a:p>
          <a:p>
            <a:pPr lvl="1">
              <a:buClr>
                <a:schemeClr val="accent1"/>
              </a:buClr>
            </a:pPr>
            <a:endParaRPr lang="en-US" sz="2800" dirty="0">
              <a:solidFill>
                <a:prstClr val="black"/>
              </a:solidFill>
              <a:latin typeface="Calibri" panose="020F0502020204030204" pitchFamily="34" charset="0"/>
              <a:cs typeface="Calibri" panose="020F0502020204030204" pitchFamily="34" charset="0"/>
            </a:endParaRPr>
          </a:p>
          <a:p>
            <a:pPr marL="230188" indent="-230188">
              <a:buFont typeface="Arial" panose="020B0604020202020204" pitchFamily="34" charset="0"/>
              <a:buChar char="•"/>
            </a:pPr>
            <a:endParaRPr lang="en-US" sz="2800" dirty="0">
              <a:solidFill>
                <a:prstClr val="black"/>
              </a:solidFill>
              <a:latin typeface="Calibri" panose="020F0502020204030204" pitchFamily="34" charset="0"/>
              <a:cs typeface="Calibri" panose="020F0502020204030204" pitchFamily="34" charset="0"/>
            </a:endParaRPr>
          </a:p>
          <a:p>
            <a:pPr marL="457200" indent="-457200">
              <a:buClr>
                <a:schemeClr val="accent1"/>
              </a:buClr>
              <a:buFont typeface="Wingdings" panose="05000000000000000000" pitchFamily="2" charset="2"/>
              <a:buChar char="q"/>
            </a:pPr>
            <a:r>
              <a:rPr lang="en-US" sz="2800" dirty="0" smtClean="0">
                <a:solidFill>
                  <a:prstClr val="black"/>
                </a:solidFill>
                <a:latin typeface="Calibri" panose="020F0502020204030204" pitchFamily="34" charset="0"/>
                <a:cs typeface="Calibri" panose="020F0502020204030204" pitchFamily="34" charset="0"/>
              </a:rPr>
              <a:t>Verifies </a:t>
            </a:r>
            <a:r>
              <a:rPr lang="en-US" sz="2800" dirty="0">
                <a:solidFill>
                  <a:prstClr val="black"/>
                </a:solidFill>
                <a:latin typeface="Calibri" panose="020F0502020204030204" pitchFamily="34" charset="0"/>
                <a:cs typeface="Calibri" panose="020F0502020204030204" pitchFamily="34" charset="0"/>
              </a:rPr>
              <a:t>that procedures are followed </a:t>
            </a:r>
            <a:r>
              <a:rPr lang="en-US" sz="2800" dirty="0" smtClean="0">
                <a:solidFill>
                  <a:prstClr val="black"/>
                </a:solidFill>
                <a:latin typeface="Calibri" panose="020F0502020204030204" pitchFamily="34" charset="0"/>
                <a:cs typeface="Calibri" panose="020F0502020204030204" pitchFamily="34" charset="0"/>
              </a:rPr>
              <a:t>correctly and assessments were administered</a:t>
            </a:r>
            <a:endParaRPr lang="en-US" sz="2800" dirty="0">
              <a:solidFill>
                <a:prstClr val="black"/>
              </a:solidFill>
              <a:latin typeface="Calibri" panose="020F0502020204030204" pitchFamily="34" charset="0"/>
              <a:cs typeface="Calibri" panose="020F0502020204030204" pitchFamily="34" charset="0"/>
            </a:endParaRPr>
          </a:p>
          <a:p>
            <a:endParaRPr lang="en-US" sz="2800" dirty="0">
              <a:solidFill>
                <a:prstClr val="black"/>
              </a:solidFill>
              <a:latin typeface="Calibri" panose="020F0502020204030204" pitchFamily="34" charset="0"/>
              <a:cs typeface="Calibri" panose="020F0502020204030204" pitchFamily="34" charset="0"/>
            </a:endParaRPr>
          </a:p>
          <a:p>
            <a:endParaRPr lang="en-US" sz="2800" b="1" dirty="0">
              <a:solidFill>
                <a:prstClr val="black"/>
              </a:solidFill>
            </a:endParaRPr>
          </a:p>
        </p:txBody>
      </p:sp>
    </p:spTree>
    <p:extLst>
      <p:ext uri="{BB962C8B-B14F-4D97-AF65-F5344CB8AC3E}">
        <p14:creationId xmlns:p14="http://schemas.microsoft.com/office/powerpoint/2010/main" val="2438680756"/>
      </p:ext>
    </p:extLst>
  </p:cSld>
  <p:clrMapOvr>
    <a:masterClrMapping/>
  </p:clrMapOvr>
  <mc:AlternateContent xmlns:mc="http://schemas.openxmlformats.org/markup-compatibility/2006" xmlns:p14="http://schemas.microsoft.com/office/powerpoint/2010/main">
    <mc:Choice Requires="p14">
      <p:transition spd="slow" p14:dur="2000" advTm="32844"/>
    </mc:Choice>
    <mc:Fallback xmlns="">
      <p:transition spd="slow" advTm="3284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237495" y="472906"/>
            <a:ext cx="4905638" cy="707886"/>
          </a:xfrm>
          <a:prstGeom prst="rect">
            <a:avLst/>
          </a:prstGeom>
          <a:noFill/>
        </p:spPr>
        <p:txBody>
          <a:bodyPr wrap="none" rtlCol="0">
            <a:spAutoFit/>
          </a:bodyPr>
          <a:lstStyle/>
          <a:p>
            <a:pPr algn="ctr"/>
            <a:r>
              <a:rPr lang="en-US" sz="4000" b="1" dirty="0" smtClean="0">
                <a:solidFill>
                  <a:schemeClr val="bg1"/>
                </a:solidFill>
                <a:latin typeface="Calibri" panose="020F0502020204030204" pitchFamily="34" charset="0"/>
                <a:cs typeface="Calibri" panose="020F0502020204030204" pitchFamily="34" charset="0"/>
              </a:rPr>
              <a:t>Site/School </a:t>
            </a:r>
            <a:r>
              <a:rPr lang="en-US" sz="4000" b="1" dirty="0">
                <a:solidFill>
                  <a:schemeClr val="bg1"/>
                </a:solidFill>
                <a:latin typeface="Calibri" panose="020F0502020204030204" pitchFamily="34" charset="0"/>
                <a:cs typeface="Calibri" panose="020F0502020204030204" pitchFamily="34" charset="0"/>
              </a:rPr>
              <a:t>Principals </a:t>
            </a:r>
          </a:p>
        </p:txBody>
      </p:sp>
      <p:sp>
        <p:nvSpPr>
          <p:cNvPr id="15" name="TextBox 14"/>
          <p:cNvSpPr txBox="1"/>
          <p:nvPr/>
        </p:nvSpPr>
        <p:spPr>
          <a:xfrm>
            <a:off x="1274098" y="1760529"/>
            <a:ext cx="9043382" cy="3108543"/>
          </a:xfrm>
          <a:prstGeom prst="rect">
            <a:avLst/>
          </a:prstGeom>
          <a:noFill/>
        </p:spPr>
        <p:txBody>
          <a:bodyPr wrap="square" rtlCol="0">
            <a:spAutoFit/>
          </a:bodyPr>
          <a:lstStyle/>
          <a:p>
            <a:endParaRPr lang="en-US" sz="2800" dirty="0">
              <a:solidFill>
                <a:prstClr val="black"/>
              </a:solidFill>
              <a:latin typeface="Calibri" panose="020F0502020204030204" pitchFamily="34" charset="0"/>
              <a:cs typeface="Calibri" panose="020F0502020204030204" pitchFamily="34" charset="0"/>
            </a:endParaRPr>
          </a:p>
          <a:p>
            <a:pPr marL="457200" indent="-457200">
              <a:buClr>
                <a:schemeClr val="accent1"/>
              </a:buClr>
              <a:buFont typeface="Wingdings" panose="05000000000000000000" pitchFamily="2" charset="2"/>
              <a:buChar char="q"/>
            </a:pPr>
            <a:r>
              <a:rPr lang="en-US" sz="2800" dirty="0">
                <a:solidFill>
                  <a:prstClr val="black"/>
                </a:solidFill>
                <a:latin typeface="Calibri" panose="020F0502020204030204" pitchFamily="34" charset="0"/>
                <a:cs typeface="Calibri" panose="020F0502020204030204" pitchFamily="34" charset="0"/>
              </a:rPr>
              <a:t>Attend local trainings </a:t>
            </a:r>
            <a:r>
              <a:rPr lang="en-US" sz="2800" dirty="0" smtClean="0">
                <a:solidFill>
                  <a:prstClr val="black"/>
                </a:solidFill>
                <a:latin typeface="Calibri" panose="020F0502020204030204" pitchFamily="34" charset="0"/>
                <a:cs typeface="Calibri" panose="020F0502020204030204" pitchFamily="34" charset="0"/>
              </a:rPr>
              <a:t>led by DTC</a:t>
            </a:r>
            <a:endParaRPr lang="en-US" sz="2800" dirty="0">
              <a:solidFill>
                <a:prstClr val="black"/>
              </a:solidFill>
              <a:latin typeface="Calibri" panose="020F0502020204030204" pitchFamily="34" charset="0"/>
              <a:cs typeface="Calibri" panose="020F0502020204030204" pitchFamily="34" charset="0"/>
            </a:endParaRPr>
          </a:p>
          <a:p>
            <a:pPr marL="230188" indent="-230188">
              <a:buFont typeface="Arial" panose="020B0604020202020204" pitchFamily="34" charset="0"/>
              <a:buChar char="•"/>
            </a:pPr>
            <a:endParaRPr lang="en-US" sz="2800" dirty="0">
              <a:solidFill>
                <a:prstClr val="black"/>
              </a:solidFill>
              <a:latin typeface="Calibri" panose="020F0502020204030204" pitchFamily="34" charset="0"/>
              <a:cs typeface="Calibri" panose="020F0502020204030204" pitchFamily="34" charset="0"/>
            </a:endParaRPr>
          </a:p>
          <a:p>
            <a:pPr marL="457200" indent="-457200">
              <a:buClr>
                <a:schemeClr val="accent1"/>
              </a:buClr>
              <a:buFont typeface="Wingdings" panose="05000000000000000000" pitchFamily="2" charset="2"/>
              <a:buChar char="q"/>
            </a:pPr>
            <a:r>
              <a:rPr lang="en-US" sz="2800" dirty="0">
                <a:solidFill>
                  <a:prstClr val="black"/>
                </a:solidFill>
                <a:latin typeface="Calibri" panose="020F0502020204030204" pitchFamily="34" charset="0"/>
                <a:cs typeface="Calibri" panose="020F0502020204030204" pitchFamily="34" charset="0"/>
              </a:rPr>
              <a:t>Verify that procedures are followed correctly</a:t>
            </a:r>
          </a:p>
          <a:p>
            <a:pPr marL="230188" indent="-230188"/>
            <a:endParaRPr lang="en-US" sz="2800" dirty="0">
              <a:solidFill>
                <a:prstClr val="black"/>
              </a:solidFill>
              <a:latin typeface="Calibri" panose="020F0502020204030204" pitchFamily="34" charset="0"/>
              <a:cs typeface="Calibri" panose="020F0502020204030204" pitchFamily="34" charset="0"/>
            </a:endParaRPr>
          </a:p>
          <a:p>
            <a:pPr marL="457200" indent="-457200">
              <a:buClr>
                <a:schemeClr val="accent1"/>
              </a:buClr>
              <a:buFont typeface="Wingdings" panose="05000000000000000000" pitchFamily="2" charset="2"/>
              <a:buChar char="q"/>
            </a:pPr>
            <a:r>
              <a:rPr lang="en-US" sz="2800" dirty="0">
                <a:solidFill>
                  <a:prstClr val="black"/>
                </a:solidFill>
                <a:latin typeface="Calibri" panose="020F0502020204030204" pitchFamily="34" charset="0"/>
                <a:cs typeface="Calibri" panose="020F0502020204030204" pitchFamily="34" charset="0"/>
              </a:rPr>
              <a:t>Sign </a:t>
            </a:r>
            <a:r>
              <a:rPr lang="en-US" sz="2800" i="1" dirty="0">
                <a:solidFill>
                  <a:prstClr val="black"/>
                </a:solidFill>
                <a:latin typeface="Calibri" panose="020F0502020204030204" pitchFamily="34" charset="0"/>
                <a:cs typeface="Calibri" panose="020F0502020204030204" pitchFamily="34" charset="0"/>
              </a:rPr>
              <a:t>Principal Verification </a:t>
            </a:r>
            <a:r>
              <a:rPr lang="en-US" sz="2800" dirty="0">
                <a:solidFill>
                  <a:prstClr val="black"/>
                </a:solidFill>
                <a:latin typeface="Calibri" panose="020F0502020204030204" pitchFamily="34" charset="0"/>
                <a:cs typeface="Calibri" panose="020F0502020204030204" pitchFamily="34" charset="0"/>
              </a:rPr>
              <a:t>form and maintain at school/district for </a:t>
            </a:r>
            <a:r>
              <a:rPr lang="en-US" sz="2800" u="sng" dirty="0">
                <a:solidFill>
                  <a:prstClr val="black"/>
                </a:solidFill>
                <a:latin typeface="Calibri" panose="020F0502020204030204" pitchFamily="34" charset="0"/>
                <a:cs typeface="Calibri" panose="020F0502020204030204" pitchFamily="34" charset="0"/>
              </a:rPr>
              <a:t>five years</a:t>
            </a:r>
          </a:p>
        </p:txBody>
      </p:sp>
    </p:spTree>
    <p:extLst>
      <p:ext uri="{BB962C8B-B14F-4D97-AF65-F5344CB8AC3E}">
        <p14:creationId xmlns:p14="http://schemas.microsoft.com/office/powerpoint/2010/main" val="2427289535"/>
      </p:ext>
    </p:extLst>
  </p:cSld>
  <p:clrMapOvr>
    <a:masterClrMapping/>
  </p:clrMapOvr>
  <mc:AlternateContent xmlns:mc="http://schemas.openxmlformats.org/markup-compatibility/2006" xmlns:p14="http://schemas.microsoft.com/office/powerpoint/2010/main">
    <mc:Choice Requires="p14">
      <p:transition spd="slow" p14:dur="2000" advTm="46418"/>
    </mc:Choice>
    <mc:Fallback xmlns="">
      <p:transition spd="slow" advTm="4641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06179" y="2034868"/>
            <a:ext cx="3720798" cy="1557338"/>
          </a:xfrm>
        </p:spPr>
        <p:txBody>
          <a:bodyPr>
            <a:normAutofit/>
          </a:bodyPr>
          <a:lstStyle/>
          <a:p>
            <a:r>
              <a:rPr lang="en-US" dirty="0" smtClean="0"/>
              <a:t>Role &amp; Responsibilities of the DTC</a:t>
            </a:r>
            <a:endParaRPr lang="en-US" dirty="0"/>
          </a:p>
        </p:txBody>
      </p:sp>
      <p:sp>
        <p:nvSpPr>
          <p:cNvPr id="4" name="Footer Placeholder 3"/>
          <p:cNvSpPr>
            <a:spLocks noGrp="1"/>
          </p:cNvSpPr>
          <p:nvPr>
            <p:ph type="ftr" sz="quarter" idx="4294967295"/>
          </p:nvPr>
        </p:nvSpPr>
        <p:spPr>
          <a:xfrm>
            <a:off x="0" y="6375400"/>
            <a:ext cx="6243638" cy="274638"/>
          </a:xfrm>
        </p:spPr>
        <p:txBody>
          <a:bodyPr/>
          <a:lstStyle/>
          <a:p>
            <a:r>
              <a:rPr lang="en-US" smtClean="0"/>
              <a:t>Investing for tomorrow, delivering today.</a:t>
            </a:r>
            <a:endParaRPr lang="en-US" dirty="0"/>
          </a:p>
        </p:txBody>
      </p:sp>
      <p:sp>
        <p:nvSpPr>
          <p:cNvPr id="5" name="Slide Number Placeholder 4"/>
          <p:cNvSpPr>
            <a:spLocks noGrp="1"/>
          </p:cNvSpPr>
          <p:nvPr>
            <p:ph type="sldNum" sz="quarter" idx="4294967295"/>
          </p:nvPr>
        </p:nvSpPr>
        <p:spPr>
          <a:xfrm>
            <a:off x="10820400" y="6375400"/>
            <a:ext cx="1371600" cy="274638"/>
          </a:xfrm>
        </p:spPr>
        <p:txBody>
          <a:bodyPr/>
          <a:lstStyle/>
          <a:p>
            <a:fld id="{A7F8E3F6-DE14-48B2-B2BC-6FABA9630FB8}" type="slidenum">
              <a:rPr lang="en-US" smtClean="0"/>
              <a:t>15</a:t>
            </a:fld>
            <a:endParaRPr lang="en-US"/>
          </a:p>
        </p:txBody>
      </p:sp>
      <p:pic>
        <p:nvPicPr>
          <p:cNvPr id="10" name="Picture 9"/>
          <p:cNvPicPr>
            <a:picLocks noChangeAspect="1"/>
          </p:cNvPicPr>
          <p:nvPr/>
        </p:nvPicPr>
        <p:blipFill rotWithShape="1">
          <a:blip r:embed="rId2"/>
          <a:srcRect l="6075"/>
          <a:stretch/>
        </p:blipFill>
        <p:spPr>
          <a:xfrm>
            <a:off x="5530362" y="1503485"/>
            <a:ext cx="3726897" cy="3640381"/>
          </a:xfrm>
          <a:prstGeom prst="rect">
            <a:avLst/>
          </a:prstGeom>
        </p:spPr>
      </p:pic>
      <p:sp>
        <p:nvSpPr>
          <p:cNvPr id="9" name="Right Arrow 8"/>
          <p:cNvSpPr/>
          <p:nvPr/>
        </p:nvSpPr>
        <p:spPr>
          <a:xfrm>
            <a:off x="5931511" y="2615710"/>
            <a:ext cx="624254" cy="518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337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295400" y="550712"/>
            <a:ext cx="6791325" cy="707886"/>
          </a:xfrm>
          <a:prstGeom prst="rect">
            <a:avLst/>
          </a:prstGeom>
          <a:noFill/>
        </p:spPr>
        <p:txBody>
          <a:bodyPr wrap="square" rtlCol="0">
            <a:spAutoFit/>
          </a:bodyPr>
          <a:lstStyle/>
          <a:p>
            <a:r>
              <a:rPr lang="en-US" sz="4000" b="1" dirty="0" smtClean="0">
                <a:solidFill>
                  <a:schemeClr val="bg1"/>
                </a:solidFill>
                <a:latin typeface="Calibri" panose="020F0502020204030204" pitchFamily="34" charset="0"/>
                <a:cs typeface="Calibri" panose="020F0502020204030204" pitchFamily="34" charset="0"/>
              </a:rPr>
              <a:t>DTC Licensing Requirements</a:t>
            </a:r>
            <a:endParaRPr lang="en-US" sz="4000" b="1" dirty="0">
              <a:solidFill>
                <a:schemeClr val="bg1"/>
              </a:solidFill>
              <a:latin typeface="Calibri" panose="020F0502020204030204" pitchFamily="34" charset="0"/>
              <a:cs typeface="Calibri" panose="020F0502020204030204" pitchFamily="34" charset="0"/>
            </a:endParaRPr>
          </a:p>
        </p:txBody>
      </p:sp>
      <p:sp>
        <p:nvSpPr>
          <p:cNvPr id="15" name="TextBox 14"/>
          <p:cNvSpPr txBox="1"/>
          <p:nvPr/>
        </p:nvSpPr>
        <p:spPr>
          <a:xfrm>
            <a:off x="1295400" y="1683436"/>
            <a:ext cx="9464040" cy="3585597"/>
          </a:xfrm>
          <a:prstGeom prst="rect">
            <a:avLst/>
          </a:prstGeom>
          <a:noFill/>
        </p:spPr>
        <p:txBody>
          <a:bodyPr wrap="square" rtlCol="0">
            <a:spAutoFit/>
          </a:bodyPr>
          <a:lstStyle/>
          <a:p>
            <a:pPr>
              <a:spcBef>
                <a:spcPts val="600"/>
              </a:spcBef>
            </a:pPr>
            <a:endParaRPr lang="en-US" sz="2400" b="1" dirty="0">
              <a:solidFill>
                <a:prstClr val="black"/>
              </a:solidFill>
              <a:latin typeface="Century Gothic" panose="020B0502020202020204" pitchFamily="34" charset="0"/>
            </a:endParaRPr>
          </a:p>
          <a:p>
            <a:pPr>
              <a:spcBef>
                <a:spcPts val="600"/>
              </a:spcBef>
            </a:pPr>
            <a:r>
              <a:rPr lang="en-US" sz="2400" dirty="0">
                <a:solidFill>
                  <a:prstClr val="black"/>
                </a:solidFill>
                <a:latin typeface="Calibri" panose="020F0502020204030204" pitchFamily="34" charset="0"/>
                <a:cs typeface="Calibri" panose="020F0502020204030204" pitchFamily="34" charset="0"/>
              </a:rPr>
              <a:t>District or </a:t>
            </a:r>
            <a:r>
              <a:rPr lang="en-US" sz="2400" dirty="0" smtClean="0">
                <a:solidFill>
                  <a:prstClr val="black"/>
                </a:solidFill>
                <a:latin typeface="Calibri" panose="020F0502020204030204" pitchFamily="34" charset="0"/>
                <a:cs typeface="Calibri" panose="020F0502020204030204" pitchFamily="34" charset="0"/>
              </a:rPr>
              <a:t>State Charter </a:t>
            </a:r>
            <a:r>
              <a:rPr lang="en-US" sz="2400" dirty="0">
                <a:solidFill>
                  <a:prstClr val="black"/>
                </a:solidFill>
                <a:latin typeface="Calibri" panose="020F0502020204030204" pitchFamily="34" charset="0"/>
                <a:cs typeface="Calibri" panose="020F0502020204030204" pitchFamily="34" charset="0"/>
              </a:rPr>
              <a:t>Test Coordinators </a:t>
            </a:r>
            <a:r>
              <a:rPr lang="en-US" sz="2400" b="1" u="sng" dirty="0">
                <a:solidFill>
                  <a:prstClr val="black"/>
                </a:solidFill>
                <a:latin typeface="Calibri" panose="020F0502020204030204" pitchFamily="34" charset="0"/>
                <a:cs typeface="Calibri" panose="020F0502020204030204" pitchFamily="34" charset="0"/>
              </a:rPr>
              <a:t>must</a:t>
            </a:r>
            <a:r>
              <a:rPr lang="en-US" sz="2400" dirty="0">
                <a:solidFill>
                  <a:prstClr val="black"/>
                </a:solidFill>
                <a:latin typeface="Calibri" panose="020F0502020204030204" pitchFamily="34" charset="0"/>
                <a:cs typeface="Calibri" panose="020F0502020204030204" pitchFamily="34" charset="0"/>
              </a:rPr>
              <a:t>:</a:t>
            </a:r>
          </a:p>
          <a:p>
            <a:pPr marL="971550" lvl="1" indent="-514350">
              <a:spcBef>
                <a:spcPts val="600"/>
              </a:spcBef>
              <a:buFont typeface="+mj-lt"/>
              <a:buAutoNum type="arabicPeriod"/>
            </a:pPr>
            <a:r>
              <a:rPr lang="en-US" sz="2400" dirty="0">
                <a:solidFill>
                  <a:prstClr val="black"/>
                </a:solidFill>
                <a:latin typeface="Calibri" panose="020F0502020204030204" pitchFamily="34" charset="0"/>
                <a:cs typeface="Calibri" panose="020F0502020204030204" pitchFamily="34" charset="0"/>
              </a:rPr>
              <a:t>Hold a valid PED license</a:t>
            </a:r>
          </a:p>
          <a:p>
            <a:pPr marL="1371600" lvl="2" indent="-457200">
              <a:spcBef>
                <a:spcPts val="600"/>
              </a:spcBef>
              <a:buClr>
                <a:schemeClr val="accent2"/>
              </a:buClr>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School Instructor</a:t>
            </a:r>
          </a:p>
          <a:p>
            <a:pPr marL="1371600" lvl="2" indent="-457200">
              <a:spcBef>
                <a:spcPts val="600"/>
              </a:spcBef>
              <a:buClr>
                <a:schemeClr val="accent2"/>
              </a:buClr>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Administrator</a:t>
            </a:r>
          </a:p>
          <a:p>
            <a:pPr marL="1371600" lvl="2" indent="-457200">
              <a:spcBef>
                <a:spcPts val="600"/>
              </a:spcBef>
              <a:buClr>
                <a:schemeClr val="accent2"/>
              </a:buClr>
              <a:buFont typeface="Arial" panose="020B0604020202020204" pitchFamily="34" charset="0"/>
              <a:buChar char="•"/>
            </a:pPr>
            <a:r>
              <a:rPr lang="en-US" sz="2400" dirty="0" smtClean="0">
                <a:solidFill>
                  <a:schemeClr val="tx2"/>
                </a:solidFill>
                <a:latin typeface="Calibri" panose="020F0502020204030204" pitchFamily="34" charset="0"/>
                <a:cs typeface="Calibri" panose="020F0502020204030204" pitchFamily="34" charset="0"/>
              </a:rPr>
              <a:t>Counselors </a:t>
            </a:r>
            <a:r>
              <a:rPr lang="en-US" sz="2400" dirty="0">
                <a:solidFill>
                  <a:schemeClr val="tx2"/>
                </a:solidFill>
                <a:latin typeface="Calibri" panose="020F0502020204030204" pitchFamily="34" charset="0"/>
                <a:cs typeface="Calibri" panose="020F0502020204030204" pitchFamily="34" charset="0"/>
              </a:rPr>
              <a:t>&amp; Student Success Advisors</a:t>
            </a:r>
          </a:p>
          <a:p>
            <a:pPr marL="971550" lvl="1" indent="-514350">
              <a:spcBef>
                <a:spcPts val="600"/>
              </a:spcBef>
              <a:buFont typeface="+mj-lt"/>
              <a:buAutoNum type="arabicPeriod"/>
            </a:pPr>
            <a:r>
              <a:rPr lang="en-US" sz="2400" dirty="0">
                <a:solidFill>
                  <a:prstClr val="black"/>
                </a:solidFill>
                <a:latin typeface="Calibri" panose="020F0502020204030204" pitchFamily="34" charset="0"/>
                <a:cs typeface="Calibri" panose="020F0502020204030204" pitchFamily="34" charset="0"/>
              </a:rPr>
              <a:t>Be designated by the </a:t>
            </a:r>
            <a:r>
              <a:rPr lang="en-US" sz="2400" dirty="0" smtClean="0">
                <a:solidFill>
                  <a:prstClr val="black"/>
                </a:solidFill>
                <a:latin typeface="Calibri" panose="020F0502020204030204" pitchFamily="34" charset="0"/>
                <a:cs typeface="Calibri" panose="020F0502020204030204" pitchFamily="34" charset="0"/>
              </a:rPr>
              <a:t>Superintendent/State Charter Leader</a:t>
            </a:r>
          </a:p>
          <a:p>
            <a:pPr marL="971550" lvl="1" indent="-514350">
              <a:spcBef>
                <a:spcPts val="600"/>
              </a:spcBef>
              <a:buFont typeface="+mj-lt"/>
              <a:buAutoNum type="arabicPeriod"/>
            </a:pPr>
            <a:r>
              <a:rPr lang="en-US" sz="2400" dirty="0" smtClean="0">
                <a:solidFill>
                  <a:prstClr val="black"/>
                </a:solidFill>
                <a:latin typeface="Calibri" panose="020F0502020204030204" pitchFamily="34" charset="0"/>
                <a:cs typeface="Calibri" panose="020F0502020204030204" pitchFamily="34" charset="0"/>
              </a:rPr>
              <a:t>Be </a:t>
            </a:r>
            <a:r>
              <a:rPr lang="en-US" sz="2400" dirty="0">
                <a:solidFill>
                  <a:prstClr val="black"/>
                </a:solidFill>
                <a:latin typeface="Calibri" panose="020F0502020204030204" pitchFamily="34" charset="0"/>
                <a:cs typeface="Calibri" panose="020F0502020204030204" pitchFamily="34" charset="0"/>
              </a:rPr>
              <a:t>officially registered with </a:t>
            </a:r>
            <a:r>
              <a:rPr lang="en-US" sz="2400" dirty="0" smtClean="0">
                <a:solidFill>
                  <a:prstClr val="black"/>
                </a:solidFill>
                <a:latin typeface="Calibri" panose="020F0502020204030204" pitchFamily="34" charset="0"/>
                <a:cs typeface="Calibri" panose="020F0502020204030204" pitchFamily="34" charset="0"/>
              </a:rPr>
              <a:t>PED</a:t>
            </a:r>
            <a:endParaRPr lang="en-US" sz="2400" dirty="0">
              <a:solidFill>
                <a:prstClr val="black"/>
              </a:solidFill>
              <a:latin typeface="Calibri" panose="020F0502020204030204" pitchFamily="34" charset="0"/>
              <a:cs typeface="Calibri" panose="020F0502020204030204" pitchFamily="34" charset="0"/>
            </a:endParaRPr>
          </a:p>
        </p:txBody>
      </p:sp>
      <p:sp>
        <p:nvSpPr>
          <p:cNvPr id="4" name="Rectangle 3"/>
          <p:cNvSpPr/>
          <p:nvPr/>
        </p:nvSpPr>
        <p:spPr>
          <a:xfrm>
            <a:off x="9324940" y="5969950"/>
            <a:ext cx="1848006" cy="369332"/>
          </a:xfrm>
          <a:prstGeom prst="rect">
            <a:avLst/>
          </a:prstGeom>
        </p:spPr>
        <p:txBody>
          <a:bodyPr wrap="none">
            <a:spAutoFit/>
          </a:bodyPr>
          <a:lstStyle/>
          <a:p>
            <a:r>
              <a:rPr lang="en-US" dirty="0" smtClean="0">
                <a:latin typeface="Calibri" panose="020F0502020204030204" pitchFamily="34" charset="0"/>
                <a:cs typeface="Calibri" panose="020F0502020204030204" pitchFamily="34" charset="0"/>
              </a:rPr>
              <a:t>6.10.7.7.A. </a:t>
            </a:r>
            <a:r>
              <a:rPr lang="en-US" dirty="0">
                <a:latin typeface="Calibri" panose="020F0502020204030204" pitchFamily="34" charset="0"/>
                <a:cs typeface="Calibri" panose="020F0502020204030204" pitchFamily="34" charset="0"/>
              </a:rPr>
              <a:t>NMAC</a:t>
            </a:r>
          </a:p>
        </p:txBody>
      </p:sp>
    </p:spTree>
    <p:custDataLst>
      <p:tags r:id="rId1"/>
    </p:custDataLst>
    <p:extLst>
      <p:ext uri="{BB962C8B-B14F-4D97-AF65-F5344CB8AC3E}">
        <p14:creationId xmlns:p14="http://schemas.microsoft.com/office/powerpoint/2010/main" val="2525093253"/>
      </p:ext>
    </p:extLst>
  </p:cSld>
  <p:clrMapOvr>
    <a:masterClrMapping/>
  </p:clrMapOvr>
  <mc:AlternateContent xmlns:mc="http://schemas.openxmlformats.org/markup-compatibility/2006" xmlns:p14="http://schemas.microsoft.com/office/powerpoint/2010/main">
    <mc:Choice Requires="p14">
      <p:transition spd="slow" p14:dur="2000" advTm="90146"/>
    </mc:Choice>
    <mc:Fallback xmlns="">
      <p:transition spd="slow" advTm="901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72490" y="485437"/>
            <a:ext cx="6896100"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DTC Leadership Responsibilities</a:t>
            </a:r>
          </a:p>
        </p:txBody>
      </p:sp>
      <p:sp>
        <p:nvSpPr>
          <p:cNvPr id="15" name="TextBox 14"/>
          <p:cNvSpPr txBox="1"/>
          <p:nvPr/>
        </p:nvSpPr>
        <p:spPr>
          <a:xfrm>
            <a:off x="1111346" y="1920408"/>
            <a:ext cx="10098845" cy="3831818"/>
          </a:xfrm>
          <a:prstGeom prst="rect">
            <a:avLst/>
          </a:prstGeom>
          <a:noFill/>
        </p:spPr>
        <p:txBody>
          <a:bodyPr wrap="square" rtlCol="0">
            <a:spAutoFit/>
          </a:bodyPr>
          <a:lstStyle/>
          <a:p>
            <a:pPr marL="457200" indent="-457200">
              <a:lnSpc>
                <a:spcPct val="150000"/>
              </a:lnSpc>
              <a:buClr>
                <a:schemeClr val="accent1"/>
              </a:buClr>
              <a:buFont typeface="Wingdings" panose="05000000000000000000" pitchFamily="2" charset="2"/>
              <a:buChar char="q"/>
            </a:pPr>
            <a:r>
              <a:rPr lang="en-US" altLang="en-US" sz="2700" dirty="0" smtClean="0">
                <a:latin typeface="Calibri" panose="020F0502020204030204" pitchFamily="34" charset="0"/>
                <a:cs typeface="Calibri" panose="020F0502020204030204" pitchFamily="34" charset="0"/>
              </a:rPr>
              <a:t>Attends </a:t>
            </a:r>
            <a:r>
              <a:rPr lang="en-US" altLang="en-US" sz="2700" dirty="0">
                <a:latin typeface="Calibri" panose="020F0502020204030204" pitchFamily="34" charset="0"/>
                <a:cs typeface="Calibri" panose="020F0502020204030204" pitchFamily="34" charset="0"/>
              </a:rPr>
              <a:t>PED training twice a </a:t>
            </a:r>
            <a:r>
              <a:rPr lang="en-US" altLang="en-US" sz="2700" dirty="0" smtClean="0">
                <a:latin typeface="Calibri" panose="020F0502020204030204" pitchFamily="34" charset="0"/>
                <a:cs typeface="Calibri" panose="020F0502020204030204" pitchFamily="34" charset="0"/>
              </a:rPr>
              <a:t>year; prior to fall and spring windows</a:t>
            </a:r>
          </a:p>
          <a:p>
            <a:pPr>
              <a:buClr>
                <a:schemeClr val="accent1"/>
              </a:buClr>
            </a:pPr>
            <a:endParaRPr lang="en-US" altLang="en-US" sz="2700" dirty="0">
              <a:solidFill>
                <a:prstClr val="black"/>
              </a:solidFill>
              <a:latin typeface="Calibri" panose="020F0502020204030204" pitchFamily="34" charset="0"/>
              <a:cs typeface="Calibri" panose="020F0502020204030204" pitchFamily="34" charset="0"/>
            </a:endParaRPr>
          </a:p>
          <a:p>
            <a:pPr marL="457200" indent="-457200">
              <a:buClr>
                <a:schemeClr val="accent1"/>
              </a:buClr>
              <a:buFont typeface="Wingdings" panose="05000000000000000000" pitchFamily="2" charset="2"/>
              <a:buChar char="q"/>
            </a:pPr>
            <a:r>
              <a:rPr lang="en-US" altLang="en-US" sz="2700" dirty="0">
                <a:solidFill>
                  <a:prstClr val="black"/>
                </a:solidFill>
                <a:latin typeface="Calibri" panose="020F0502020204030204" pitchFamily="34" charset="0"/>
                <a:cs typeface="Calibri" panose="020F0502020204030204" pitchFamily="34" charset="0"/>
              </a:rPr>
              <a:t>Must be completely knowledgeable of </a:t>
            </a:r>
            <a:r>
              <a:rPr lang="en-US" altLang="en-US" sz="2700" dirty="0" smtClean="0">
                <a:solidFill>
                  <a:prstClr val="black"/>
                </a:solidFill>
                <a:latin typeface="Calibri" panose="020F0502020204030204" pitchFamily="34" charset="0"/>
                <a:cs typeface="Calibri" panose="020F0502020204030204" pitchFamily="34" charset="0"/>
              </a:rPr>
              <a:t>6.10.7 </a:t>
            </a:r>
            <a:r>
              <a:rPr lang="en-US" altLang="en-US" sz="2700" dirty="0">
                <a:solidFill>
                  <a:prstClr val="black"/>
                </a:solidFill>
                <a:latin typeface="Calibri" panose="020F0502020204030204" pitchFamily="34" charset="0"/>
                <a:cs typeface="Calibri" panose="020F0502020204030204" pitchFamily="34" charset="0"/>
              </a:rPr>
              <a:t>NMAC </a:t>
            </a:r>
            <a:endParaRPr lang="en-US" altLang="en-US" sz="2700" dirty="0" smtClean="0">
              <a:solidFill>
                <a:prstClr val="black"/>
              </a:solidFill>
              <a:latin typeface="Calibri" panose="020F0502020204030204" pitchFamily="34" charset="0"/>
              <a:cs typeface="Calibri" panose="020F0502020204030204" pitchFamily="34" charset="0"/>
            </a:endParaRPr>
          </a:p>
          <a:p>
            <a:pPr>
              <a:buClr>
                <a:schemeClr val="accent1"/>
              </a:buClr>
            </a:pPr>
            <a:endParaRPr lang="en-US" altLang="en-US" sz="2700" dirty="0" smtClean="0">
              <a:solidFill>
                <a:prstClr val="black"/>
              </a:solidFill>
              <a:latin typeface="Calibri" panose="020F0502020204030204" pitchFamily="34" charset="0"/>
              <a:cs typeface="Calibri" panose="020F0502020204030204" pitchFamily="34" charset="0"/>
            </a:endParaRPr>
          </a:p>
          <a:p>
            <a:pPr marL="457200" indent="-457200">
              <a:buClr>
                <a:schemeClr val="accent1"/>
              </a:buClr>
              <a:buFont typeface="Wingdings" panose="05000000000000000000" pitchFamily="2" charset="2"/>
              <a:buChar char="q"/>
            </a:pPr>
            <a:r>
              <a:rPr lang="en-US" altLang="en-US" sz="2700" dirty="0" smtClean="0">
                <a:solidFill>
                  <a:prstClr val="black"/>
                </a:solidFill>
                <a:latin typeface="Calibri" panose="020F0502020204030204" pitchFamily="34" charset="0"/>
                <a:cs typeface="Calibri" panose="020F0502020204030204" pitchFamily="34" charset="0"/>
              </a:rPr>
              <a:t>Communicates assessment information to district, schools, parents, and community </a:t>
            </a:r>
          </a:p>
          <a:p>
            <a:pPr>
              <a:buClr>
                <a:schemeClr val="accent1"/>
              </a:buClr>
            </a:pPr>
            <a:endParaRPr lang="en-US" altLang="en-US" sz="2700" dirty="0">
              <a:solidFill>
                <a:prstClr val="black"/>
              </a:solidFill>
              <a:latin typeface="Calibri" panose="020F0502020204030204" pitchFamily="34" charset="0"/>
              <a:cs typeface="Calibri" panose="020F0502020204030204" pitchFamily="34" charset="0"/>
            </a:endParaRPr>
          </a:p>
          <a:p>
            <a:pPr marL="457200" indent="-457200">
              <a:lnSpc>
                <a:spcPct val="150000"/>
              </a:lnSpc>
              <a:buClr>
                <a:schemeClr val="accent1"/>
              </a:buClr>
              <a:buFont typeface="Wingdings" panose="05000000000000000000" pitchFamily="2" charset="2"/>
              <a:buChar char="q"/>
            </a:pPr>
            <a:r>
              <a:rPr lang="en-US" altLang="en-US" sz="2700" dirty="0" smtClean="0">
                <a:solidFill>
                  <a:prstClr val="black"/>
                </a:solidFill>
                <a:latin typeface="Calibri" panose="020F0502020204030204" pitchFamily="34" charset="0"/>
                <a:cs typeface="Calibri" panose="020F0502020204030204" pitchFamily="34" charset="0"/>
              </a:rPr>
              <a:t>Develops </a:t>
            </a:r>
            <a:r>
              <a:rPr lang="en-US" altLang="en-US" sz="2700" dirty="0">
                <a:solidFill>
                  <a:prstClr val="black"/>
                </a:solidFill>
                <a:latin typeface="Calibri" panose="020F0502020204030204" pitchFamily="34" charset="0"/>
                <a:cs typeface="Calibri" panose="020F0502020204030204" pitchFamily="34" charset="0"/>
              </a:rPr>
              <a:t>l</a:t>
            </a:r>
            <a:r>
              <a:rPr lang="en-US" altLang="en-US" sz="2700" dirty="0" smtClean="0">
                <a:solidFill>
                  <a:prstClr val="black"/>
                </a:solidFill>
                <a:latin typeface="Calibri" panose="020F0502020204030204" pitchFamily="34" charset="0"/>
                <a:cs typeface="Calibri" panose="020F0502020204030204" pitchFamily="34" charset="0"/>
              </a:rPr>
              <a:t>ocal </a:t>
            </a:r>
            <a:r>
              <a:rPr lang="en-US" altLang="en-US" sz="2700" dirty="0">
                <a:solidFill>
                  <a:prstClr val="black"/>
                </a:solidFill>
                <a:latin typeface="Calibri" panose="020F0502020204030204" pitchFamily="34" charset="0"/>
                <a:cs typeface="Calibri" panose="020F0502020204030204" pitchFamily="34" charset="0"/>
              </a:rPr>
              <a:t>d</a:t>
            </a:r>
            <a:r>
              <a:rPr lang="en-US" altLang="en-US" sz="2700" dirty="0" smtClean="0">
                <a:solidFill>
                  <a:prstClr val="black"/>
                </a:solidFill>
                <a:latin typeface="Calibri" panose="020F0502020204030204" pitchFamily="34" charset="0"/>
                <a:cs typeface="Calibri" panose="020F0502020204030204" pitchFamily="34" charset="0"/>
              </a:rPr>
              <a:t>istrict </a:t>
            </a:r>
            <a:r>
              <a:rPr lang="en-US" altLang="en-US" sz="2700" dirty="0">
                <a:solidFill>
                  <a:prstClr val="black"/>
                </a:solidFill>
                <a:latin typeface="Calibri" panose="020F0502020204030204" pitchFamily="34" charset="0"/>
                <a:cs typeface="Calibri" panose="020F0502020204030204" pitchFamily="34" charset="0"/>
              </a:rPr>
              <a:t>t</a:t>
            </a:r>
            <a:r>
              <a:rPr lang="en-US" altLang="en-US" sz="2700" dirty="0" smtClean="0">
                <a:solidFill>
                  <a:prstClr val="black"/>
                </a:solidFill>
                <a:latin typeface="Calibri" panose="020F0502020204030204" pitchFamily="34" charset="0"/>
                <a:cs typeface="Calibri" panose="020F0502020204030204" pitchFamily="34" charset="0"/>
              </a:rPr>
              <a:t>est </a:t>
            </a:r>
            <a:r>
              <a:rPr lang="en-US" altLang="en-US" sz="2700" dirty="0">
                <a:solidFill>
                  <a:prstClr val="black"/>
                </a:solidFill>
                <a:latin typeface="Calibri" panose="020F0502020204030204" pitchFamily="34" charset="0"/>
                <a:cs typeface="Calibri" panose="020F0502020204030204" pitchFamily="34" charset="0"/>
              </a:rPr>
              <a:t>s</a:t>
            </a:r>
            <a:r>
              <a:rPr lang="en-US" altLang="en-US" sz="2700" dirty="0" smtClean="0">
                <a:solidFill>
                  <a:prstClr val="black"/>
                </a:solidFill>
                <a:latin typeface="Calibri" panose="020F0502020204030204" pitchFamily="34" charset="0"/>
                <a:cs typeface="Calibri" panose="020F0502020204030204" pitchFamily="34" charset="0"/>
              </a:rPr>
              <a:t>ecurity policy </a:t>
            </a:r>
            <a:r>
              <a:rPr lang="en-US" altLang="en-US" sz="2700" dirty="0">
                <a:solidFill>
                  <a:prstClr val="black"/>
                </a:solidFill>
                <a:latin typeface="Calibri" panose="020F0502020204030204" pitchFamily="34" charset="0"/>
                <a:cs typeface="Calibri" panose="020F0502020204030204" pitchFamily="34" charset="0"/>
              </a:rPr>
              <a:t>or </a:t>
            </a:r>
            <a:r>
              <a:rPr lang="en-US" altLang="en-US" sz="2700" dirty="0" smtClean="0">
                <a:solidFill>
                  <a:prstClr val="black"/>
                </a:solidFill>
                <a:latin typeface="Calibri" panose="020F0502020204030204" pitchFamily="34" charset="0"/>
                <a:cs typeface="Calibri" panose="020F0502020204030204" pitchFamily="34" charset="0"/>
              </a:rPr>
              <a:t>checklist</a:t>
            </a:r>
            <a:endParaRPr lang="en-US" altLang="en-US" sz="27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377737"/>
      </p:ext>
    </p:extLst>
  </p:cSld>
  <p:clrMapOvr>
    <a:masterClrMapping/>
  </p:clrMapOvr>
  <mc:AlternateContent xmlns:mc="http://schemas.openxmlformats.org/markup-compatibility/2006" xmlns:p14="http://schemas.microsoft.com/office/powerpoint/2010/main">
    <mc:Choice Requires="p14">
      <p:transition spd="slow" p14:dur="2000" advTm="105431"/>
    </mc:Choice>
    <mc:Fallback xmlns="">
      <p:transition spd="slow" advTm="10543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92903" y="634426"/>
            <a:ext cx="7886700"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DTC Leadership Responsibilities</a:t>
            </a:r>
          </a:p>
        </p:txBody>
      </p:sp>
      <p:sp>
        <p:nvSpPr>
          <p:cNvPr id="15" name="TextBox 14"/>
          <p:cNvSpPr txBox="1"/>
          <p:nvPr/>
        </p:nvSpPr>
        <p:spPr>
          <a:xfrm>
            <a:off x="1084332" y="2176072"/>
            <a:ext cx="9507468" cy="2954655"/>
          </a:xfrm>
          <a:prstGeom prst="rect">
            <a:avLst/>
          </a:prstGeom>
          <a:noFill/>
        </p:spPr>
        <p:txBody>
          <a:bodyPr wrap="square" rtlCol="0">
            <a:spAutoFit/>
          </a:bodyPr>
          <a:lstStyle/>
          <a:p>
            <a:endParaRPr lang="en-US" altLang="en-US" sz="2800" b="1" dirty="0">
              <a:solidFill>
                <a:prstClr val="black"/>
              </a:solidFill>
              <a:latin typeface="Calibri" panose="020F0502020204030204" pitchFamily="34" charset="0"/>
              <a:cs typeface="Calibri" panose="020F0502020204030204" pitchFamily="34" charset="0"/>
            </a:endParaRPr>
          </a:p>
          <a:p>
            <a:pPr marL="457200" indent="-457200">
              <a:buClr>
                <a:schemeClr val="accent1"/>
              </a:buClr>
              <a:buFont typeface="Wingdings" panose="05000000000000000000" pitchFamily="2" charset="2"/>
              <a:buChar char="q"/>
            </a:pPr>
            <a:r>
              <a:rPr lang="en-US" altLang="en-US" sz="2800" dirty="0">
                <a:solidFill>
                  <a:prstClr val="black"/>
                </a:solidFill>
                <a:latin typeface="Calibri" panose="020F0502020204030204" pitchFamily="34" charset="0"/>
                <a:cs typeface="Calibri" panose="020F0502020204030204" pitchFamily="34" charset="0"/>
              </a:rPr>
              <a:t>Responsible for test material orders, inventory, and security</a:t>
            </a:r>
          </a:p>
          <a:p>
            <a:pPr marL="285750" indent="-285750">
              <a:buClr>
                <a:schemeClr val="accent1"/>
              </a:buClr>
              <a:buFont typeface="Arial" panose="020B0604020202020204" pitchFamily="34" charset="0"/>
              <a:buChar char="•"/>
            </a:pPr>
            <a:endParaRPr lang="en-US" altLang="en-US" sz="2800" dirty="0">
              <a:solidFill>
                <a:prstClr val="black"/>
              </a:solidFill>
              <a:latin typeface="Calibri" panose="020F0502020204030204" pitchFamily="34" charset="0"/>
              <a:cs typeface="Calibri" panose="020F0502020204030204" pitchFamily="34" charset="0"/>
            </a:endParaRPr>
          </a:p>
          <a:p>
            <a:pPr marL="457200" indent="-457200">
              <a:buClr>
                <a:schemeClr val="accent1"/>
              </a:buClr>
              <a:buFont typeface="Wingdings" panose="05000000000000000000" pitchFamily="2" charset="2"/>
              <a:buChar char="q"/>
            </a:pPr>
            <a:r>
              <a:rPr lang="en-US" altLang="en-US" sz="2800" dirty="0">
                <a:solidFill>
                  <a:prstClr val="black"/>
                </a:solidFill>
                <a:latin typeface="Calibri" panose="020F0502020204030204" pitchFamily="34" charset="0"/>
                <a:cs typeface="Calibri" panose="020F0502020204030204" pitchFamily="34" charset="0"/>
              </a:rPr>
              <a:t>Ensures standardized test administration</a:t>
            </a:r>
          </a:p>
          <a:p>
            <a:pPr>
              <a:buClr>
                <a:schemeClr val="accent1"/>
              </a:buClr>
            </a:pPr>
            <a:endParaRPr lang="en-US" altLang="en-US" sz="2800" dirty="0">
              <a:solidFill>
                <a:prstClr val="black"/>
              </a:solidFill>
              <a:latin typeface="Calibri" panose="020F0502020204030204" pitchFamily="34" charset="0"/>
              <a:cs typeface="Calibri" panose="020F0502020204030204" pitchFamily="34" charset="0"/>
            </a:endParaRPr>
          </a:p>
          <a:p>
            <a:pPr marL="457200" indent="-457200">
              <a:buClr>
                <a:schemeClr val="accent1"/>
              </a:buClr>
              <a:buFont typeface="Wingdings" panose="05000000000000000000" pitchFamily="2" charset="2"/>
              <a:buChar char="q"/>
            </a:pPr>
            <a:r>
              <a:rPr lang="en-US" altLang="en-US" sz="2800" dirty="0">
                <a:solidFill>
                  <a:prstClr val="black"/>
                </a:solidFill>
                <a:latin typeface="Calibri" panose="020F0502020204030204" pitchFamily="34" charset="0"/>
                <a:cs typeface="Calibri" panose="020F0502020204030204" pitchFamily="34" charset="0"/>
              </a:rPr>
              <a:t>Serves as primary liaison with PED and testing vendors</a:t>
            </a:r>
          </a:p>
          <a:p>
            <a:endParaRPr lang="en-US" altLang="en-US" dirty="0">
              <a:solidFill>
                <a:prstClr val="black"/>
              </a:solidFill>
              <a:latin typeface="Century Gothic" panose="020B0502020202020204" pitchFamily="34" charset="0"/>
            </a:endParaRPr>
          </a:p>
        </p:txBody>
      </p:sp>
      <p:cxnSp>
        <p:nvCxnSpPr>
          <p:cNvPr id="8" name="Straight Connector 7"/>
          <p:cNvCxnSpPr/>
          <p:nvPr/>
        </p:nvCxnSpPr>
        <p:spPr>
          <a:xfrm>
            <a:off x="3057033" y="1524000"/>
            <a:ext cx="61722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9852681"/>
      </p:ext>
    </p:extLst>
  </p:cSld>
  <p:clrMapOvr>
    <a:masterClrMapping/>
  </p:clrMapOvr>
  <mc:AlternateContent xmlns:mc="http://schemas.openxmlformats.org/markup-compatibility/2006" xmlns:p14="http://schemas.microsoft.com/office/powerpoint/2010/main">
    <mc:Choice Requires="p14">
      <p:transition spd="slow" p14:dur="2000" advTm="47477"/>
    </mc:Choice>
    <mc:Fallback xmlns="">
      <p:transition spd="slow" advTm="47477"/>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8532" y="591815"/>
            <a:ext cx="6271782" cy="707886"/>
          </a:xfrm>
          <a:prstGeom prst="rect">
            <a:avLst/>
          </a:prstGeom>
          <a:noFill/>
        </p:spPr>
        <p:txBody>
          <a:bodyPr wrap="none" rtlCol="0">
            <a:spAutoFit/>
          </a:bodyPr>
          <a:lstStyle/>
          <a:p>
            <a:pPr algn="ctr"/>
            <a:r>
              <a:rPr lang="en-US" sz="4000" b="1" dirty="0">
                <a:solidFill>
                  <a:schemeClr val="bg1"/>
                </a:solidFill>
                <a:latin typeface="Calibri" panose="020F0502020204030204" pitchFamily="34" charset="0"/>
                <a:cs typeface="Calibri" panose="020F0502020204030204" pitchFamily="34" charset="0"/>
              </a:rPr>
              <a:t>DTC Training Responsibilities</a:t>
            </a:r>
          </a:p>
        </p:txBody>
      </p:sp>
      <p:sp>
        <p:nvSpPr>
          <p:cNvPr id="15" name="TextBox 14"/>
          <p:cNvSpPr txBox="1"/>
          <p:nvPr/>
        </p:nvSpPr>
        <p:spPr>
          <a:xfrm>
            <a:off x="975360" y="1863238"/>
            <a:ext cx="7162800" cy="4401205"/>
          </a:xfrm>
          <a:prstGeom prst="rect">
            <a:avLst/>
          </a:prstGeom>
          <a:noFill/>
        </p:spPr>
        <p:txBody>
          <a:bodyPr wrap="square" rtlCol="0">
            <a:spAutoFit/>
          </a:bodyPr>
          <a:lstStyle/>
          <a:p>
            <a:pPr marL="342900" indent="-342900">
              <a:buClr>
                <a:schemeClr val="accent1"/>
              </a:buClr>
              <a:buFont typeface="Wingdings" panose="05000000000000000000" pitchFamily="2" charset="2"/>
              <a:buChar char="q"/>
            </a:pPr>
            <a:r>
              <a:rPr lang="en-US" altLang="en-US" sz="2800" dirty="0">
                <a:solidFill>
                  <a:prstClr val="black"/>
                </a:solidFill>
                <a:latin typeface="Calibri" panose="020F0502020204030204" pitchFamily="34" charset="0"/>
                <a:cs typeface="Calibri" panose="020F0502020204030204" pitchFamily="34" charset="0"/>
              </a:rPr>
              <a:t>Provides training to local STCs and principals </a:t>
            </a:r>
            <a:br>
              <a:rPr lang="en-US" altLang="en-US" sz="2800" dirty="0">
                <a:solidFill>
                  <a:prstClr val="black"/>
                </a:solidFill>
                <a:latin typeface="Calibri" panose="020F0502020204030204" pitchFamily="34" charset="0"/>
                <a:cs typeface="Calibri" panose="020F0502020204030204" pitchFamily="34" charset="0"/>
              </a:rPr>
            </a:br>
            <a:r>
              <a:rPr lang="en-US" altLang="en-US" sz="2800" dirty="0">
                <a:solidFill>
                  <a:prstClr val="black"/>
                </a:solidFill>
                <a:latin typeface="Calibri" panose="020F0502020204030204" pitchFamily="34" charset="0"/>
                <a:cs typeface="Calibri" panose="020F0502020204030204" pitchFamily="34" charset="0"/>
              </a:rPr>
              <a:t>prior to fall and spring administrations</a:t>
            </a:r>
          </a:p>
          <a:p>
            <a:pPr>
              <a:buClr>
                <a:schemeClr val="accent1"/>
              </a:buClr>
            </a:pPr>
            <a:endParaRPr lang="en-US" altLang="en-US" sz="2800" dirty="0">
              <a:solidFill>
                <a:prstClr val="black"/>
              </a:solidFill>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q"/>
            </a:pPr>
            <a:r>
              <a:rPr lang="en-US" altLang="en-US" sz="2800" dirty="0">
                <a:solidFill>
                  <a:prstClr val="black"/>
                </a:solidFill>
                <a:latin typeface="Calibri" panose="020F0502020204030204" pitchFamily="34" charset="0"/>
                <a:cs typeface="Calibri" panose="020F0502020204030204" pitchFamily="34" charset="0"/>
              </a:rPr>
              <a:t>Disseminates 6.10.7 NMAC to all staff</a:t>
            </a:r>
          </a:p>
          <a:p>
            <a:pPr>
              <a:buClr>
                <a:schemeClr val="accent1"/>
              </a:buClr>
            </a:pPr>
            <a:endParaRPr lang="en-US" altLang="en-US" sz="2800" dirty="0">
              <a:solidFill>
                <a:prstClr val="black"/>
              </a:solidFill>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q"/>
            </a:pPr>
            <a:r>
              <a:rPr lang="en-US" altLang="en-US" sz="2800" dirty="0">
                <a:solidFill>
                  <a:prstClr val="black"/>
                </a:solidFill>
                <a:latin typeface="Calibri" panose="020F0502020204030204" pitchFamily="34" charset="0"/>
                <a:cs typeface="Calibri" panose="020F0502020204030204" pitchFamily="34" charset="0"/>
              </a:rPr>
              <a:t>Provides clear instructions on procedures and prohibited </a:t>
            </a:r>
            <a:r>
              <a:rPr lang="en-US" altLang="en-US" sz="2800" dirty="0" smtClean="0">
                <a:solidFill>
                  <a:prstClr val="black"/>
                </a:solidFill>
                <a:latin typeface="Calibri" panose="020F0502020204030204" pitchFamily="34" charset="0"/>
                <a:cs typeface="Calibri" panose="020F0502020204030204" pitchFamily="34" charset="0"/>
              </a:rPr>
              <a:t>practices (refer to 6.10.7.12.C)</a:t>
            </a:r>
            <a:endParaRPr lang="en-US" altLang="en-US" sz="2800" dirty="0">
              <a:solidFill>
                <a:prstClr val="black"/>
              </a:solidFill>
              <a:latin typeface="Calibri" panose="020F0502020204030204" pitchFamily="34" charset="0"/>
              <a:cs typeface="Calibri" panose="020F0502020204030204" pitchFamily="34" charset="0"/>
            </a:endParaRPr>
          </a:p>
          <a:p>
            <a:pPr>
              <a:buClr>
                <a:schemeClr val="accent1"/>
              </a:buClr>
            </a:pPr>
            <a:endParaRPr lang="en-US" altLang="en-US" sz="2800" dirty="0">
              <a:solidFill>
                <a:prstClr val="black"/>
              </a:solidFill>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q"/>
            </a:pPr>
            <a:r>
              <a:rPr lang="en-US" altLang="en-US" sz="2800" dirty="0">
                <a:solidFill>
                  <a:prstClr val="black"/>
                </a:solidFill>
                <a:latin typeface="Calibri" panose="020F0502020204030204" pitchFamily="34" charset="0"/>
                <a:cs typeface="Calibri" panose="020F0502020204030204" pitchFamily="34" charset="0"/>
              </a:rPr>
              <a:t>Provides manuals in advance of training and reviews manuals during training</a:t>
            </a:r>
            <a:endParaRPr lang="en-US" sz="28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3468605"/>
      </p:ext>
    </p:extLst>
  </p:cSld>
  <p:clrMapOvr>
    <a:masterClrMapping/>
  </p:clrMapOvr>
  <mc:AlternateContent xmlns:mc="http://schemas.openxmlformats.org/markup-compatibility/2006" xmlns:p14="http://schemas.microsoft.com/office/powerpoint/2010/main">
    <mc:Choice Requires="p14">
      <p:transition spd="slow" p14:dur="2000" advTm="101653"/>
    </mc:Choice>
    <mc:Fallback xmlns="">
      <p:transition spd="slow" advTm="10165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801" y="228898"/>
            <a:ext cx="9601200" cy="1036850"/>
          </a:xfrm>
        </p:spPr>
        <p:txBody>
          <a:bodyPr>
            <a:normAutofit/>
          </a:bodyPr>
          <a:lstStyle/>
          <a:p>
            <a:pPr algn="ctr"/>
            <a:r>
              <a:rPr lang="en-US" dirty="0" smtClean="0"/>
              <a:t>Housekeeping</a:t>
            </a:r>
            <a:endParaRPr lang="en-US" b="1"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02EB1-CFE7-45C0-A3EC-72FB8F402B17}" type="slidenum">
              <a:rPr kumimoji="0" lang="en-US" sz="11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a:ln>
                <a:noFill/>
              </a:ln>
              <a:solidFill>
                <a:srgbClr val="595959"/>
              </a:solidFill>
              <a:effectLst/>
              <a:uLnTx/>
              <a:uFillTx/>
              <a:latin typeface="Book Antiqua"/>
              <a:ea typeface="+mn-ea"/>
              <a:cs typeface="+mn-cs"/>
            </a:endParaRPr>
          </a:p>
        </p:txBody>
      </p:sp>
      <p:pic>
        <p:nvPicPr>
          <p:cNvPr id="5" name="Content Placeholder 4" descr="A screenshot of a cell phone&#10;&#10;Description automatically generated">
            <a:extLst>
              <a:ext uri="{FF2B5EF4-FFF2-40B4-BE49-F238E27FC236}">
                <a16:creationId xmlns:a16="http://schemas.microsoft.com/office/drawing/2014/main" id="{894C127A-31B0-4A35-BAC8-C3A4FE2ECC03}"/>
              </a:ext>
            </a:extLst>
          </p:cNvPr>
          <p:cNvPicPr>
            <a:picLocks noGrp="1" noChangeAspect="1"/>
          </p:cNvPicPr>
          <p:nvPr>
            <p:ph idx="1"/>
          </p:nvPr>
        </p:nvPicPr>
        <p:blipFill rotWithShape="1">
          <a:blip r:embed="rId2"/>
          <a:srcRect r="6682" b="2"/>
          <a:stretch/>
        </p:blipFill>
        <p:spPr>
          <a:xfrm>
            <a:off x="2019820" y="2183720"/>
            <a:ext cx="2348610" cy="1642998"/>
          </a:xfrm>
          <a:prstGeom prst="rect">
            <a:avLst/>
          </a:prstGeom>
        </p:spPr>
      </p:pic>
      <p:sp>
        <p:nvSpPr>
          <p:cNvPr id="6" name="Content Placeholder 2">
            <a:extLst>
              <a:ext uri="{FF2B5EF4-FFF2-40B4-BE49-F238E27FC236}">
                <a16:creationId xmlns:a16="http://schemas.microsoft.com/office/drawing/2014/main" id="{A76A80EA-665A-4248-AA96-44EC17191721}"/>
              </a:ext>
            </a:extLst>
          </p:cNvPr>
          <p:cNvSpPr txBox="1">
            <a:spLocks/>
          </p:cNvSpPr>
          <p:nvPr/>
        </p:nvSpPr>
        <p:spPr>
          <a:xfrm>
            <a:off x="4861089" y="1629996"/>
            <a:ext cx="5257800" cy="250377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rgbClr val="3A3D4B"/>
                </a:solidFill>
                <a:latin typeface="Calibri" panose="020F0502020204030204" pitchFamily="34" charset="0"/>
                <a:ea typeface="+mn-ea"/>
                <a:cs typeface="Calibri" panose="020F0502020204030204" pitchFamily="34" charset="0"/>
              </a:defRPr>
            </a:lvl1pPr>
            <a:lvl2pPr marL="548640" indent="-228600" algn="l" defTabSz="914400" rtl="0" eaLnBrk="1" latinLnBrk="0" hangingPunct="1">
              <a:lnSpc>
                <a:spcPct val="90000"/>
              </a:lnSpc>
              <a:spcBef>
                <a:spcPts val="1000"/>
              </a:spcBef>
              <a:buClr>
                <a:srgbClr val="FF914D"/>
              </a:buClr>
              <a:buFont typeface="Arial" panose="020B0604020202020204" pitchFamily="34" charset="0"/>
              <a:buChar char="•"/>
              <a:defRPr sz="2000" kern="1200">
                <a:solidFill>
                  <a:srgbClr val="3A3D4B"/>
                </a:solidFill>
                <a:latin typeface="Calibri" panose="020F0502020204030204" pitchFamily="34" charset="0"/>
                <a:ea typeface="+mn-ea"/>
                <a:cs typeface="Calibri" panose="020F0502020204030204" pitchFamily="34" charset="0"/>
              </a:defRPr>
            </a:lvl2pPr>
            <a:lvl3pPr marL="822960" indent="-228600" algn="l" defTabSz="914400" rtl="0" eaLnBrk="1" latinLnBrk="0" hangingPunct="1">
              <a:lnSpc>
                <a:spcPct val="90000"/>
              </a:lnSpc>
              <a:spcBef>
                <a:spcPts val="800"/>
              </a:spcBef>
              <a:buClr>
                <a:srgbClr val="048A81"/>
              </a:buClr>
              <a:buFont typeface="Wingdings" panose="05000000000000000000" pitchFamily="2" charset="2"/>
              <a:buChar char="ü"/>
              <a:defRPr sz="1800" kern="1200">
                <a:solidFill>
                  <a:srgbClr val="3A3D4B"/>
                </a:solidFill>
                <a:latin typeface="Calibri" panose="020F0502020204030204" pitchFamily="34" charset="0"/>
                <a:ea typeface="+mn-ea"/>
                <a:cs typeface="Calibri" panose="020F0502020204030204" pitchFamily="34" charset="0"/>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rgbClr val="3A3D4B"/>
                </a:solidFill>
                <a:latin typeface="Calibri" panose="020F0502020204030204" pitchFamily="34" charset="0"/>
                <a:ea typeface="+mn-ea"/>
                <a:cs typeface="Calibri" panose="020F0502020204030204" pitchFamily="34" charset="0"/>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rgbClr val="3A3D4B"/>
                </a:solidFill>
                <a:latin typeface="Calibri" panose="020F0502020204030204" pitchFamily="34" charset="0"/>
                <a:ea typeface="+mn-ea"/>
                <a:cs typeface="Calibri" panose="020F050202020403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endParaRPr lang="en-US" sz="2000" dirty="0" smtClean="0">
              <a:latin typeface="Arial" panose="020B0604020202020204" pitchFamily="34" charset="0"/>
            </a:endParaRPr>
          </a:p>
          <a:p>
            <a:r>
              <a:rPr lang="en-US" sz="2000" dirty="0" smtClean="0">
                <a:latin typeface="Arial" panose="020B0604020202020204" pitchFamily="34" charset="0"/>
              </a:rPr>
              <a:t>Please remain on mute when not speaking</a:t>
            </a:r>
          </a:p>
          <a:p>
            <a:r>
              <a:rPr lang="en-US" sz="2000" dirty="0" smtClean="0">
                <a:latin typeface="Arial" panose="020B0604020202020204" pitchFamily="34" charset="0"/>
              </a:rPr>
              <a:t>Camera use encouraged</a:t>
            </a:r>
          </a:p>
          <a:p>
            <a:r>
              <a:rPr lang="en-US" sz="2000" dirty="0" smtClean="0">
                <a:latin typeface="Arial" panose="020B0604020202020204" pitchFamily="34" charset="0"/>
              </a:rPr>
              <a:t>Chat questions encouraged</a:t>
            </a:r>
          </a:p>
          <a:p>
            <a:r>
              <a:rPr lang="en-US" sz="2000" dirty="0" smtClean="0">
                <a:latin typeface="Arial" panose="020B0604020202020204" pitchFamily="34" charset="0"/>
              </a:rPr>
              <a:t>The meeting is being recorded</a:t>
            </a:r>
          </a:p>
          <a:p>
            <a:pPr marL="0" indent="0">
              <a:buFont typeface="Arial" panose="020B0604020202020204" pitchFamily="34" charset="0"/>
              <a:buNone/>
            </a:pPr>
            <a:endParaRPr lang="en-US" sz="2000" dirty="0"/>
          </a:p>
        </p:txBody>
      </p:sp>
      <p:sp>
        <p:nvSpPr>
          <p:cNvPr id="8" name="TextBox 7">
            <a:extLst>
              <a:ext uri="{FF2B5EF4-FFF2-40B4-BE49-F238E27FC236}">
                <a16:creationId xmlns:a16="http://schemas.microsoft.com/office/drawing/2014/main" id="{94A9B1C2-542A-4F76-B523-2E177D763A7F}"/>
              </a:ext>
            </a:extLst>
          </p:cNvPr>
          <p:cNvSpPr txBox="1"/>
          <p:nvPr/>
        </p:nvSpPr>
        <p:spPr>
          <a:xfrm>
            <a:off x="3612703" y="5057008"/>
            <a:ext cx="3588346"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Click on this icon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Then, select “Show Subtitles”</a:t>
            </a:r>
          </a:p>
        </p:txBody>
      </p:sp>
      <p:sp>
        <p:nvSpPr>
          <p:cNvPr id="9" name="TextBox 8">
            <a:extLst>
              <a:ext uri="{FF2B5EF4-FFF2-40B4-BE49-F238E27FC236}">
                <a16:creationId xmlns:a16="http://schemas.microsoft.com/office/drawing/2014/main" id="{0246703B-429A-4B38-B513-0060D9AD069B}"/>
              </a:ext>
            </a:extLst>
          </p:cNvPr>
          <p:cNvSpPr txBox="1"/>
          <p:nvPr/>
        </p:nvSpPr>
        <p:spPr>
          <a:xfrm>
            <a:off x="3566982" y="4625813"/>
            <a:ext cx="4286249" cy="677108"/>
          </a:xfrm>
          <a:prstGeom prst="rect">
            <a:avLst/>
          </a:prstGeom>
          <a:noFill/>
        </p:spPr>
        <p:txBody>
          <a:bodyPr wrap="square" rtlCol="0">
            <a:spAutoFit/>
          </a:bodyPr>
          <a:lstStyle/>
          <a:p>
            <a:r>
              <a:rPr lang="en-US" sz="2000" b="1" i="0" u="none" strike="noStrike" baseline="0" dirty="0">
                <a:latin typeface="Arial" panose="020B0604020202020204" pitchFamily="34" charset="0"/>
              </a:rPr>
              <a:t>Closed Captioning is available</a:t>
            </a:r>
          </a:p>
          <a:p>
            <a:endParaRPr lang="en-US" dirty="0"/>
          </a:p>
        </p:txBody>
      </p:sp>
      <p:pic>
        <p:nvPicPr>
          <p:cNvPr id="10" name="Picture 9">
            <a:extLst>
              <a:ext uri="{FF2B5EF4-FFF2-40B4-BE49-F238E27FC236}">
                <a16:creationId xmlns:a16="http://schemas.microsoft.com/office/drawing/2014/main" id="{920AD9C4-D8A4-4E44-8A5C-C8FB79A80BB8}"/>
              </a:ext>
            </a:extLst>
          </p:cNvPr>
          <p:cNvPicPr>
            <a:picLocks noChangeAspect="1"/>
          </p:cNvPicPr>
          <p:nvPr/>
        </p:nvPicPr>
        <p:blipFill rotWithShape="1">
          <a:blip r:embed="rId3"/>
          <a:srcRect t="49154"/>
          <a:stretch/>
        </p:blipFill>
        <p:spPr>
          <a:xfrm>
            <a:off x="3352678" y="6165011"/>
            <a:ext cx="4286250" cy="484308"/>
          </a:xfrm>
          <a:prstGeom prst="rect">
            <a:avLst/>
          </a:prstGeom>
        </p:spPr>
      </p:pic>
      <p:sp>
        <p:nvSpPr>
          <p:cNvPr id="11" name="Down Arrow 10"/>
          <p:cNvSpPr/>
          <p:nvPr/>
        </p:nvSpPr>
        <p:spPr>
          <a:xfrm>
            <a:off x="5710107" y="5703339"/>
            <a:ext cx="260589" cy="4247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92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61661" y="389395"/>
            <a:ext cx="8438529" cy="707886"/>
          </a:xfrm>
          <a:prstGeom prst="rect">
            <a:avLst/>
          </a:prstGeom>
          <a:noFill/>
        </p:spPr>
        <p:txBody>
          <a:bodyPr wrap="none" rtlCol="0">
            <a:spAutoFit/>
          </a:bodyPr>
          <a:lstStyle/>
          <a:p>
            <a:pPr algn="ctr"/>
            <a:r>
              <a:rPr lang="en-US" sz="3200" b="1" dirty="0">
                <a:solidFill>
                  <a:schemeClr val="accent4">
                    <a:lumMod val="50000"/>
                  </a:schemeClr>
                </a:solidFill>
                <a:latin typeface="Century Gothic" panose="020B0502020202020204" pitchFamily="34" charset="0"/>
              </a:rPr>
              <a:t>		</a:t>
            </a:r>
            <a:r>
              <a:rPr lang="en-US" sz="4000" b="1" dirty="0">
                <a:solidFill>
                  <a:schemeClr val="bg1"/>
                </a:solidFill>
                <a:latin typeface="Century Gothic" panose="020B0502020202020204" pitchFamily="34" charset="0"/>
              </a:rPr>
              <a:t>   DTC Training Responsibilities</a:t>
            </a:r>
          </a:p>
        </p:txBody>
      </p:sp>
      <p:sp>
        <p:nvSpPr>
          <p:cNvPr id="15" name="TextBox 14"/>
          <p:cNvSpPr txBox="1"/>
          <p:nvPr/>
        </p:nvSpPr>
        <p:spPr>
          <a:xfrm>
            <a:off x="777240" y="2148840"/>
            <a:ext cx="7699965" cy="3508653"/>
          </a:xfrm>
          <a:prstGeom prst="rect">
            <a:avLst/>
          </a:prstGeom>
          <a:noFill/>
        </p:spPr>
        <p:txBody>
          <a:bodyPr wrap="square" rtlCol="0">
            <a:spAutoFit/>
          </a:bodyPr>
          <a:lstStyle/>
          <a:p>
            <a:pPr marL="914400" lvl="1" indent="-457200">
              <a:buClr>
                <a:schemeClr val="accent1"/>
              </a:buClr>
              <a:buFont typeface="Wingdings" panose="05000000000000000000" pitchFamily="2" charset="2"/>
              <a:buChar char="q"/>
            </a:pPr>
            <a:r>
              <a:rPr lang="en-US" altLang="en-US" sz="2800" dirty="0">
                <a:solidFill>
                  <a:prstClr val="black"/>
                </a:solidFill>
                <a:latin typeface="Calibri" panose="020F0502020204030204" pitchFamily="34" charset="0"/>
                <a:cs typeface="Calibri" panose="020F0502020204030204" pitchFamily="34" charset="0"/>
              </a:rPr>
              <a:t>Assists STCs with training school staff</a:t>
            </a:r>
          </a:p>
          <a:p>
            <a:pPr lvl="1">
              <a:buClr>
                <a:schemeClr val="accent1"/>
              </a:buClr>
            </a:pPr>
            <a:endParaRPr lang="en-US" altLang="en-US" dirty="0">
              <a:solidFill>
                <a:prstClr val="black"/>
              </a:solidFill>
              <a:latin typeface="Calibri" panose="020F0502020204030204" pitchFamily="34" charset="0"/>
              <a:cs typeface="Calibri" panose="020F0502020204030204" pitchFamily="34" charset="0"/>
            </a:endParaRPr>
          </a:p>
          <a:p>
            <a:pPr marL="914400" lvl="1" indent="-457200">
              <a:buClr>
                <a:schemeClr val="accent1"/>
              </a:buClr>
              <a:buFont typeface="Wingdings" panose="05000000000000000000" pitchFamily="2" charset="2"/>
              <a:buChar char="q"/>
            </a:pPr>
            <a:r>
              <a:rPr lang="en-US" altLang="en-US" sz="2800" dirty="0">
                <a:solidFill>
                  <a:prstClr val="black"/>
                </a:solidFill>
                <a:latin typeface="Calibri" panose="020F0502020204030204" pitchFamily="34" charset="0"/>
                <a:cs typeface="Calibri" panose="020F0502020204030204" pitchFamily="34" charset="0"/>
              </a:rPr>
              <a:t>Provides and reviews testing schedules</a:t>
            </a:r>
          </a:p>
          <a:p>
            <a:pPr lvl="1">
              <a:buClr>
                <a:schemeClr val="accent1"/>
              </a:buClr>
            </a:pPr>
            <a:endParaRPr lang="en-US" altLang="en-US" dirty="0">
              <a:solidFill>
                <a:prstClr val="black"/>
              </a:solidFill>
              <a:latin typeface="Calibri" panose="020F0502020204030204" pitchFamily="34" charset="0"/>
              <a:cs typeface="Calibri" panose="020F0502020204030204" pitchFamily="34" charset="0"/>
            </a:endParaRPr>
          </a:p>
          <a:p>
            <a:pPr marL="914400" lvl="1" indent="-457200">
              <a:buClr>
                <a:schemeClr val="accent1"/>
              </a:buClr>
              <a:buFont typeface="Wingdings" panose="05000000000000000000" pitchFamily="2" charset="2"/>
              <a:buChar char="q"/>
            </a:pPr>
            <a:r>
              <a:rPr lang="en-US" altLang="en-US" sz="2800" dirty="0" smtClean="0">
                <a:solidFill>
                  <a:prstClr val="black"/>
                </a:solidFill>
                <a:latin typeface="Calibri" panose="020F0502020204030204" pitchFamily="34" charset="0"/>
                <a:cs typeface="Calibri" panose="020F0502020204030204" pitchFamily="34" charset="0"/>
              </a:rPr>
              <a:t>Coordinates availability of locally-provided </a:t>
            </a:r>
            <a:r>
              <a:rPr lang="en-US" altLang="en-US" sz="2800" dirty="0">
                <a:solidFill>
                  <a:prstClr val="black"/>
                </a:solidFill>
                <a:latin typeface="Calibri" panose="020F0502020204030204" pitchFamily="34" charset="0"/>
                <a:cs typeface="Calibri" panose="020F0502020204030204" pitchFamily="34" charset="0"/>
              </a:rPr>
              <a:t>test materials </a:t>
            </a:r>
            <a:r>
              <a:rPr lang="en-US" altLang="en-US" sz="2800" dirty="0" smtClean="0">
                <a:solidFill>
                  <a:prstClr val="black"/>
                </a:solidFill>
                <a:latin typeface="Calibri" panose="020F0502020204030204" pitchFamily="34" charset="0"/>
                <a:cs typeface="Calibri" panose="020F0502020204030204" pitchFamily="34" charset="0"/>
              </a:rPr>
              <a:t>(e.g., calculators</a:t>
            </a:r>
            <a:r>
              <a:rPr lang="en-US" altLang="en-US" sz="2800" dirty="0">
                <a:solidFill>
                  <a:prstClr val="black"/>
                </a:solidFill>
                <a:latin typeface="Calibri" panose="020F0502020204030204" pitchFamily="34" charset="0"/>
                <a:cs typeface="Calibri" panose="020F0502020204030204" pitchFamily="34" charset="0"/>
              </a:rPr>
              <a:t>, scratch paper) to school staff </a:t>
            </a:r>
            <a:br>
              <a:rPr lang="en-US" altLang="en-US" sz="2800" dirty="0">
                <a:solidFill>
                  <a:prstClr val="black"/>
                </a:solidFill>
                <a:latin typeface="Calibri" panose="020F0502020204030204" pitchFamily="34" charset="0"/>
                <a:cs typeface="Calibri" panose="020F0502020204030204" pitchFamily="34" charset="0"/>
              </a:rPr>
            </a:br>
            <a:endParaRPr lang="en-US" altLang="en-US" dirty="0">
              <a:solidFill>
                <a:prstClr val="black"/>
              </a:solidFill>
              <a:latin typeface="Calibri" panose="020F0502020204030204" pitchFamily="34" charset="0"/>
              <a:cs typeface="Calibri" panose="020F0502020204030204" pitchFamily="34" charset="0"/>
            </a:endParaRPr>
          </a:p>
          <a:p>
            <a:pPr marL="914400" lvl="1" indent="-457200">
              <a:buClr>
                <a:schemeClr val="accent1"/>
              </a:buClr>
              <a:buFont typeface="Wingdings" panose="05000000000000000000" pitchFamily="2" charset="2"/>
              <a:buChar char="q"/>
            </a:pPr>
            <a:r>
              <a:rPr lang="en-US" altLang="en-US" sz="2800" dirty="0">
                <a:solidFill>
                  <a:prstClr val="black"/>
                </a:solidFill>
                <a:latin typeface="Calibri" panose="020F0502020204030204" pitchFamily="34" charset="0"/>
                <a:cs typeface="Calibri" panose="020F0502020204030204" pitchFamily="34" charset="0"/>
              </a:rPr>
              <a:t>Develops local secure tracking procedures</a:t>
            </a:r>
            <a:endParaRPr lang="en-US" sz="2800" dirty="0">
              <a:solidFill>
                <a:prstClr val="black"/>
              </a:solidFill>
              <a:latin typeface="Calibri" panose="020F0502020204030204" pitchFamily="34" charset="0"/>
              <a:cs typeface="Calibri" panose="020F0502020204030204" pitchFamily="34" charset="0"/>
            </a:endParaRPr>
          </a:p>
        </p:txBody>
      </p:sp>
      <p:cxnSp>
        <p:nvCxnSpPr>
          <p:cNvPr id="8" name="Straight Connector 7"/>
          <p:cNvCxnSpPr/>
          <p:nvPr/>
        </p:nvCxnSpPr>
        <p:spPr>
          <a:xfrm>
            <a:off x="2973683" y="1447800"/>
            <a:ext cx="61722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5521440"/>
      </p:ext>
    </p:extLst>
  </p:cSld>
  <p:clrMapOvr>
    <a:masterClrMapping/>
  </p:clrMapOvr>
  <mc:AlternateContent xmlns:mc="http://schemas.openxmlformats.org/markup-compatibility/2006" xmlns:p14="http://schemas.microsoft.com/office/powerpoint/2010/main">
    <mc:Choice Requires="p14">
      <p:transition spd="slow" p14:dur="2000" advTm="83583"/>
    </mc:Choice>
    <mc:Fallback xmlns="">
      <p:transition spd="slow" advTm="8358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19610" y="486490"/>
            <a:ext cx="9783448" cy="707886"/>
          </a:xfrm>
          <a:prstGeom prst="rect">
            <a:avLst/>
          </a:prstGeom>
          <a:noFill/>
        </p:spPr>
        <p:txBody>
          <a:bodyPr wrap="none" rtlCol="0">
            <a:spAutoFit/>
          </a:bodyPr>
          <a:lstStyle/>
          <a:p>
            <a:pPr algn="ctr"/>
            <a:r>
              <a:rPr lang="en-US" sz="4000" b="1" dirty="0">
                <a:solidFill>
                  <a:schemeClr val="bg1"/>
                </a:solidFill>
                <a:latin typeface="Century Gothic" panose="020B0502020202020204" pitchFamily="34" charset="0"/>
              </a:rPr>
              <a:t>DTC Test Administration Responsibilities</a:t>
            </a:r>
          </a:p>
        </p:txBody>
      </p:sp>
      <p:sp>
        <p:nvSpPr>
          <p:cNvPr id="15" name="TextBox 14"/>
          <p:cNvSpPr txBox="1"/>
          <p:nvPr/>
        </p:nvSpPr>
        <p:spPr>
          <a:xfrm>
            <a:off x="1199887" y="2021265"/>
            <a:ext cx="7010401" cy="4053417"/>
          </a:xfrm>
          <a:prstGeom prst="rect">
            <a:avLst/>
          </a:prstGeom>
          <a:noFill/>
        </p:spPr>
        <p:txBody>
          <a:bodyPr wrap="square" rtlCol="0">
            <a:spAutoFit/>
          </a:bodyPr>
          <a:lstStyle/>
          <a:p>
            <a:pPr lvl="1" indent="-457200">
              <a:lnSpc>
                <a:spcPct val="90000"/>
              </a:lnSpc>
              <a:buClr>
                <a:schemeClr val="accent1"/>
              </a:buClr>
              <a:buFont typeface="Wingdings" panose="05000000000000000000" pitchFamily="2" charset="2"/>
              <a:buChar char="q"/>
              <a:defRPr/>
            </a:pPr>
            <a:r>
              <a:rPr lang="en-US" sz="2600" dirty="0">
                <a:solidFill>
                  <a:prstClr val="black"/>
                </a:solidFill>
                <a:latin typeface="Calibri" panose="020F0502020204030204" pitchFamily="34" charset="0"/>
                <a:cs typeface="Calibri" panose="020F0502020204030204" pitchFamily="34" charset="0"/>
              </a:rPr>
              <a:t>Inspects schools’ accommodations documents</a:t>
            </a:r>
          </a:p>
          <a:p>
            <a:pPr marL="407988" lvl="1">
              <a:lnSpc>
                <a:spcPct val="90000"/>
              </a:lnSpc>
              <a:buClr>
                <a:schemeClr val="accent1"/>
              </a:buClr>
              <a:defRPr/>
            </a:pPr>
            <a:endParaRPr lang="en-US" sz="2600" dirty="0">
              <a:solidFill>
                <a:prstClr val="black"/>
              </a:solidFill>
              <a:latin typeface="Calibri" panose="020F0502020204030204" pitchFamily="34" charset="0"/>
              <a:cs typeface="Calibri" panose="020F0502020204030204" pitchFamily="34" charset="0"/>
            </a:endParaRPr>
          </a:p>
          <a:p>
            <a:pPr lvl="1" indent="-457200">
              <a:lnSpc>
                <a:spcPct val="90000"/>
              </a:lnSpc>
              <a:buClr>
                <a:schemeClr val="accent1"/>
              </a:buClr>
              <a:buFont typeface="Wingdings" panose="05000000000000000000" pitchFamily="2" charset="2"/>
              <a:buChar char="q"/>
              <a:defRPr/>
            </a:pPr>
            <a:r>
              <a:rPr lang="en-US" sz="2600" dirty="0">
                <a:solidFill>
                  <a:prstClr val="black"/>
                </a:solidFill>
                <a:latin typeface="Calibri" panose="020F0502020204030204" pitchFamily="34" charset="0"/>
                <a:cs typeface="Calibri" panose="020F0502020204030204" pitchFamily="34" charset="0"/>
              </a:rPr>
              <a:t>Ensures TAs and Proctors are certified, trained, and have signed Confidentiality Agreements</a:t>
            </a:r>
          </a:p>
          <a:p>
            <a:pPr marL="285750" lvl="1" indent="-285750">
              <a:lnSpc>
                <a:spcPct val="90000"/>
              </a:lnSpc>
              <a:buClr>
                <a:schemeClr val="accent1"/>
              </a:buClr>
              <a:buFont typeface="Arial" panose="020B0604020202020204" pitchFamily="34" charset="0"/>
              <a:buChar char="•"/>
              <a:defRPr/>
            </a:pPr>
            <a:endParaRPr lang="en-US" sz="2600" dirty="0">
              <a:solidFill>
                <a:prstClr val="black"/>
              </a:solidFill>
              <a:latin typeface="Calibri" panose="020F0502020204030204" pitchFamily="34" charset="0"/>
              <a:cs typeface="Calibri" panose="020F0502020204030204" pitchFamily="34" charset="0"/>
            </a:endParaRPr>
          </a:p>
          <a:p>
            <a:pPr lvl="1" indent="-457200">
              <a:lnSpc>
                <a:spcPct val="90000"/>
              </a:lnSpc>
              <a:buClr>
                <a:schemeClr val="accent1"/>
              </a:buClr>
              <a:buFont typeface="Wingdings" panose="05000000000000000000" pitchFamily="2" charset="2"/>
              <a:buChar char="q"/>
              <a:defRPr/>
            </a:pPr>
            <a:r>
              <a:rPr lang="en-US" sz="2600" dirty="0">
                <a:solidFill>
                  <a:prstClr val="black"/>
                </a:solidFill>
                <a:latin typeface="Calibri" panose="020F0502020204030204" pitchFamily="34" charset="0"/>
                <a:cs typeface="Calibri" panose="020F0502020204030204" pitchFamily="34" charset="0"/>
              </a:rPr>
              <a:t>Inspects schools to ensure secure storage of assessment materials and tracking procedures are followed</a:t>
            </a:r>
          </a:p>
          <a:p>
            <a:pPr lvl="1">
              <a:lnSpc>
                <a:spcPct val="90000"/>
              </a:lnSpc>
              <a:buClr>
                <a:schemeClr val="accent1"/>
              </a:buClr>
              <a:defRPr/>
            </a:pPr>
            <a:endParaRPr lang="en-US" sz="2600" dirty="0">
              <a:solidFill>
                <a:prstClr val="black"/>
              </a:solidFill>
              <a:latin typeface="Calibri" panose="020F0502020204030204" pitchFamily="34" charset="0"/>
              <a:cs typeface="Calibri" panose="020F0502020204030204" pitchFamily="34" charset="0"/>
            </a:endParaRPr>
          </a:p>
          <a:p>
            <a:pPr lvl="1" indent="-457200">
              <a:lnSpc>
                <a:spcPct val="90000"/>
              </a:lnSpc>
              <a:buClr>
                <a:schemeClr val="accent1"/>
              </a:buClr>
              <a:buFont typeface="Wingdings" panose="05000000000000000000" pitchFamily="2" charset="2"/>
              <a:buChar char="q"/>
              <a:defRPr/>
            </a:pPr>
            <a:r>
              <a:rPr lang="en-US" sz="2600" dirty="0">
                <a:solidFill>
                  <a:prstClr val="black"/>
                </a:solidFill>
                <a:latin typeface="Calibri" panose="020F0502020204030204" pitchFamily="34" charset="0"/>
                <a:cs typeface="Calibri" panose="020F0502020204030204" pitchFamily="34" charset="0"/>
              </a:rPr>
              <a:t>Reports irregularities to PED and conducts investigations</a:t>
            </a:r>
          </a:p>
        </p:txBody>
      </p:sp>
      <p:cxnSp>
        <p:nvCxnSpPr>
          <p:cNvPr id="8" name="Straight Connector 7"/>
          <p:cNvCxnSpPr/>
          <p:nvPr/>
        </p:nvCxnSpPr>
        <p:spPr>
          <a:xfrm>
            <a:off x="3048000" y="1447800"/>
            <a:ext cx="61722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5021340"/>
      </p:ext>
    </p:extLst>
  </p:cSld>
  <p:clrMapOvr>
    <a:masterClrMapping/>
  </p:clrMapOvr>
  <mc:AlternateContent xmlns:mc="http://schemas.openxmlformats.org/markup-compatibility/2006" xmlns:p14="http://schemas.microsoft.com/office/powerpoint/2010/main">
    <mc:Choice Requires="p14">
      <p:transition spd="slow" p14:dur="2000" advTm="36480"/>
    </mc:Choice>
    <mc:Fallback xmlns="">
      <p:transition spd="slow" advTm="3648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48347" y="392402"/>
            <a:ext cx="7298793" cy="869469"/>
          </a:xfrm>
          <a:prstGeom prst="rect">
            <a:avLst/>
          </a:prstGeom>
          <a:noFill/>
        </p:spPr>
        <p:txBody>
          <a:bodyPr wrap="none" rtlCol="0">
            <a:spAutoFit/>
          </a:bodyPr>
          <a:lstStyle/>
          <a:p>
            <a:endParaRPr lang="en-US" sz="1050" b="1" dirty="0">
              <a:solidFill>
                <a:schemeClr val="accent4">
                  <a:lumMod val="50000"/>
                </a:schemeClr>
              </a:solidFill>
              <a:latin typeface="Century Gothic" panose="020B0502020202020204" pitchFamily="34" charset="0"/>
            </a:endParaRPr>
          </a:p>
          <a:p>
            <a:r>
              <a:rPr lang="en-US" sz="4000" b="1" dirty="0">
                <a:solidFill>
                  <a:schemeClr val="bg1"/>
                </a:solidFill>
                <a:latin typeface="Century Gothic" panose="020B0502020202020204" pitchFamily="34" charset="0"/>
              </a:rPr>
              <a:t>DTC Post-Test Responsibilities</a:t>
            </a:r>
          </a:p>
        </p:txBody>
      </p:sp>
      <p:sp>
        <p:nvSpPr>
          <p:cNvPr id="15" name="TextBox 14"/>
          <p:cNvSpPr txBox="1"/>
          <p:nvPr/>
        </p:nvSpPr>
        <p:spPr>
          <a:xfrm>
            <a:off x="1236739" y="2270761"/>
            <a:ext cx="7010401" cy="3139321"/>
          </a:xfrm>
          <a:prstGeom prst="rect">
            <a:avLst/>
          </a:prstGeom>
          <a:noFill/>
        </p:spPr>
        <p:txBody>
          <a:bodyPr wrap="square" rtlCol="0">
            <a:spAutoFit/>
          </a:bodyPr>
          <a:lstStyle/>
          <a:p>
            <a:pPr marL="49213" lvl="1">
              <a:lnSpc>
                <a:spcPct val="90000"/>
              </a:lnSpc>
            </a:pPr>
            <a:r>
              <a:rPr lang="en-US" altLang="en-US" sz="2800" b="1" dirty="0">
                <a:solidFill>
                  <a:schemeClr val="tx2"/>
                </a:solidFill>
                <a:latin typeface="Calibri" panose="020F0502020204030204" pitchFamily="34" charset="0"/>
                <a:cs typeface="Calibri" panose="020F0502020204030204" pitchFamily="34" charset="0"/>
              </a:rPr>
              <a:t>Works with STCs to ensure that:</a:t>
            </a:r>
          </a:p>
          <a:p>
            <a:pPr marL="963613" lvl="2" indent="-457200">
              <a:lnSpc>
                <a:spcPct val="90000"/>
              </a:lnSpc>
              <a:buFont typeface="Arial" panose="020B0604020202020204" pitchFamily="34" charset="0"/>
              <a:buChar char="•"/>
            </a:pPr>
            <a:endParaRPr lang="en-US" altLang="en-US" sz="2800" b="1" dirty="0">
              <a:solidFill>
                <a:schemeClr val="tx2"/>
              </a:solidFill>
              <a:latin typeface="Calibri" panose="020F0502020204030204" pitchFamily="34" charset="0"/>
              <a:cs typeface="Calibri" panose="020F0502020204030204" pitchFamily="34" charset="0"/>
            </a:endParaRPr>
          </a:p>
          <a:p>
            <a:pPr marL="963613" lvl="2" indent="-457200">
              <a:lnSpc>
                <a:spcPct val="90000"/>
              </a:lnSpc>
              <a:buClr>
                <a:schemeClr val="accent1"/>
              </a:buClr>
              <a:buFont typeface="Wingdings" panose="05000000000000000000" pitchFamily="2" charset="2"/>
              <a:buChar char="q"/>
            </a:pPr>
            <a:r>
              <a:rPr lang="en-US" altLang="en-US" sz="2800" dirty="0">
                <a:solidFill>
                  <a:schemeClr val="tx2"/>
                </a:solidFill>
                <a:latin typeface="Calibri" panose="020F0502020204030204" pitchFamily="34" charset="0"/>
                <a:cs typeface="Calibri" panose="020F0502020204030204" pitchFamily="34" charset="0"/>
              </a:rPr>
              <a:t>all students were tested</a:t>
            </a:r>
          </a:p>
          <a:p>
            <a:pPr marL="963613" lvl="2" indent="-457200">
              <a:lnSpc>
                <a:spcPct val="90000"/>
              </a:lnSpc>
              <a:buClr>
                <a:schemeClr val="accent1"/>
              </a:buClr>
              <a:buFont typeface="Arial" panose="020B0604020202020204" pitchFamily="34" charset="0"/>
              <a:buChar char="•"/>
            </a:pPr>
            <a:endParaRPr lang="en-US" altLang="en-US" sz="1200" dirty="0">
              <a:solidFill>
                <a:schemeClr val="tx2"/>
              </a:solidFill>
              <a:latin typeface="Calibri" panose="020F0502020204030204" pitchFamily="34" charset="0"/>
              <a:cs typeface="Calibri" panose="020F0502020204030204" pitchFamily="34" charset="0"/>
            </a:endParaRPr>
          </a:p>
          <a:p>
            <a:pPr marL="963613" lvl="2" indent="-457200">
              <a:lnSpc>
                <a:spcPct val="90000"/>
              </a:lnSpc>
              <a:buClr>
                <a:schemeClr val="accent1"/>
              </a:buClr>
              <a:buFont typeface="Wingdings" panose="05000000000000000000" pitchFamily="2" charset="2"/>
              <a:buChar char="q"/>
            </a:pPr>
            <a:r>
              <a:rPr lang="en-US" altLang="en-US" sz="2800" dirty="0">
                <a:solidFill>
                  <a:schemeClr val="tx2"/>
                </a:solidFill>
                <a:latin typeface="Calibri" panose="020F0502020204030204" pitchFamily="34" charset="0"/>
                <a:cs typeface="Calibri" panose="020F0502020204030204" pitchFamily="34" charset="0"/>
              </a:rPr>
              <a:t>all student data are complete and accurate</a:t>
            </a:r>
          </a:p>
          <a:p>
            <a:pPr marL="963613" lvl="2" indent="-457200">
              <a:lnSpc>
                <a:spcPct val="90000"/>
              </a:lnSpc>
              <a:buClr>
                <a:schemeClr val="accent1"/>
              </a:buClr>
              <a:buFont typeface="Arial" panose="020B0604020202020204" pitchFamily="34" charset="0"/>
              <a:buChar char="•"/>
            </a:pPr>
            <a:endParaRPr lang="en-US" altLang="en-US" sz="1200" dirty="0">
              <a:solidFill>
                <a:schemeClr val="tx2"/>
              </a:solidFill>
              <a:latin typeface="Calibri" panose="020F0502020204030204" pitchFamily="34" charset="0"/>
              <a:cs typeface="Calibri" panose="020F0502020204030204" pitchFamily="34" charset="0"/>
            </a:endParaRPr>
          </a:p>
          <a:p>
            <a:pPr marL="963613" lvl="2" indent="-457200">
              <a:lnSpc>
                <a:spcPct val="90000"/>
              </a:lnSpc>
              <a:buClr>
                <a:schemeClr val="accent1"/>
              </a:buClr>
              <a:buFont typeface="Wingdings" panose="05000000000000000000" pitchFamily="2" charset="2"/>
              <a:buChar char="q"/>
            </a:pPr>
            <a:r>
              <a:rPr lang="en-US" altLang="en-US" sz="2800" dirty="0">
                <a:solidFill>
                  <a:schemeClr val="tx2"/>
                </a:solidFill>
                <a:latin typeface="Calibri" panose="020F0502020204030204" pitchFamily="34" charset="0"/>
                <a:cs typeface="Calibri" panose="020F0502020204030204" pitchFamily="34" charset="0"/>
              </a:rPr>
              <a:t>all secure materials returned to vendors according to directions</a:t>
            </a:r>
          </a:p>
        </p:txBody>
      </p:sp>
    </p:spTree>
    <p:extLst>
      <p:ext uri="{BB962C8B-B14F-4D97-AF65-F5344CB8AC3E}">
        <p14:creationId xmlns:p14="http://schemas.microsoft.com/office/powerpoint/2010/main" val="1209732870"/>
      </p:ext>
    </p:extLst>
  </p:cSld>
  <p:clrMapOvr>
    <a:masterClrMapping/>
  </p:clrMapOvr>
  <mc:AlternateContent xmlns:mc="http://schemas.openxmlformats.org/markup-compatibility/2006" xmlns:p14="http://schemas.microsoft.com/office/powerpoint/2010/main">
    <mc:Choice Requires="p14">
      <p:transition spd="slow" p14:dur="2000" advTm="38045"/>
    </mc:Choice>
    <mc:Fallback xmlns="">
      <p:transition spd="slow" advTm="38045"/>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 Site Monitoring Requirement </a:t>
            </a:r>
            <a:endParaRPr lang="en-US" dirty="0"/>
          </a:p>
        </p:txBody>
      </p:sp>
      <p:sp>
        <p:nvSpPr>
          <p:cNvPr id="4" name="Footer Placeholder 3"/>
          <p:cNvSpPr>
            <a:spLocks noGrp="1"/>
          </p:cNvSpPr>
          <p:nvPr>
            <p:ph type="ftr" sz="quarter" idx="11"/>
          </p:nvPr>
        </p:nvSpPr>
        <p:spPr/>
        <p:txBody>
          <a:bodyPr/>
          <a:lstStyle/>
          <a:p>
            <a:r>
              <a:rPr lang="en-US" smtClean="0"/>
              <a:t>Investing for tomorrow, delivering today.</a:t>
            </a:r>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23</a:t>
            </a:fld>
            <a:endParaRPr lang="en-US"/>
          </a:p>
        </p:txBody>
      </p:sp>
      <p:pic>
        <p:nvPicPr>
          <p:cNvPr id="2050" name="Picture 2"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16" y="2053791"/>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p:cNvPicPr>
            <a:picLocks noGrp="1" noChangeAspect="1"/>
          </p:cNvPicPr>
          <p:nvPr>
            <p:ph idx="1"/>
          </p:nvPr>
        </p:nvPicPr>
        <p:blipFill rotWithShape="1">
          <a:blip r:embed="rId3"/>
          <a:srcRect t="12179" b="6630"/>
          <a:stretch/>
        </p:blipFill>
        <p:spPr>
          <a:xfrm>
            <a:off x="1966527" y="1579228"/>
            <a:ext cx="8438382" cy="4681780"/>
          </a:xfrm>
          <a:prstGeom prst="rect">
            <a:avLst/>
          </a:prstGeom>
        </p:spPr>
      </p:pic>
    </p:spTree>
    <p:extLst>
      <p:ext uri="{BB962C8B-B14F-4D97-AF65-F5344CB8AC3E}">
        <p14:creationId xmlns:p14="http://schemas.microsoft.com/office/powerpoint/2010/main" val="194613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7328" y="3028950"/>
            <a:ext cx="3083172" cy="1557338"/>
          </a:xfrm>
        </p:spPr>
        <p:txBody>
          <a:bodyPr>
            <a:normAutofit fontScale="90000"/>
          </a:bodyPr>
          <a:lstStyle/>
          <a:p>
            <a:r>
              <a:rPr lang="en-US" dirty="0" smtClean="0"/>
              <a:t>Role &amp; Responsibilities of the School Test Coordinator </a:t>
            </a:r>
            <a:endParaRPr lang="en-US" dirty="0"/>
          </a:p>
        </p:txBody>
      </p:sp>
      <p:sp>
        <p:nvSpPr>
          <p:cNvPr id="4" name="Footer Placeholder 3"/>
          <p:cNvSpPr>
            <a:spLocks noGrp="1"/>
          </p:cNvSpPr>
          <p:nvPr>
            <p:ph type="ftr" sz="quarter" idx="4294967295"/>
          </p:nvPr>
        </p:nvSpPr>
        <p:spPr>
          <a:xfrm>
            <a:off x="0" y="6375400"/>
            <a:ext cx="6243638" cy="274638"/>
          </a:xfrm>
        </p:spPr>
        <p:txBody>
          <a:bodyPr/>
          <a:lstStyle/>
          <a:p>
            <a:r>
              <a:rPr lang="en-US" smtClean="0"/>
              <a:t>Investing for tomorrow, delivering today.</a:t>
            </a:r>
            <a:endParaRPr lang="en-US" dirty="0"/>
          </a:p>
        </p:txBody>
      </p:sp>
      <p:sp>
        <p:nvSpPr>
          <p:cNvPr id="5" name="Slide Number Placeholder 4"/>
          <p:cNvSpPr>
            <a:spLocks noGrp="1"/>
          </p:cNvSpPr>
          <p:nvPr>
            <p:ph type="sldNum" sz="quarter" idx="4294967295"/>
          </p:nvPr>
        </p:nvSpPr>
        <p:spPr>
          <a:xfrm>
            <a:off x="10820400" y="6375400"/>
            <a:ext cx="1371600" cy="274638"/>
          </a:xfrm>
        </p:spPr>
        <p:txBody>
          <a:bodyPr/>
          <a:lstStyle/>
          <a:p>
            <a:fld id="{A7F8E3F6-DE14-48B2-B2BC-6FABA9630FB8}" type="slidenum">
              <a:rPr lang="en-US" smtClean="0"/>
              <a:t>24</a:t>
            </a:fld>
            <a:endParaRPr lang="en-US"/>
          </a:p>
        </p:txBody>
      </p:sp>
      <p:sp>
        <p:nvSpPr>
          <p:cNvPr id="9" name="Right Arrow 8"/>
          <p:cNvSpPr/>
          <p:nvPr/>
        </p:nvSpPr>
        <p:spPr>
          <a:xfrm>
            <a:off x="4763600" y="3548245"/>
            <a:ext cx="624254" cy="518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2"/>
          <a:srcRect l="6075"/>
          <a:stretch/>
        </p:blipFill>
        <p:spPr>
          <a:xfrm>
            <a:off x="5530362" y="1503485"/>
            <a:ext cx="3726897" cy="3640381"/>
          </a:xfrm>
          <a:prstGeom prst="rect">
            <a:avLst/>
          </a:prstGeom>
        </p:spPr>
      </p:pic>
    </p:spTree>
    <p:extLst>
      <p:ext uri="{BB962C8B-B14F-4D97-AF65-F5344CB8AC3E}">
        <p14:creationId xmlns:p14="http://schemas.microsoft.com/office/powerpoint/2010/main" val="110650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58239" y="322198"/>
            <a:ext cx="7084499" cy="1077218"/>
          </a:xfrm>
          <a:prstGeom prst="rect">
            <a:avLst/>
          </a:prstGeom>
          <a:noFill/>
        </p:spPr>
        <p:txBody>
          <a:bodyPr wrap="square" rtlCol="0">
            <a:spAutoFit/>
          </a:bodyPr>
          <a:lstStyle/>
          <a:p>
            <a:r>
              <a:rPr lang="en-US" sz="3200" b="1" dirty="0">
                <a:solidFill>
                  <a:schemeClr val="bg1"/>
                </a:solidFill>
                <a:latin typeface="Century Gothic" panose="020B0502020202020204" pitchFamily="34" charset="0"/>
              </a:rPr>
              <a:t>School Test Coordinator (STC) Licensing Requirement</a:t>
            </a:r>
          </a:p>
        </p:txBody>
      </p:sp>
      <p:sp>
        <p:nvSpPr>
          <p:cNvPr id="15" name="TextBox 14"/>
          <p:cNvSpPr txBox="1"/>
          <p:nvPr/>
        </p:nvSpPr>
        <p:spPr>
          <a:xfrm>
            <a:off x="545123" y="2891310"/>
            <a:ext cx="8774723" cy="2985433"/>
          </a:xfrm>
          <a:prstGeom prst="rect">
            <a:avLst/>
          </a:prstGeom>
          <a:noFill/>
        </p:spPr>
        <p:txBody>
          <a:bodyPr wrap="square" numCol="2" rtlCol="0">
            <a:spAutoFit/>
          </a:bodyPr>
          <a:lstStyle/>
          <a:p>
            <a:pPr marL="1371600" lvl="2" indent="-457200">
              <a:spcBef>
                <a:spcPts val="600"/>
              </a:spcBef>
              <a:buFont typeface="Arial" panose="020B0604020202020204" pitchFamily="34" charset="0"/>
              <a:buChar char="•"/>
            </a:pPr>
            <a:r>
              <a:rPr lang="en-US" sz="2400" dirty="0" smtClean="0">
                <a:solidFill>
                  <a:schemeClr val="tx2"/>
                </a:solidFill>
                <a:latin typeface="Calibri" panose="020F0502020204030204" pitchFamily="34" charset="0"/>
                <a:cs typeface="Calibri" panose="020F0502020204030204" pitchFamily="34" charset="0"/>
              </a:rPr>
              <a:t>School </a:t>
            </a:r>
            <a:r>
              <a:rPr lang="en-US" sz="2400" dirty="0">
                <a:solidFill>
                  <a:schemeClr val="tx2"/>
                </a:solidFill>
                <a:latin typeface="Calibri" panose="020F0502020204030204" pitchFamily="34" charset="0"/>
                <a:cs typeface="Calibri" panose="020F0502020204030204" pitchFamily="34" charset="0"/>
              </a:rPr>
              <a:t>Instructor</a:t>
            </a:r>
          </a:p>
          <a:p>
            <a:pPr marL="1371600" lvl="2" indent="-457200">
              <a:spcBef>
                <a:spcPts val="600"/>
              </a:spcBef>
              <a:buFont typeface="Arial" panose="020B0604020202020204" pitchFamily="34" charset="0"/>
              <a:buChar char="•"/>
            </a:pPr>
            <a:r>
              <a:rPr lang="en-US" sz="2400" dirty="0">
                <a:solidFill>
                  <a:schemeClr val="tx2"/>
                </a:solidFill>
                <a:latin typeface="Calibri" panose="020F0502020204030204" pitchFamily="34" charset="0"/>
                <a:cs typeface="Calibri" panose="020F0502020204030204" pitchFamily="34" charset="0"/>
              </a:rPr>
              <a:t>Administrator</a:t>
            </a:r>
          </a:p>
          <a:p>
            <a:pPr marL="1371600" lvl="2" indent="-457200">
              <a:spcBef>
                <a:spcPts val="600"/>
              </a:spcBef>
              <a:buFont typeface="Arial" panose="020B0604020202020204" pitchFamily="34" charset="0"/>
              <a:buChar char="•"/>
            </a:pPr>
            <a:r>
              <a:rPr lang="en-US" sz="2400" dirty="0" smtClean="0">
                <a:solidFill>
                  <a:schemeClr val="tx2"/>
                </a:solidFill>
                <a:latin typeface="Calibri" panose="020F0502020204030204" pitchFamily="34" charset="0"/>
                <a:cs typeface="Calibri" panose="020F0502020204030204" pitchFamily="34" charset="0"/>
              </a:rPr>
              <a:t>School Counselors</a:t>
            </a:r>
          </a:p>
          <a:p>
            <a:pPr marL="1371600" lvl="2" indent="-457200">
              <a:spcBef>
                <a:spcPts val="600"/>
              </a:spcBef>
              <a:buFont typeface="Arial" panose="020B0604020202020204" pitchFamily="34" charset="0"/>
              <a:buChar char="•"/>
            </a:pPr>
            <a:r>
              <a:rPr lang="en-US" sz="2400" dirty="0" smtClean="0">
                <a:solidFill>
                  <a:schemeClr val="tx2"/>
                </a:solidFill>
                <a:latin typeface="Calibri" panose="020F0502020204030204" pitchFamily="34" charset="0"/>
                <a:cs typeface="Calibri" panose="020F0502020204030204" pitchFamily="34" charset="0"/>
              </a:rPr>
              <a:t>(Including Student </a:t>
            </a:r>
            <a:r>
              <a:rPr lang="en-US" sz="2400" dirty="0">
                <a:solidFill>
                  <a:schemeClr val="tx2"/>
                </a:solidFill>
                <a:latin typeface="Calibri" panose="020F0502020204030204" pitchFamily="34" charset="0"/>
                <a:cs typeface="Calibri" panose="020F0502020204030204" pitchFamily="34" charset="0"/>
              </a:rPr>
              <a:t>Success </a:t>
            </a:r>
            <a:r>
              <a:rPr lang="en-US" sz="2400" dirty="0" smtClean="0">
                <a:solidFill>
                  <a:schemeClr val="tx2"/>
                </a:solidFill>
                <a:latin typeface="Calibri" panose="020F0502020204030204" pitchFamily="34" charset="0"/>
                <a:cs typeface="Calibri" panose="020F0502020204030204" pitchFamily="34" charset="0"/>
              </a:rPr>
              <a:t>Advisors)</a:t>
            </a:r>
          </a:p>
          <a:p>
            <a:pPr marL="1371600" lvl="2" indent="-457200">
              <a:spcBef>
                <a:spcPts val="600"/>
              </a:spcBef>
              <a:buFont typeface="Arial" panose="020B0604020202020204" pitchFamily="34" charset="0"/>
              <a:buChar char="•"/>
            </a:pPr>
            <a:r>
              <a:rPr lang="en-US" sz="2400" dirty="0" smtClean="0">
                <a:solidFill>
                  <a:schemeClr val="tx2"/>
                </a:solidFill>
                <a:latin typeface="Calibri" panose="020F0502020204030204" pitchFamily="34" charset="0"/>
                <a:cs typeface="Calibri" panose="020F0502020204030204" pitchFamily="34" charset="0"/>
              </a:rPr>
              <a:t>Educational Diagnostician</a:t>
            </a:r>
          </a:p>
          <a:p>
            <a:pPr marL="1371600" lvl="2" indent="-457200">
              <a:spcBef>
                <a:spcPts val="600"/>
              </a:spcBef>
              <a:buFont typeface="Arial" panose="020B0604020202020204" pitchFamily="34" charset="0"/>
              <a:buChar char="•"/>
            </a:pPr>
            <a:r>
              <a:rPr lang="en-US" sz="2400" dirty="0" smtClean="0">
                <a:solidFill>
                  <a:schemeClr val="tx2"/>
                </a:solidFill>
                <a:latin typeface="Calibri" panose="020F0502020204030204" pitchFamily="34" charset="0"/>
                <a:cs typeface="Calibri" panose="020F0502020204030204" pitchFamily="34" charset="0"/>
              </a:rPr>
              <a:t>Interpreter </a:t>
            </a:r>
            <a:r>
              <a:rPr lang="en-US" sz="2400" dirty="0">
                <a:solidFill>
                  <a:schemeClr val="tx2"/>
                </a:solidFill>
                <a:latin typeface="Calibri" panose="020F0502020204030204" pitchFamily="34" charset="0"/>
                <a:cs typeface="Calibri" panose="020F0502020204030204" pitchFamily="34" charset="0"/>
              </a:rPr>
              <a:t>for the </a:t>
            </a:r>
            <a:r>
              <a:rPr lang="en-US" sz="2400" dirty="0" smtClean="0">
                <a:solidFill>
                  <a:schemeClr val="tx2"/>
                </a:solidFill>
                <a:latin typeface="Calibri" panose="020F0502020204030204" pitchFamily="34" charset="0"/>
                <a:cs typeface="Calibri" panose="020F0502020204030204" pitchFamily="34" charset="0"/>
              </a:rPr>
              <a:t>Deaf</a:t>
            </a:r>
          </a:p>
          <a:p>
            <a:pPr marL="1371600" lvl="2" indent="-457200">
              <a:spcBef>
                <a:spcPts val="600"/>
              </a:spcBef>
              <a:buFont typeface="Arial" panose="020B0604020202020204" pitchFamily="34" charset="0"/>
              <a:buChar char="•"/>
            </a:pPr>
            <a:r>
              <a:rPr lang="en-US" sz="2400" dirty="0" smtClean="0">
                <a:solidFill>
                  <a:schemeClr val="tx2"/>
                </a:solidFill>
                <a:latin typeface="Calibri" panose="020F0502020204030204" pitchFamily="34" charset="0"/>
                <a:cs typeface="Calibri" panose="020F0502020204030204" pitchFamily="34" charset="0"/>
              </a:rPr>
              <a:t> </a:t>
            </a:r>
            <a:r>
              <a:rPr lang="en-US" sz="2400" dirty="0">
                <a:solidFill>
                  <a:schemeClr val="tx2"/>
                </a:solidFill>
                <a:latin typeface="Calibri" panose="020F0502020204030204" pitchFamily="34" charset="0"/>
                <a:cs typeface="Calibri" panose="020F0502020204030204" pitchFamily="34" charset="0"/>
              </a:rPr>
              <a:t>Rehabilitation </a:t>
            </a:r>
            <a:r>
              <a:rPr lang="en-US" sz="2400" dirty="0" smtClean="0">
                <a:solidFill>
                  <a:schemeClr val="tx2"/>
                </a:solidFill>
                <a:latin typeface="Calibri" panose="020F0502020204030204" pitchFamily="34" charset="0"/>
                <a:cs typeface="Calibri" panose="020F0502020204030204" pitchFamily="34" charset="0"/>
              </a:rPr>
              <a:t>Counselor</a:t>
            </a:r>
          </a:p>
          <a:p>
            <a:pPr marL="1371600" lvl="2" indent="-457200">
              <a:spcBef>
                <a:spcPts val="600"/>
              </a:spcBef>
              <a:buFont typeface="Arial" panose="020B0604020202020204" pitchFamily="34" charset="0"/>
              <a:buChar char="•"/>
            </a:pPr>
            <a:r>
              <a:rPr lang="en-US" sz="2400" dirty="0" smtClean="0">
                <a:solidFill>
                  <a:schemeClr val="tx2"/>
                </a:solidFill>
                <a:latin typeface="Calibri" panose="020F0502020204030204" pitchFamily="34" charset="0"/>
                <a:cs typeface="Calibri" panose="020F0502020204030204" pitchFamily="34" charset="0"/>
              </a:rPr>
              <a:t>School Psychologist</a:t>
            </a:r>
          </a:p>
          <a:p>
            <a:pPr marL="1371600" lvl="2" indent="-457200">
              <a:spcBef>
                <a:spcPts val="600"/>
              </a:spcBef>
              <a:buFont typeface="Arial" panose="020B0604020202020204" pitchFamily="34" charset="0"/>
              <a:buChar char="•"/>
            </a:pPr>
            <a:r>
              <a:rPr lang="en-US" sz="2400" dirty="0" smtClean="0">
                <a:solidFill>
                  <a:schemeClr val="tx2"/>
                </a:solidFill>
                <a:latin typeface="Calibri" panose="020F0502020204030204" pitchFamily="34" charset="0"/>
                <a:cs typeface="Calibri" panose="020F0502020204030204" pitchFamily="34" charset="0"/>
              </a:rPr>
              <a:t>School </a:t>
            </a:r>
            <a:r>
              <a:rPr lang="en-US" sz="2400" dirty="0">
                <a:solidFill>
                  <a:schemeClr val="tx2"/>
                </a:solidFill>
                <a:latin typeface="Calibri" panose="020F0502020204030204" pitchFamily="34" charset="0"/>
                <a:cs typeface="Calibri" panose="020F0502020204030204" pitchFamily="34" charset="0"/>
              </a:rPr>
              <a:t>Social </a:t>
            </a:r>
            <a:r>
              <a:rPr lang="en-US" sz="2400" dirty="0" smtClean="0">
                <a:solidFill>
                  <a:schemeClr val="tx2"/>
                </a:solidFill>
                <a:latin typeface="Calibri" panose="020F0502020204030204" pitchFamily="34" charset="0"/>
                <a:cs typeface="Calibri" panose="020F0502020204030204" pitchFamily="34" charset="0"/>
              </a:rPr>
              <a:t>Worker</a:t>
            </a:r>
          </a:p>
          <a:p>
            <a:pPr marL="1371600" lvl="2" indent="-457200">
              <a:spcBef>
                <a:spcPts val="600"/>
              </a:spcBef>
              <a:buFont typeface="Arial" panose="020B0604020202020204" pitchFamily="34" charset="0"/>
              <a:buChar char="•"/>
            </a:pPr>
            <a:r>
              <a:rPr lang="en-US" sz="2400" dirty="0" smtClean="0">
                <a:solidFill>
                  <a:schemeClr val="tx2"/>
                </a:solidFill>
                <a:latin typeface="Calibri" panose="020F0502020204030204" pitchFamily="34" charset="0"/>
                <a:cs typeface="Calibri" panose="020F0502020204030204" pitchFamily="34" charset="0"/>
              </a:rPr>
              <a:t>Speech </a:t>
            </a:r>
            <a:r>
              <a:rPr lang="en-US" sz="2400" dirty="0">
                <a:solidFill>
                  <a:schemeClr val="tx2"/>
                </a:solidFill>
                <a:latin typeface="Calibri" panose="020F0502020204030204" pitchFamily="34" charset="0"/>
                <a:cs typeface="Calibri" panose="020F0502020204030204" pitchFamily="34" charset="0"/>
              </a:rPr>
              <a:t>Language Pathologist</a:t>
            </a:r>
            <a:endParaRPr lang="en-US" sz="2800" dirty="0">
              <a:solidFill>
                <a:schemeClr val="tx2"/>
              </a:solidFill>
              <a:latin typeface="Calibri" panose="020F0502020204030204" pitchFamily="34" charset="0"/>
              <a:cs typeface="Calibri" panose="020F0502020204030204" pitchFamily="34" charset="0"/>
            </a:endParaRPr>
          </a:p>
        </p:txBody>
      </p:sp>
      <p:sp>
        <p:nvSpPr>
          <p:cNvPr id="4" name="TextBox 3"/>
          <p:cNvSpPr txBox="1"/>
          <p:nvPr/>
        </p:nvSpPr>
        <p:spPr>
          <a:xfrm>
            <a:off x="905608" y="1660204"/>
            <a:ext cx="5143500" cy="1231106"/>
          </a:xfrm>
          <a:prstGeom prst="rect">
            <a:avLst/>
          </a:prstGeom>
          <a:noFill/>
        </p:spPr>
        <p:txBody>
          <a:bodyPr wrap="square" rtlCol="0">
            <a:spAutoFit/>
          </a:bodyPr>
          <a:lstStyle/>
          <a:p>
            <a:r>
              <a:rPr lang="en-US" sz="2800" dirty="0">
                <a:solidFill>
                  <a:prstClr val="black"/>
                </a:solidFill>
                <a:latin typeface="Calibri" panose="020F0502020204030204" pitchFamily="34" charset="0"/>
                <a:cs typeface="Calibri" panose="020F0502020204030204" pitchFamily="34" charset="0"/>
              </a:rPr>
              <a:t>STCs must hold one of the following, valid PED licenses:</a:t>
            </a:r>
          </a:p>
          <a:p>
            <a:endParaRPr lang="en-US" dirty="0"/>
          </a:p>
        </p:txBody>
      </p:sp>
      <p:sp>
        <p:nvSpPr>
          <p:cNvPr id="5" name="TextBox 4"/>
          <p:cNvSpPr txBox="1"/>
          <p:nvPr/>
        </p:nvSpPr>
        <p:spPr>
          <a:xfrm>
            <a:off x="9475177" y="6082448"/>
            <a:ext cx="2919046"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6.10.7.7.E. NMAC</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0684735"/>
      </p:ext>
    </p:extLst>
  </p:cSld>
  <p:clrMapOvr>
    <a:masterClrMapping/>
  </p:clrMapOvr>
  <mc:AlternateContent xmlns:mc="http://schemas.openxmlformats.org/markup-compatibility/2006" xmlns:p14="http://schemas.microsoft.com/office/powerpoint/2010/main">
    <mc:Choice Requires="p14">
      <p:transition spd="slow" p14:dur="2000" advTm="26727"/>
    </mc:Choice>
    <mc:Fallback xmlns="">
      <p:transition spd="slow" advTm="26727"/>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06519" y="450478"/>
            <a:ext cx="7758855" cy="707886"/>
          </a:xfrm>
          <a:prstGeom prst="rect">
            <a:avLst/>
          </a:prstGeom>
          <a:noFill/>
        </p:spPr>
        <p:txBody>
          <a:bodyPr wrap="none" rtlCol="0">
            <a:spAutoFit/>
          </a:bodyPr>
          <a:lstStyle/>
          <a:p>
            <a:pPr algn="ctr"/>
            <a:r>
              <a:rPr lang="en-US" sz="4000" b="1" dirty="0">
                <a:solidFill>
                  <a:schemeClr val="bg1"/>
                </a:solidFill>
                <a:latin typeface="Century Gothic" panose="020B0502020202020204" pitchFamily="34" charset="0"/>
              </a:rPr>
              <a:t>STC Pre-Testing Responsibilities</a:t>
            </a:r>
          </a:p>
        </p:txBody>
      </p:sp>
      <p:sp>
        <p:nvSpPr>
          <p:cNvPr id="15" name="TextBox 14"/>
          <p:cNvSpPr txBox="1"/>
          <p:nvPr/>
        </p:nvSpPr>
        <p:spPr>
          <a:xfrm>
            <a:off x="1145042" y="1840524"/>
            <a:ext cx="7729329" cy="4693593"/>
          </a:xfrm>
          <a:prstGeom prst="rect">
            <a:avLst/>
          </a:prstGeom>
          <a:noFill/>
        </p:spPr>
        <p:txBody>
          <a:bodyPr wrap="square" rtlCol="0">
            <a:spAutoFit/>
          </a:bodyPr>
          <a:lstStyle/>
          <a:p>
            <a:pPr marL="342900" indent="-342900">
              <a:spcAft>
                <a:spcPts val="600"/>
              </a:spcAft>
              <a:buClr>
                <a:schemeClr val="accent1"/>
              </a:buClr>
              <a:buFont typeface="Wingdings" panose="05000000000000000000" pitchFamily="2" charset="2"/>
              <a:buChar char="q"/>
            </a:pPr>
            <a:r>
              <a:rPr lang="en-US" sz="2400" dirty="0">
                <a:solidFill>
                  <a:prstClr val="black"/>
                </a:solidFill>
                <a:latin typeface="Calibri" panose="020F0502020204030204" pitchFamily="34" charset="0"/>
                <a:cs typeface="Calibri" panose="020F0502020204030204" pitchFamily="34" charset="0"/>
              </a:rPr>
              <a:t>Provides training to TAs and Proctors </a:t>
            </a:r>
            <a:br>
              <a:rPr lang="en-US" sz="2400" dirty="0">
                <a:solidFill>
                  <a:prstClr val="black"/>
                </a:solidFill>
                <a:latin typeface="Calibri" panose="020F0502020204030204" pitchFamily="34" charset="0"/>
                <a:cs typeface="Calibri" panose="020F0502020204030204" pitchFamily="34" charset="0"/>
              </a:rPr>
            </a:br>
            <a:r>
              <a:rPr lang="en-US" sz="2400" dirty="0">
                <a:solidFill>
                  <a:prstClr val="black"/>
                </a:solidFill>
                <a:latin typeface="Calibri" panose="020F0502020204030204" pitchFamily="34" charset="0"/>
                <a:cs typeface="Calibri" panose="020F0502020204030204" pitchFamily="34" charset="0"/>
              </a:rPr>
              <a:t>twice a year</a:t>
            </a:r>
          </a:p>
          <a:p>
            <a:pPr marL="342900" indent="-342900">
              <a:spcAft>
                <a:spcPts val="600"/>
              </a:spcAft>
              <a:buClr>
                <a:schemeClr val="accent1"/>
              </a:buClr>
              <a:buFont typeface="Wingdings" panose="05000000000000000000" pitchFamily="2" charset="2"/>
              <a:buChar char="q"/>
            </a:pPr>
            <a:r>
              <a:rPr lang="en-US" sz="2400" dirty="0">
                <a:solidFill>
                  <a:prstClr val="black"/>
                </a:solidFill>
                <a:latin typeface="Calibri" panose="020F0502020204030204" pitchFamily="34" charset="0"/>
                <a:cs typeface="Calibri" panose="020F0502020204030204" pitchFamily="34" charset="0"/>
              </a:rPr>
              <a:t>Reviews 6.10.7 NMAC with TAs and Proctors</a:t>
            </a:r>
          </a:p>
          <a:p>
            <a:pPr marL="342900" indent="-342900">
              <a:spcAft>
                <a:spcPts val="600"/>
              </a:spcAft>
              <a:buClr>
                <a:schemeClr val="accent1"/>
              </a:buClr>
              <a:buFont typeface="Wingdings" panose="05000000000000000000" pitchFamily="2" charset="2"/>
              <a:buChar char="q"/>
            </a:pPr>
            <a:r>
              <a:rPr lang="en-US" sz="2400" dirty="0">
                <a:solidFill>
                  <a:prstClr val="black"/>
                </a:solidFill>
                <a:latin typeface="Calibri" panose="020F0502020204030204" pitchFamily="34" charset="0"/>
                <a:cs typeface="Calibri" panose="020F0502020204030204" pitchFamily="34" charset="0"/>
              </a:rPr>
              <a:t>Disseminates materials and trains TAs and Proctors</a:t>
            </a:r>
          </a:p>
          <a:p>
            <a:pPr marL="342900" indent="-342900">
              <a:spcAft>
                <a:spcPts val="600"/>
              </a:spcAft>
              <a:buClr>
                <a:schemeClr val="accent1"/>
              </a:buClr>
              <a:buFont typeface="Wingdings" panose="05000000000000000000" pitchFamily="2" charset="2"/>
              <a:buChar char="q"/>
            </a:pPr>
            <a:r>
              <a:rPr lang="en-US" sz="2400" dirty="0">
                <a:solidFill>
                  <a:prstClr val="black"/>
                </a:solidFill>
                <a:latin typeface="Calibri" panose="020F0502020204030204" pitchFamily="34" charset="0"/>
                <a:cs typeface="Calibri" panose="020F0502020204030204" pitchFamily="34" charset="0"/>
              </a:rPr>
              <a:t>Provides manuals to TAs in advance of training</a:t>
            </a:r>
          </a:p>
          <a:p>
            <a:pPr marL="342900" indent="-342900">
              <a:spcAft>
                <a:spcPts val="600"/>
              </a:spcAft>
              <a:buClr>
                <a:schemeClr val="accent1"/>
              </a:buClr>
              <a:buFont typeface="Wingdings" panose="05000000000000000000" pitchFamily="2" charset="2"/>
              <a:buChar char="q"/>
            </a:pPr>
            <a:r>
              <a:rPr lang="en-US" sz="2400" dirty="0">
                <a:solidFill>
                  <a:prstClr val="black"/>
                </a:solidFill>
                <a:latin typeface="Calibri" panose="020F0502020204030204" pitchFamily="34" charset="0"/>
                <a:cs typeface="Calibri" panose="020F0502020204030204" pitchFamily="34" charset="0"/>
              </a:rPr>
              <a:t>Trains TAs on local secure tracking procedures </a:t>
            </a:r>
          </a:p>
          <a:p>
            <a:pPr marL="342900" indent="-342900">
              <a:spcAft>
                <a:spcPts val="600"/>
              </a:spcAft>
              <a:buClr>
                <a:schemeClr val="accent1"/>
              </a:buClr>
              <a:buFont typeface="Wingdings" panose="05000000000000000000" pitchFamily="2" charset="2"/>
              <a:buChar char="q"/>
            </a:pPr>
            <a:r>
              <a:rPr lang="en-US" sz="2400" dirty="0">
                <a:solidFill>
                  <a:prstClr val="black"/>
                </a:solidFill>
                <a:latin typeface="Calibri" panose="020F0502020204030204" pitchFamily="34" charset="0"/>
                <a:cs typeface="Calibri" panose="020F0502020204030204" pitchFamily="34" charset="0"/>
              </a:rPr>
              <a:t>Provides student and room testing assignments</a:t>
            </a:r>
          </a:p>
          <a:p>
            <a:pPr marL="342900" indent="-342900">
              <a:spcAft>
                <a:spcPts val="600"/>
              </a:spcAft>
              <a:buClr>
                <a:schemeClr val="accent1"/>
              </a:buClr>
              <a:buFont typeface="Wingdings" panose="05000000000000000000" pitchFamily="2" charset="2"/>
              <a:buChar char="q"/>
            </a:pPr>
            <a:r>
              <a:rPr lang="en-US" sz="2400" dirty="0">
                <a:solidFill>
                  <a:prstClr val="black"/>
                </a:solidFill>
                <a:latin typeface="Calibri" panose="020F0502020204030204" pitchFamily="34" charset="0"/>
                <a:cs typeface="Calibri" panose="020F0502020204030204" pitchFamily="34" charset="0"/>
              </a:rPr>
              <a:t>Ensures proper administration of accommodations (Section 504 Plans, IEPs, ELL Plans) </a:t>
            </a:r>
          </a:p>
          <a:p>
            <a:pPr marL="342900" indent="-342900">
              <a:spcAft>
                <a:spcPts val="600"/>
              </a:spcAft>
              <a:buClr>
                <a:schemeClr val="accent1"/>
              </a:buClr>
              <a:buFont typeface="Wingdings" panose="05000000000000000000" pitchFamily="2" charset="2"/>
              <a:buChar char="q"/>
            </a:pPr>
            <a:r>
              <a:rPr lang="en-US" sz="2400" dirty="0">
                <a:solidFill>
                  <a:prstClr val="black"/>
                </a:solidFill>
                <a:latin typeface="Calibri" panose="020F0502020204030204" pitchFamily="34" charset="0"/>
                <a:cs typeface="Calibri" panose="020F0502020204030204" pitchFamily="34" charset="0"/>
              </a:rPr>
              <a:t>Provides TAs clear instructions on proper procedures and prohibited practices</a:t>
            </a:r>
          </a:p>
        </p:txBody>
      </p:sp>
    </p:spTree>
    <p:extLst>
      <p:ext uri="{BB962C8B-B14F-4D97-AF65-F5344CB8AC3E}">
        <p14:creationId xmlns:p14="http://schemas.microsoft.com/office/powerpoint/2010/main" val="2858051337"/>
      </p:ext>
    </p:extLst>
  </p:cSld>
  <p:clrMapOvr>
    <a:masterClrMapping/>
  </p:clrMapOvr>
  <mc:AlternateContent xmlns:mc="http://schemas.openxmlformats.org/markup-compatibility/2006" xmlns:p14="http://schemas.microsoft.com/office/powerpoint/2010/main">
    <mc:Choice Requires="p14">
      <p:transition spd="slow" p14:dur="2000" advTm="52859"/>
    </mc:Choice>
    <mc:Fallback xmlns="">
      <p:transition spd="slow" advTm="52859"/>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52854" y="482026"/>
            <a:ext cx="8509061" cy="707886"/>
          </a:xfrm>
          <a:prstGeom prst="rect">
            <a:avLst/>
          </a:prstGeom>
          <a:noFill/>
        </p:spPr>
        <p:txBody>
          <a:bodyPr wrap="none" rtlCol="0">
            <a:spAutoFit/>
          </a:bodyPr>
          <a:lstStyle/>
          <a:p>
            <a:r>
              <a:rPr lang="en-US" sz="4000" b="1" dirty="0">
                <a:solidFill>
                  <a:schemeClr val="bg1"/>
                </a:solidFill>
                <a:latin typeface="Century Gothic" panose="020B0502020202020204" pitchFamily="34" charset="0"/>
              </a:rPr>
              <a:t>STC Responsibilities During Testing</a:t>
            </a:r>
          </a:p>
        </p:txBody>
      </p:sp>
      <p:sp>
        <p:nvSpPr>
          <p:cNvPr id="15" name="TextBox 14"/>
          <p:cNvSpPr txBox="1"/>
          <p:nvPr/>
        </p:nvSpPr>
        <p:spPr>
          <a:xfrm>
            <a:off x="1128932" y="1969579"/>
            <a:ext cx="8709660" cy="3456331"/>
          </a:xfrm>
          <a:prstGeom prst="rect">
            <a:avLst/>
          </a:prstGeom>
          <a:noFill/>
        </p:spPr>
        <p:txBody>
          <a:bodyPr wrap="square" rtlCol="0">
            <a:spAutoFit/>
          </a:bodyPr>
          <a:lstStyle/>
          <a:p>
            <a:pPr marL="457200" indent="-457200">
              <a:lnSpc>
                <a:spcPct val="90000"/>
              </a:lnSpc>
              <a:buClr>
                <a:schemeClr val="accent1"/>
              </a:buClr>
              <a:buFont typeface="Wingdings" panose="05000000000000000000" pitchFamily="2" charset="2"/>
              <a:buChar char="q"/>
            </a:pPr>
            <a:r>
              <a:rPr lang="en-US" altLang="en-US" sz="2800" dirty="0" smtClean="0">
                <a:solidFill>
                  <a:schemeClr val="tx2"/>
                </a:solidFill>
                <a:latin typeface="Calibri" panose="020F0502020204030204" pitchFamily="34" charset="0"/>
                <a:cs typeface="Calibri" panose="020F0502020204030204" pitchFamily="34" charset="0"/>
              </a:rPr>
              <a:t>Ensures Posting of  </a:t>
            </a:r>
            <a:r>
              <a:rPr lang="en-US" altLang="en-US" sz="2800" dirty="0">
                <a:solidFill>
                  <a:schemeClr val="tx2"/>
                </a:solidFill>
                <a:latin typeface="Calibri" panose="020F0502020204030204" pitchFamily="34" charset="0"/>
                <a:cs typeface="Calibri" panose="020F0502020204030204" pitchFamily="34" charset="0"/>
              </a:rPr>
              <a:t>“Testing, do not disturb” </a:t>
            </a:r>
            <a:r>
              <a:rPr lang="en-US" altLang="en-US" sz="2800" dirty="0" smtClean="0">
                <a:solidFill>
                  <a:schemeClr val="tx2"/>
                </a:solidFill>
                <a:latin typeface="Calibri" panose="020F0502020204030204" pitchFamily="34" charset="0"/>
                <a:cs typeface="Calibri" panose="020F0502020204030204" pitchFamily="34" charset="0"/>
              </a:rPr>
              <a:t>signage</a:t>
            </a:r>
            <a:endParaRPr lang="en-US" altLang="en-US" sz="2800" dirty="0">
              <a:solidFill>
                <a:schemeClr val="tx2"/>
              </a:solidFill>
              <a:latin typeface="Calibri" panose="020F0502020204030204" pitchFamily="34" charset="0"/>
              <a:cs typeface="Calibri" panose="020F0502020204030204" pitchFamily="34" charset="0"/>
            </a:endParaRPr>
          </a:p>
          <a:p>
            <a:pPr>
              <a:lnSpc>
                <a:spcPct val="90000"/>
              </a:lnSpc>
              <a:buClr>
                <a:schemeClr val="accent1"/>
              </a:buClr>
            </a:pPr>
            <a:endParaRPr lang="en-US" altLang="en-US" sz="2800" dirty="0">
              <a:solidFill>
                <a:schemeClr val="tx2"/>
              </a:solidFill>
              <a:latin typeface="Calibri" panose="020F0502020204030204" pitchFamily="34" charset="0"/>
              <a:cs typeface="Calibri" panose="020F0502020204030204" pitchFamily="34" charset="0"/>
            </a:endParaRPr>
          </a:p>
          <a:p>
            <a:pPr marL="457200" indent="-457200">
              <a:lnSpc>
                <a:spcPct val="90000"/>
              </a:lnSpc>
              <a:buClr>
                <a:schemeClr val="accent1"/>
              </a:buClr>
              <a:buFont typeface="Wingdings" panose="05000000000000000000" pitchFamily="2" charset="2"/>
              <a:buChar char="q"/>
            </a:pPr>
            <a:r>
              <a:rPr lang="en-US" altLang="en-US" sz="2800" b="1" dirty="0">
                <a:solidFill>
                  <a:schemeClr val="tx2"/>
                </a:solidFill>
                <a:latin typeface="Calibri" panose="020F0502020204030204" pitchFamily="34" charset="0"/>
                <a:cs typeface="Calibri" panose="020F0502020204030204" pitchFamily="34" charset="0"/>
              </a:rPr>
              <a:t>Actively monitors </a:t>
            </a:r>
            <a:r>
              <a:rPr lang="en-US" altLang="en-US" sz="2800" dirty="0">
                <a:solidFill>
                  <a:schemeClr val="tx2"/>
                </a:solidFill>
                <a:latin typeface="Calibri" panose="020F0502020204030204" pitchFamily="34" charset="0"/>
                <a:cs typeface="Calibri" panose="020F0502020204030204" pitchFamily="34" charset="0"/>
              </a:rPr>
              <a:t>for proper and standardized administration and appropriate use of accommodations (visiting classrooms during test sessions)</a:t>
            </a:r>
          </a:p>
          <a:p>
            <a:pPr marL="457200" indent="-457200">
              <a:lnSpc>
                <a:spcPct val="90000"/>
              </a:lnSpc>
              <a:buClr>
                <a:schemeClr val="accent1"/>
              </a:buClr>
              <a:buFont typeface="Wingdings" panose="05000000000000000000" pitchFamily="2" charset="2"/>
              <a:buChar char="q"/>
            </a:pPr>
            <a:endParaRPr lang="en-US" altLang="en-US" sz="2800" dirty="0">
              <a:solidFill>
                <a:schemeClr val="tx2"/>
              </a:solidFill>
              <a:latin typeface="Calibri" panose="020F0502020204030204" pitchFamily="34" charset="0"/>
              <a:cs typeface="Calibri" panose="020F0502020204030204" pitchFamily="34" charset="0"/>
            </a:endParaRPr>
          </a:p>
          <a:p>
            <a:pPr marL="457200" indent="-457200">
              <a:lnSpc>
                <a:spcPct val="90000"/>
              </a:lnSpc>
              <a:buClr>
                <a:schemeClr val="accent1"/>
              </a:buClr>
              <a:buFont typeface="Wingdings" panose="05000000000000000000" pitchFamily="2" charset="2"/>
              <a:buChar char="q"/>
            </a:pPr>
            <a:r>
              <a:rPr lang="en-US" altLang="en-US" sz="2800" dirty="0">
                <a:solidFill>
                  <a:schemeClr val="tx2"/>
                </a:solidFill>
                <a:latin typeface="Calibri" panose="020F0502020204030204" pitchFamily="34" charset="0"/>
                <a:cs typeface="Calibri" panose="020F0502020204030204" pitchFamily="34" charset="0"/>
              </a:rPr>
              <a:t>Distributes allowable support materials/tools </a:t>
            </a:r>
            <a:r>
              <a:rPr lang="en-US" altLang="en-US" sz="2800" dirty="0" smtClean="0">
                <a:solidFill>
                  <a:schemeClr val="tx2"/>
                </a:solidFill>
                <a:latin typeface="Calibri" panose="020F0502020204030204" pitchFamily="34" charset="0"/>
                <a:cs typeface="Calibri" panose="020F0502020204030204" pitchFamily="34" charset="0"/>
              </a:rPr>
              <a:t>to </a:t>
            </a:r>
            <a:r>
              <a:rPr lang="en-US" altLang="en-US" sz="2800" dirty="0">
                <a:solidFill>
                  <a:schemeClr val="tx2"/>
                </a:solidFill>
                <a:latin typeface="Calibri" panose="020F0502020204030204" pitchFamily="34" charset="0"/>
                <a:cs typeface="Calibri" panose="020F0502020204030204" pitchFamily="34" charset="0"/>
              </a:rPr>
              <a:t>TAs (calculators, scratch paper, No. 2 pencils, etc.)</a:t>
            </a:r>
          </a:p>
          <a:p>
            <a:pPr marL="400050" indent="-400050">
              <a:buFontTx/>
              <a:buAutoNum type="romanUcPeriod"/>
            </a:pPr>
            <a:endParaRPr lang="en-US" sz="1700" dirty="0">
              <a:solidFill>
                <a:prstClr val="black"/>
              </a:solidFill>
              <a:latin typeface="Century Gothic" panose="020B0502020202020204" pitchFamily="34" charset="0"/>
            </a:endParaRPr>
          </a:p>
        </p:txBody>
      </p:sp>
      <p:cxnSp>
        <p:nvCxnSpPr>
          <p:cNvPr id="8" name="Straight Connector 7"/>
          <p:cNvCxnSpPr/>
          <p:nvPr/>
        </p:nvCxnSpPr>
        <p:spPr>
          <a:xfrm>
            <a:off x="2947880" y="1447800"/>
            <a:ext cx="61722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4199620"/>
      </p:ext>
    </p:extLst>
  </p:cSld>
  <p:clrMapOvr>
    <a:masterClrMapping/>
  </p:clrMapOvr>
  <mc:AlternateContent xmlns:mc="http://schemas.openxmlformats.org/markup-compatibility/2006" xmlns:p14="http://schemas.microsoft.com/office/powerpoint/2010/main">
    <mc:Choice Requires="p14">
      <p:transition spd="slow" p14:dur="2000" advTm="29942"/>
    </mc:Choice>
    <mc:Fallback xmlns="">
      <p:transition spd="slow" advTm="29942"/>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20970" y="494438"/>
            <a:ext cx="7526291" cy="707886"/>
          </a:xfrm>
          <a:prstGeom prst="rect">
            <a:avLst/>
          </a:prstGeom>
          <a:noFill/>
        </p:spPr>
        <p:txBody>
          <a:bodyPr wrap="none" rtlCol="0">
            <a:spAutoFit/>
          </a:bodyPr>
          <a:lstStyle/>
          <a:p>
            <a:r>
              <a:rPr lang="en-US" sz="4000" b="1" dirty="0">
                <a:solidFill>
                  <a:schemeClr val="bg1"/>
                </a:solidFill>
                <a:latin typeface="Calibri" panose="020F0502020204030204" pitchFamily="34" charset="0"/>
                <a:cs typeface="Calibri" panose="020F0502020204030204" pitchFamily="34" charset="0"/>
              </a:rPr>
              <a:t>STC Responsibilities During Testing</a:t>
            </a:r>
          </a:p>
        </p:txBody>
      </p:sp>
      <p:sp>
        <p:nvSpPr>
          <p:cNvPr id="15" name="TextBox 14"/>
          <p:cNvSpPr txBox="1"/>
          <p:nvPr/>
        </p:nvSpPr>
        <p:spPr>
          <a:xfrm>
            <a:off x="1037493" y="2159977"/>
            <a:ext cx="6553201" cy="4493538"/>
          </a:xfrm>
          <a:prstGeom prst="rect">
            <a:avLst/>
          </a:prstGeom>
          <a:noFill/>
        </p:spPr>
        <p:txBody>
          <a:bodyPr wrap="square" rtlCol="0">
            <a:spAutoFit/>
          </a:bodyPr>
          <a:lstStyle/>
          <a:p>
            <a:pPr marL="457200" indent="-457200">
              <a:lnSpc>
                <a:spcPct val="90000"/>
              </a:lnSpc>
              <a:buClr>
                <a:schemeClr val="accent1"/>
              </a:buClr>
              <a:buFont typeface="Wingdings" panose="05000000000000000000" pitchFamily="2" charset="2"/>
              <a:buChar char="q"/>
            </a:pPr>
            <a:r>
              <a:rPr lang="en-US" altLang="en-US" sz="2800" dirty="0">
                <a:solidFill>
                  <a:prstClr val="black"/>
                </a:solidFill>
                <a:latin typeface="Calibri" panose="020F0502020204030204" pitchFamily="34" charset="0"/>
                <a:cs typeface="Calibri" panose="020F0502020204030204" pitchFamily="34" charset="0"/>
              </a:rPr>
              <a:t>Securely stores assessment materials (including student testing tickets) following DTC’s tracking procedures</a:t>
            </a:r>
          </a:p>
          <a:p>
            <a:pPr>
              <a:lnSpc>
                <a:spcPct val="90000"/>
              </a:lnSpc>
              <a:buClr>
                <a:schemeClr val="accent1"/>
              </a:buClr>
            </a:pPr>
            <a:endParaRPr lang="en-US" altLang="en-US" sz="2800" dirty="0">
              <a:solidFill>
                <a:prstClr val="black"/>
              </a:solidFill>
              <a:latin typeface="Calibri" panose="020F0502020204030204" pitchFamily="34" charset="0"/>
              <a:cs typeface="Calibri" panose="020F0502020204030204" pitchFamily="34" charset="0"/>
            </a:endParaRPr>
          </a:p>
          <a:p>
            <a:pPr marL="457200" indent="-457200">
              <a:lnSpc>
                <a:spcPct val="90000"/>
              </a:lnSpc>
              <a:buClr>
                <a:schemeClr val="accent1"/>
              </a:buClr>
              <a:buFont typeface="Wingdings" panose="05000000000000000000" pitchFamily="2" charset="2"/>
              <a:buChar char="q"/>
            </a:pPr>
            <a:r>
              <a:rPr lang="en-US" altLang="en-US" sz="2800" dirty="0">
                <a:solidFill>
                  <a:prstClr val="black"/>
                </a:solidFill>
                <a:latin typeface="Calibri" panose="020F0502020204030204" pitchFamily="34" charset="0"/>
                <a:cs typeface="Calibri" panose="020F0502020204030204" pitchFamily="34" charset="0"/>
              </a:rPr>
              <a:t>Reports irregularities to DTC and supports DTC’s investigation of irregularities, as appropriate</a:t>
            </a:r>
          </a:p>
          <a:p>
            <a:pPr>
              <a:lnSpc>
                <a:spcPct val="90000"/>
              </a:lnSpc>
            </a:pPr>
            <a:endParaRPr lang="en-US" altLang="en-US" sz="2800" dirty="0">
              <a:solidFill>
                <a:prstClr val="black"/>
              </a:solidFill>
            </a:endParaRPr>
          </a:p>
          <a:p>
            <a:pPr marL="457200" indent="-457200">
              <a:lnSpc>
                <a:spcPct val="90000"/>
              </a:lnSpc>
              <a:buFont typeface="Wingdings" panose="05000000000000000000" pitchFamily="2" charset="2"/>
              <a:buChar char="q"/>
            </a:pPr>
            <a:endParaRPr lang="en-US" altLang="en-US" sz="2800" dirty="0">
              <a:solidFill>
                <a:prstClr val="black"/>
              </a:solidFill>
            </a:endParaRPr>
          </a:p>
          <a:p>
            <a:pPr marL="457200" indent="-457200">
              <a:lnSpc>
                <a:spcPct val="90000"/>
              </a:lnSpc>
              <a:buFont typeface="Wingdings" panose="05000000000000000000" pitchFamily="2" charset="2"/>
              <a:buChar char="q"/>
            </a:pPr>
            <a:endParaRPr lang="en-US" altLang="en-US" sz="2800" dirty="0">
              <a:solidFill>
                <a:prstClr val="black"/>
              </a:solidFill>
            </a:endParaRPr>
          </a:p>
          <a:p>
            <a:pPr marL="400050" indent="-400050">
              <a:buFont typeface="Wingdings" panose="05000000000000000000" pitchFamily="2" charset="2"/>
              <a:buChar char="q"/>
            </a:pPr>
            <a:endParaRPr lang="en-US" sz="1700" b="1" dirty="0">
              <a:solidFill>
                <a:prstClr val="black"/>
              </a:solidFill>
              <a:latin typeface="Century Gothic" panose="020B0502020202020204" pitchFamily="34" charset="0"/>
            </a:endParaRPr>
          </a:p>
          <a:p>
            <a:pPr marL="285750" indent="-285750">
              <a:buFont typeface="Wingdings" panose="05000000000000000000" pitchFamily="2" charset="2"/>
              <a:buChar char="q"/>
            </a:pPr>
            <a:endParaRPr lang="en-US" sz="1700" b="1" dirty="0">
              <a:solidFill>
                <a:prstClr val="black"/>
              </a:solidFill>
              <a:latin typeface="Century Gothic" panose="020B0502020202020204" pitchFamily="34" charset="0"/>
            </a:endParaRPr>
          </a:p>
        </p:txBody>
      </p:sp>
      <p:cxnSp>
        <p:nvCxnSpPr>
          <p:cNvPr id="8" name="Straight Connector 7"/>
          <p:cNvCxnSpPr/>
          <p:nvPr/>
        </p:nvCxnSpPr>
        <p:spPr>
          <a:xfrm>
            <a:off x="3057033" y="1524000"/>
            <a:ext cx="61722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3112513"/>
      </p:ext>
    </p:extLst>
  </p:cSld>
  <p:clrMapOvr>
    <a:masterClrMapping/>
  </p:clrMapOvr>
  <mc:AlternateContent xmlns:mc="http://schemas.openxmlformats.org/markup-compatibility/2006" xmlns:p14="http://schemas.microsoft.com/office/powerpoint/2010/main">
    <mc:Choice Requires="p14">
      <p:transition spd="slow" p14:dur="2000" advTm="35465"/>
    </mc:Choice>
    <mc:Fallback xmlns="">
      <p:transition spd="slow" advTm="35465"/>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54650" y="510945"/>
            <a:ext cx="7975260" cy="707886"/>
          </a:xfrm>
          <a:prstGeom prst="rect">
            <a:avLst/>
          </a:prstGeom>
          <a:noFill/>
        </p:spPr>
        <p:txBody>
          <a:bodyPr wrap="none" rtlCol="0">
            <a:spAutoFit/>
          </a:bodyPr>
          <a:lstStyle/>
          <a:p>
            <a:r>
              <a:rPr lang="en-US" sz="4000" b="1" dirty="0">
                <a:solidFill>
                  <a:schemeClr val="bg1"/>
                </a:solidFill>
                <a:latin typeface="Century Gothic" panose="020B0502020202020204" pitchFamily="34" charset="0"/>
              </a:rPr>
              <a:t>STC Post-Testing Responsibilities</a:t>
            </a:r>
          </a:p>
        </p:txBody>
      </p:sp>
      <p:sp>
        <p:nvSpPr>
          <p:cNvPr id="15" name="TextBox 14"/>
          <p:cNvSpPr txBox="1"/>
          <p:nvPr/>
        </p:nvSpPr>
        <p:spPr>
          <a:xfrm>
            <a:off x="1378048" y="1989992"/>
            <a:ext cx="7232552" cy="3970318"/>
          </a:xfrm>
          <a:prstGeom prst="rect">
            <a:avLst/>
          </a:prstGeom>
          <a:noFill/>
        </p:spPr>
        <p:txBody>
          <a:bodyPr wrap="square" rtlCol="0">
            <a:spAutoFit/>
          </a:bodyPr>
          <a:lstStyle/>
          <a:p>
            <a:pPr marL="506413" lvl="1" indent="-457200">
              <a:lnSpc>
                <a:spcPct val="90000"/>
              </a:lnSpc>
              <a:buClr>
                <a:schemeClr val="accent1"/>
              </a:buClr>
              <a:buFont typeface="Wingdings" panose="05000000000000000000" pitchFamily="2" charset="2"/>
              <a:buChar char="q"/>
            </a:pPr>
            <a:r>
              <a:rPr lang="en-US" altLang="en-US" sz="2800" dirty="0">
                <a:solidFill>
                  <a:prstClr val="black"/>
                </a:solidFill>
                <a:latin typeface="Calibri" panose="020F0502020204030204" pitchFamily="34" charset="0"/>
                <a:cs typeface="Calibri" panose="020F0502020204030204" pitchFamily="34" charset="0"/>
              </a:rPr>
              <a:t>Ensures all students were tested</a:t>
            </a:r>
          </a:p>
          <a:p>
            <a:pPr marL="220663" lvl="1" indent="-171450">
              <a:lnSpc>
                <a:spcPct val="90000"/>
              </a:lnSpc>
              <a:buClr>
                <a:schemeClr val="accent1"/>
              </a:buClr>
              <a:buFont typeface="Wingdings" panose="05000000000000000000" pitchFamily="2" charset="2"/>
              <a:buChar char="q"/>
            </a:pPr>
            <a:endParaRPr lang="en-US" altLang="en-US" sz="2800" dirty="0">
              <a:solidFill>
                <a:prstClr val="black"/>
              </a:solidFill>
              <a:latin typeface="Calibri" panose="020F0502020204030204" pitchFamily="34" charset="0"/>
              <a:cs typeface="Calibri" panose="020F0502020204030204" pitchFamily="34" charset="0"/>
            </a:endParaRPr>
          </a:p>
          <a:p>
            <a:pPr marL="457200" indent="-457200">
              <a:lnSpc>
                <a:spcPct val="90000"/>
              </a:lnSpc>
              <a:buClr>
                <a:schemeClr val="accent1"/>
              </a:buClr>
              <a:buFont typeface="Wingdings" panose="05000000000000000000" pitchFamily="2" charset="2"/>
              <a:buChar char="q"/>
            </a:pPr>
            <a:r>
              <a:rPr lang="en-US" altLang="en-US" sz="2800" dirty="0">
                <a:solidFill>
                  <a:prstClr val="black"/>
                </a:solidFill>
                <a:latin typeface="Calibri" panose="020F0502020204030204" pitchFamily="34" charset="0"/>
                <a:cs typeface="Calibri" panose="020F0502020204030204" pitchFamily="34" charset="0"/>
              </a:rPr>
              <a:t>Verifies student data in the online administrator portal (CBT) or on students’ PBT materials</a:t>
            </a:r>
          </a:p>
          <a:p>
            <a:pPr marL="220663" lvl="1" indent="-171450">
              <a:lnSpc>
                <a:spcPct val="90000"/>
              </a:lnSpc>
              <a:buClr>
                <a:schemeClr val="accent1"/>
              </a:buClr>
              <a:buFont typeface="Wingdings" panose="05000000000000000000" pitchFamily="2" charset="2"/>
              <a:buChar char="q"/>
            </a:pPr>
            <a:endParaRPr lang="en-US" altLang="en-US" sz="2800" dirty="0">
              <a:solidFill>
                <a:prstClr val="black"/>
              </a:solidFill>
              <a:latin typeface="Calibri" panose="020F0502020204030204" pitchFamily="34" charset="0"/>
              <a:cs typeface="Calibri" panose="020F0502020204030204" pitchFamily="34" charset="0"/>
            </a:endParaRPr>
          </a:p>
          <a:p>
            <a:pPr marL="506413" lvl="1" indent="-457200">
              <a:lnSpc>
                <a:spcPct val="90000"/>
              </a:lnSpc>
              <a:buClr>
                <a:schemeClr val="accent1"/>
              </a:buClr>
              <a:buFont typeface="Wingdings" panose="05000000000000000000" pitchFamily="2" charset="2"/>
              <a:buChar char="q"/>
            </a:pPr>
            <a:r>
              <a:rPr lang="en-US" altLang="en-US" sz="2800" dirty="0">
                <a:solidFill>
                  <a:prstClr val="black"/>
                </a:solidFill>
                <a:latin typeface="Calibri" panose="020F0502020204030204" pitchFamily="34" charset="0"/>
                <a:cs typeface="Calibri" panose="020F0502020204030204" pitchFamily="34" charset="0"/>
              </a:rPr>
              <a:t>Returns all secure materials to DTC</a:t>
            </a:r>
          </a:p>
          <a:p>
            <a:pPr marL="392113" lvl="1" indent="-342900">
              <a:lnSpc>
                <a:spcPct val="90000"/>
              </a:lnSpc>
              <a:buClr>
                <a:schemeClr val="accent1"/>
              </a:buClr>
              <a:buFont typeface="Wingdings" panose="05000000000000000000" pitchFamily="2" charset="2"/>
              <a:buChar char="q"/>
            </a:pPr>
            <a:endParaRPr lang="en-US" altLang="en-US" sz="2800" dirty="0">
              <a:solidFill>
                <a:prstClr val="black"/>
              </a:solidFill>
              <a:latin typeface="Calibri" panose="020F0502020204030204" pitchFamily="34" charset="0"/>
              <a:cs typeface="Calibri" panose="020F0502020204030204" pitchFamily="34" charset="0"/>
            </a:endParaRPr>
          </a:p>
          <a:p>
            <a:pPr marL="506413" lvl="1" indent="-457200">
              <a:lnSpc>
                <a:spcPct val="90000"/>
              </a:lnSpc>
              <a:buClr>
                <a:schemeClr val="accent1"/>
              </a:buClr>
              <a:buFont typeface="Wingdings" panose="05000000000000000000" pitchFamily="2" charset="2"/>
              <a:buChar char="q"/>
            </a:pPr>
            <a:r>
              <a:rPr lang="en-US" altLang="en-US" sz="2800" dirty="0">
                <a:solidFill>
                  <a:prstClr val="black"/>
                </a:solidFill>
                <a:latin typeface="Calibri" panose="020F0502020204030204" pitchFamily="34" charset="0"/>
                <a:cs typeface="Calibri" panose="020F0502020204030204" pitchFamily="34" charset="0"/>
              </a:rPr>
              <a:t>Securely destroys all scratch paper and </a:t>
            </a:r>
            <a:br>
              <a:rPr lang="en-US" altLang="en-US" sz="2800" dirty="0">
                <a:solidFill>
                  <a:prstClr val="black"/>
                </a:solidFill>
                <a:latin typeface="Calibri" panose="020F0502020204030204" pitchFamily="34" charset="0"/>
                <a:cs typeface="Calibri" panose="020F0502020204030204" pitchFamily="34" charset="0"/>
              </a:rPr>
            </a:br>
            <a:r>
              <a:rPr lang="en-US" altLang="en-US" sz="2800" dirty="0">
                <a:solidFill>
                  <a:prstClr val="black"/>
                </a:solidFill>
                <a:latin typeface="Calibri" panose="020F0502020204030204" pitchFamily="34" charset="0"/>
                <a:cs typeface="Calibri" panose="020F0502020204030204" pitchFamily="34" charset="0"/>
              </a:rPr>
              <a:t>recycles manuals</a:t>
            </a:r>
          </a:p>
        </p:txBody>
      </p:sp>
      <p:cxnSp>
        <p:nvCxnSpPr>
          <p:cNvPr id="8" name="Straight Connector 7"/>
          <p:cNvCxnSpPr/>
          <p:nvPr/>
        </p:nvCxnSpPr>
        <p:spPr>
          <a:xfrm>
            <a:off x="3072273" y="1447800"/>
            <a:ext cx="61722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7206373"/>
      </p:ext>
    </p:extLst>
  </p:cSld>
  <p:clrMapOvr>
    <a:masterClrMapping/>
  </p:clrMapOvr>
  <mc:AlternateContent xmlns:mc="http://schemas.openxmlformats.org/markup-compatibility/2006" xmlns:p14="http://schemas.microsoft.com/office/powerpoint/2010/main">
    <mc:Choice Requires="p14">
      <p:transition spd="slow" p14:dur="2000" advTm="36534"/>
    </mc:Choice>
    <mc:Fallback xmlns="">
      <p:transition spd="slow" advTm="3653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Know You!</a:t>
            </a:r>
            <a:endParaRPr lang="en-US" dirty="0"/>
          </a:p>
        </p:txBody>
      </p:sp>
      <p:sp>
        <p:nvSpPr>
          <p:cNvPr id="4" name="Footer Placeholder 3"/>
          <p:cNvSpPr>
            <a:spLocks noGrp="1"/>
          </p:cNvSpPr>
          <p:nvPr>
            <p:ph type="ftr" sz="quarter" idx="11"/>
          </p:nvPr>
        </p:nvSpPr>
        <p:spPr/>
        <p:txBody>
          <a:bodyPr/>
          <a:lstStyle/>
          <a:p>
            <a:r>
              <a:rPr lang="en-US" smtClean="0"/>
              <a:t>Investing for tomorrow, delivering today.</a:t>
            </a:r>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3</a:t>
            </a:fld>
            <a:endParaRPr lang="en-US"/>
          </a:p>
        </p:txBody>
      </p:sp>
      <p:sp>
        <p:nvSpPr>
          <p:cNvPr id="7" name="Content Placeholder 6"/>
          <p:cNvSpPr>
            <a:spLocks noGrp="1"/>
          </p:cNvSpPr>
          <p:nvPr>
            <p:ph idx="1"/>
          </p:nvPr>
        </p:nvSpPr>
        <p:spPr>
          <a:xfrm>
            <a:off x="5416072" y="2153653"/>
            <a:ext cx="5567413" cy="4358506"/>
          </a:xfrm>
        </p:spPr>
        <p:txBody>
          <a:bodyPr/>
          <a:lstStyle/>
          <a:p>
            <a:pPr marL="0" indent="0" algn="ctr">
              <a:buNone/>
            </a:pPr>
            <a:r>
              <a:rPr lang="en-US" sz="3600" i="1" dirty="0" smtClean="0"/>
              <a:t>Use one word that describes your personality!</a:t>
            </a:r>
            <a:endParaRPr lang="en-US" sz="3600" dirty="0"/>
          </a:p>
          <a:p>
            <a:pPr marL="0" indent="0" algn="ctr">
              <a:buNone/>
            </a:pPr>
            <a:r>
              <a:rPr lang="en-US" dirty="0">
                <a:hlinkClick r:id="rId2"/>
              </a:rPr>
              <a:t>https://</a:t>
            </a:r>
            <a:r>
              <a:rPr lang="en-US" dirty="0" smtClean="0">
                <a:hlinkClick r:id="rId2"/>
              </a:rPr>
              <a:t>www.menti.com/n9k572f2xp</a:t>
            </a:r>
            <a:endParaRPr lang="en-US" dirty="0" smtClean="0"/>
          </a:p>
          <a:p>
            <a:pPr marL="0" indent="0" algn="ctr">
              <a:buNone/>
            </a:pPr>
            <a:endParaRPr lang="en-US" dirty="0"/>
          </a:p>
        </p:txBody>
      </p:sp>
      <p:pic>
        <p:nvPicPr>
          <p:cNvPr id="8" name="Picture 7"/>
          <p:cNvPicPr>
            <a:picLocks noChangeAspect="1"/>
          </p:cNvPicPr>
          <p:nvPr/>
        </p:nvPicPr>
        <p:blipFill rotWithShape="1">
          <a:blip r:embed="rId3">
            <a:duotone>
              <a:prstClr val="black"/>
              <a:schemeClr val="accent2">
                <a:tint val="45000"/>
                <a:satMod val="400000"/>
              </a:schemeClr>
            </a:duotone>
          </a:blip>
          <a:srcRect r="6966"/>
          <a:stretch/>
        </p:blipFill>
        <p:spPr>
          <a:xfrm>
            <a:off x="1812406" y="2227205"/>
            <a:ext cx="2490087" cy="3286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438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1143" y="3767504"/>
            <a:ext cx="3812933" cy="1557338"/>
          </a:xfrm>
        </p:spPr>
        <p:txBody>
          <a:bodyPr>
            <a:normAutofit fontScale="90000"/>
          </a:bodyPr>
          <a:lstStyle/>
          <a:p>
            <a:r>
              <a:rPr lang="en-US" dirty="0" smtClean="0"/>
              <a:t>Role &amp; Responsibilities of the Test Administrator/Proctor*</a:t>
            </a:r>
            <a:endParaRPr lang="en-US" dirty="0"/>
          </a:p>
        </p:txBody>
      </p:sp>
      <p:sp>
        <p:nvSpPr>
          <p:cNvPr id="4" name="Footer Placeholder 3"/>
          <p:cNvSpPr>
            <a:spLocks noGrp="1"/>
          </p:cNvSpPr>
          <p:nvPr>
            <p:ph type="ftr" sz="quarter" idx="4294967295"/>
          </p:nvPr>
        </p:nvSpPr>
        <p:spPr>
          <a:xfrm>
            <a:off x="0" y="6375400"/>
            <a:ext cx="6243638" cy="274638"/>
          </a:xfrm>
        </p:spPr>
        <p:txBody>
          <a:bodyPr/>
          <a:lstStyle/>
          <a:p>
            <a:r>
              <a:rPr lang="en-US" smtClean="0"/>
              <a:t>Investing for tomorrow, delivering today.</a:t>
            </a:r>
            <a:endParaRPr lang="en-US" dirty="0"/>
          </a:p>
        </p:txBody>
      </p:sp>
      <p:sp>
        <p:nvSpPr>
          <p:cNvPr id="5" name="Slide Number Placeholder 4"/>
          <p:cNvSpPr>
            <a:spLocks noGrp="1"/>
          </p:cNvSpPr>
          <p:nvPr>
            <p:ph type="sldNum" sz="quarter" idx="4294967295"/>
          </p:nvPr>
        </p:nvSpPr>
        <p:spPr>
          <a:xfrm>
            <a:off x="10820400" y="6375400"/>
            <a:ext cx="1371600" cy="274638"/>
          </a:xfrm>
        </p:spPr>
        <p:txBody>
          <a:bodyPr/>
          <a:lstStyle/>
          <a:p>
            <a:fld id="{A7F8E3F6-DE14-48B2-B2BC-6FABA9630FB8}" type="slidenum">
              <a:rPr lang="en-US" smtClean="0"/>
              <a:t>30</a:t>
            </a:fld>
            <a:endParaRPr lang="en-US"/>
          </a:p>
        </p:txBody>
      </p:sp>
      <p:sp>
        <p:nvSpPr>
          <p:cNvPr id="9" name="Right Arrow 8"/>
          <p:cNvSpPr/>
          <p:nvPr/>
        </p:nvSpPr>
        <p:spPr>
          <a:xfrm>
            <a:off x="4789977" y="4471438"/>
            <a:ext cx="624254" cy="518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2"/>
          <a:srcRect l="6075"/>
          <a:stretch/>
        </p:blipFill>
        <p:spPr>
          <a:xfrm>
            <a:off x="5530362" y="1503485"/>
            <a:ext cx="3726897" cy="3640381"/>
          </a:xfrm>
          <a:prstGeom prst="rect">
            <a:avLst/>
          </a:prstGeom>
        </p:spPr>
      </p:pic>
      <p:sp>
        <p:nvSpPr>
          <p:cNvPr id="2" name="TextBox 1"/>
          <p:cNvSpPr txBox="1"/>
          <p:nvPr/>
        </p:nvSpPr>
        <p:spPr>
          <a:xfrm>
            <a:off x="637992" y="5361367"/>
            <a:ext cx="4967654" cy="307777"/>
          </a:xfrm>
          <a:prstGeom prst="rect">
            <a:avLst/>
          </a:prstGeom>
          <a:noFill/>
        </p:spPr>
        <p:txBody>
          <a:bodyPr wrap="square" rtlCol="0">
            <a:spAutoFit/>
          </a:bodyPr>
          <a:lstStyle/>
          <a:p>
            <a:r>
              <a:rPr lang="en-US" sz="1400" i="1" dirty="0" smtClean="0">
                <a:solidFill>
                  <a:schemeClr val="tx2"/>
                </a:solidFill>
              </a:rPr>
              <a:t>*Term used in SAT and PSAT 10 administration </a:t>
            </a:r>
            <a:endParaRPr lang="en-US" sz="1400" i="1" dirty="0">
              <a:solidFill>
                <a:schemeClr val="tx2"/>
              </a:solidFill>
            </a:endParaRPr>
          </a:p>
        </p:txBody>
      </p:sp>
    </p:spTree>
    <p:extLst>
      <p:ext uri="{BB962C8B-B14F-4D97-AF65-F5344CB8AC3E}">
        <p14:creationId xmlns:p14="http://schemas.microsoft.com/office/powerpoint/2010/main" val="416700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16966" y="570638"/>
            <a:ext cx="9375965" cy="707886"/>
          </a:xfrm>
          <a:prstGeom prst="rect">
            <a:avLst/>
          </a:prstGeom>
          <a:noFill/>
        </p:spPr>
        <p:txBody>
          <a:bodyPr wrap="none" rtlCol="0">
            <a:spAutoFit/>
          </a:bodyPr>
          <a:lstStyle/>
          <a:p>
            <a:r>
              <a:rPr lang="en-US" sz="4000" b="1" dirty="0">
                <a:solidFill>
                  <a:schemeClr val="bg1"/>
                </a:solidFill>
                <a:latin typeface="Calibri" panose="020F0502020204030204" pitchFamily="34" charset="0"/>
                <a:cs typeface="Calibri" panose="020F0502020204030204" pitchFamily="34" charset="0"/>
              </a:rPr>
              <a:t>Test </a:t>
            </a:r>
            <a:r>
              <a:rPr lang="en-US" sz="4000" b="1" dirty="0" smtClean="0">
                <a:solidFill>
                  <a:schemeClr val="bg1"/>
                </a:solidFill>
                <a:latin typeface="Calibri" panose="020F0502020204030204" pitchFamily="34" charset="0"/>
                <a:cs typeface="Calibri" panose="020F0502020204030204" pitchFamily="34" charset="0"/>
              </a:rPr>
              <a:t>Administrator Licensing  </a:t>
            </a:r>
            <a:r>
              <a:rPr lang="en-US" sz="4000" b="1" dirty="0">
                <a:solidFill>
                  <a:schemeClr val="bg1"/>
                </a:solidFill>
                <a:latin typeface="Calibri" panose="020F0502020204030204" pitchFamily="34" charset="0"/>
                <a:cs typeface="Calibri" panose="020F0502020204030204" pitchFamily="34" charset="0"/>
              </a:rPr>
              <a:t>Requirements</a:t>
            </a:r>
          </a:p>
        </p:txBody>
      </p:sp>
      <p:sp>
        <p:nvSpPr>
          <p:cNvPr id="15" name="TextBox 14"/>
          <p:cNvSpPr txBox="1"/>
          <p:nvPr/>
        </p:nvSpPr>
        <p:spPr>
          <a:xfrm>
            <a:off x="616966" y="2216255"/>
            <a:ext cx="10774288" cy="5693866"/>
          </a:xfrm>
          <a:prstGeom prst="rect">
            <a:avLst/>
          </a:prstGeom>
          <a:noFill/>
        </p:spPr>
        <p:txBody>
          <a:bodyPr wrap="square" numCol="2" rtlCol="0">
            <a:spAutoFit/>
          </a:bodyPr>
          <a:lstStyle/>
          <a:p>
            <a:pPr marL="342900" indent="-342900">
              <a:buClr>
                <a:schemeClr val="accent2"/>
              </a:buClr>
              <a:buFont typeface="Arial" panose="020B0604020202020204" pitchFamily="34" charset="0"/>
              <a:buChar char="•"/>
            </a:pPr>
            <a:r>
              <a:rPr lang="en-US" sz="2800" dirty="0" smtClean="0">
                <a:solidFill>
                  <a:schemeClr val="tx2"/>
                </a:solidFill>
                <a:latin typeface="Calibri" panose="020F0502020204030204" pitchFamily="34" charset="0"/>
                <a:cs typeface="Calibri" panose="020F0502020204030204" pitchFamily="34" charset="0"/>
              </a:rPr>
              <a:t>school </a:t>
            </a:r>
            <a:r>
              <a:rPr lang="en-US" sz="2800" dirty="0">
                <a:solidFill>
                  <a:schemeClr val="tx2"/>
                </a:solidFill>
                <a:latin typeface="Calibri" panose="020F0502020204030204" pitchFamily="34" charset="0"/>
                <a:cs typeface="Calibri" panose="020F0502020204030204" pitchFamily="34" charset="0"/>
              </a:rPr>
              <a:t>instructor</a:t>
            </a:r>
          </a:p>
          <a:p>
            <a:pPr marL="342900" indent="-342900">
              <a:buClr>
                <a:schemeClr val="accent2"/>
              </a:buClr>
              <a:buFont typeface="Arial" panose="020B0604020202020204" pitchFamily="34" charset="0"/>
              <a:buChar char="•"/>
            </a:pPr>
            <a:r>
              <a:rPr lang="en-US" sz="2800" dirty="0" smtClean="0">
                <a:solidFill>
                  <a:schemeClr val="tx2"/>
                </a:solidFill>
                <a:latin typeface="Calibri" panose="020F0502020204030204" pitchFamily="34" charset="0"/>
                <a:cs typeface="Calibri" panose="020F0502020204030204" pitchFamily="34" charset="0"/>
              </a:rPr>
              <a:t>administrator</a:t>
            </a:r>
            <a:endParaRPr lang="en-US" sz="2800" dirty="0">
              <a:solidFill>
                <a:schemeClr val="tx2"/>
              </a:solidFill>
              <a:latin typeface="Calibri" panose="020F0502020204030204" pitchFamily="34" charset="0"/>
              <a:cs typeface="Calibri" panose="020F0502020204030204" pitchFamily="34" charset="0"/>
            </a:endParaRPr>
          </a:p>
          <a:p>
            <a:pPr marL="342900" indent="-342900">
              <a:buClr>
                <a:schemeClr val="accent2"/>
              </a:buClr>
              <a:buFont typeface="Arial" panose="020B0604020202020204" pitchFamily="34" charset="0"/>
              <a:buChar char="•"/>
            </a:pPr>
            <a:r>
              <a:rPr lang="en-US" sz="2800" dirty="0" smtClean="0">
                <a:solidFill>
                  <a:schemeClr val="tx2"/>
                </a:solidFill>
                <a:latin typeface="Calibri" panose="020F0502020204030204" pitchFamily="34" charset="0"/>
                <a:cs typeface="Calibri" panose="020F0502020204030204" pitchFamily="34" charset="0"/>
              </a:rPr>
              <a:t>school </a:t>
            </a:r>
            <a:r>
              <a:rPr lang="en-US" sz="2800" dirty="0">
                <a:solidFill>
                  <a:schemeClr val="tx2"/>
                </a:solidFill>
                <a:latin typeface="Calibri" panose="020F0502020204030204" pitchFamily="34" charset="0"/>
                <a:cs typeface="Calibri" panose="020F0502020204030204" pitchFamily="34" charset="0"/>
              </a:rPr>
              <a:t>counselor</a:t>
            </a:r>
          </a:p>
          <a:p>
            <a:pPr marL="342900" indent="-342900">
              <a:buClr>
                <a:schemeClr val="accent2"/>
              </a:buClr>
              <a:buFont typeface="Arial" panose="020B0604020202020204" pitchFamily="34" charset="0"/>
              <a:buChar char="•"/>
            </a:pPr>
            <a:r>
              <a:rPr lang="en-US" sz="2800" dirty="0" smtClean="0">
                <a:solidFill>
                  <a:schemeClr val="tx2"/>
                </a:solidFill>
                <a:latin typeface="Calibri" panose="020F0502020204030204" pitchFamily="34" charset="0"/>
                <a:cs typeface="Calibri" panose="020F0502020204030204" pitchFamily="34" charset="0"/>
              </a:rPr>
              <a:t>student </a:t>
            </a:r>
            <a:r>
              <a:rPr lang="en-US" sz="2800" dirty="0">
                <a:solidFill>
                  <a:schemeClr val="tx2"/>
                </a:solidFill>
                <a:latin typeface="Calibri" panose="020F0502020204030204" pitchFamily="34" charset="0"/>
                <a:cs typeface="Calibri" panose="020F0502020204030204" pitchFamily="34" charset="0"/>
              </a:rPr>
              <a:t>success advisor</a:t>
            </a:r>
          </a:p>
          <a:p>
            <a:pPr marL="342900" indent="-342900">
              <a:buClr>
                <a:schemeClr val="accent2"/>
              </a:buClr>
              <a:buFont typeface="Arial" panose="020B0604020202020204" pitchFamily="34" charset="0"/>
              <a:buChar char="•"/>
            </a:pPr>
            <a:r>
              <a:rPr lang="en-US" sz="2800" dirty="0" smtClean="0">
                <a:solidFill>
                  <a:schemeClr val="tx2"/>
                </a:solidFill>
                <a:latin typeface="Calibri" panose="020F0502020204030204" pitchFamily="34" charset="0"/>
                <a:cs typeface="Calibri" panose="020F0502020204030204" pitchFamily="34" charset="0"/>
              </a:rPr>
              <a:t>instructional </a:t>
            </a:r>
            <a:r>
              <a:rPr lang="en-US" sz="2800" dirty="0">
                <a:solidFill>
                  <a:schemeClr val="tx2"/>
                </a:solidFill>
                <a:latin typeface="Calibri" panose="020F0502020204030204" pitchFamily="34" charset="0"/>
                <a:cs typeface="Calibri" panose="020F0502020204030204" pitchFamily="34" charset="0"/>
              </a:rPr>
              <a:t>support providers (e.g., educational diagnostician, psychologist, social </a:t>
            </a:r>
            <a:r>
              <a:rPr lang="en-US" sz="2800" dirty="0" smtClean="0">
                <a:solidFill>
                  <a:schemeClr val="tx2"/>
                </a:solidFill>
                <a:latin typeface="Calibri" panose="020F0502020204030204" pitchFamily="34" charset="0"/>
                <a:cs typeface="Calibri" panose="020F0502020204030204" pitchFamily="34" charset="0"/>
              </a:rPr>
              <a:t>worker)</a:t>
            </a:r>
          </a:p>
          <a:p>
            <a:pPr marL="342900" indent="-342900">
              <a:buClr>
                <a:schemeClr val="accent2"/>
              </a:buClr>
              <a:buFont typeface="Arial" panose="020B0604020202020204" pitchFamily="34" charset="0"/>
              <a:buChar char="•"/>
            </a:pPr>
            <a:endParaRPr lang="en-US" sz="2800" b="1" dirty="0">
              <a:solidFill>
                <a:schemeClr val="tx2"/>
              </a:solidFill>
              <a:latin typeface="Calibri" panose="020F0502020204030204" pitchFamily="34" charset="0"/>
              <a:cs typeface="Calibri" panose="020F0502020204030204" pitchFamily="34" charset="0"/>
            </a:endParaRPr>
          </a:p>
          <a:p>
            <a:pPr marL="342900" indent="-342900">
              <a:buClr>
                <a:schemeClr val="accent2"/>
              </a:buClr>
              <a:buFont typeface="Arial" panose="020B0604020202020204" pitchFamily="34" charset="0"/>
              <a:buChar char="•"/>
            </a:pPr>
            <a:endParaRPr lang="en-US" sz="2800" b="1" dirty="0" smtClean="0">
              <a:solidFill>
                <a:schemeClr val="tx2"/>
              </a:solidFill>
              <a:latin typeface="Calibri" panose="020F0502020204030204" pitchFamily="34" charset="0"/>
              <a:cs typeface="Calibri" panose="020F0502020204030204" pitchFamily="34" charset="0"/>
            </a:endParaRPr>
          </a:p>
          <a:p>
            <a:pPr marL="342900" indent="-342900">
              <a:buClr>
                <a:schemeClr val="accent2"/>
              </a:buClr>
              <a:buFont typeface="Arial" panose="020B0604020202020204" pitchFamily="34" charset="0"/>
              <a:buChar char="•"/>
            </a:pPr>
            <a:endParaRPr lang="en-US" sz="2800" b="1" dirty="0">
              <a:solidFill>
                <a:schemeClr val="tx2"/>
              </a:solidFill>
              <a:latin typeface="Calibri" panose="020F0502020204030204" pitchFamily="34" charset="0"/>
              <a:cs typeface="Calibri" panose="020F0502020204030204" pitchFamily="34" charset="0"/>
            </a:endParaRPr>
          </a:p>
          <a:p>
            <a:pPr marL="342900" indent="-342900">
              <a:buClr>
                <a:schemeClr val="accent2"/>
              </a:buClr>
              <a:buFont typeface="Arial" panose="020B0604020202020204" pitchFamily="34" charset="0"/>
              <a:buChar char="•"/>
            </a:pPr>
            <a:endParaRPr lang="en-US" sz="2800" b="1" dirty="0" smtClean="0">
              <a:solidFill>
                <a:schemeClr val="tx2"/>
              </a:solidFill>
              <a:latin typeface="Calibri" panose="020F0502020204030204" pitchFamily="34" charset="0"/>
              <a:cs typeface="Calibri" panose="020F0502020204030204" pitchFamily="34" charset="0"/>
            </a:endParaRPr>
          </a:p>
          <a:p>
            <a:pPr marL="342900" indent="-342900">
              <a:buClr>
                <a:schemeClr val="accent2"/>
              </a:buClr>
              <a:buFont typeface="Arial" panose="020B0604020202020204" pitchFamily="34" charset="0"/>
              <a:buChar char="•"/>
            </a:pPr>
            <a:endParaRPr lang="en-US" sz="2800" b="1" dirty="0">
              <a:solidFill>
                <a:schemeClr val="tx2"/>
              </a:solidFill>
              <a:latin typeface="Calibri" panose="020F0502020204030204" pitchFamily="34" charset="0"/>
              <a:cs typeface="Calibri" panose="020F0502020204030204" pitchFamily="34" charset="0"/>
            </a:endParaRPr>
          </a:p>
          <a:p>
            <a:pPr>
              <a:buClr>
                <a:schemeClr val="accent2"/>
              </a:buClr>
            </a:pPr>
            <a:endParaRPr lang="en-US" sz="2800" b="1" dirty="0">
              <a:solidFill>
                <a:schemeClr val="tx2"/>
              </a:solidFill>
              <a:latin typeface="Calibri" panose="020F0502020204030204" pitchFamily="34" charset="0"/>
              <a:cs typeface="Calibri" panose="020F0502020204030204" pitchFamily="34" charset="0"/>
            </a:endParaRPr>
          </a:p>
          <a:p>
            <a:pPr marL="342900" indent="-342900">
              <a:buClr>
                <a:schemeClr val="accent2"/>
              </a:buClr>
              <a:buFont typeface="Arial" panose="020B0604020202020204" pitchFamily="34" charset="0"/>
              <a:buChar char="•"/>
            </a:pPr>
            <a:r>
              <a:rPr lang="en-US" sz="2800" dirty="0" smtClean="0">
                <a:solidFill>
                  <a:schemeClr val="tx2"/>
                </a:solidFill>
                <a:latin typeface="Calibri" panose="020F0502020204030204" pitchFamily="34" charset="0"/>
                <a:cs typeface="Calibri" panose="020F0502020204030204" pitchFamily="34" charset="0"/>
              </a:rPr>
              <a:t>Long-term </a:t>
            </a:r>
            <a:r>
              <a:rPr lang="en-US" sz="2800" dirty="0">
                <a:solidFill>
                  <a:schemeClr val="tx2"/>
                </a:solidFill>
                <a:latin typeface="Calibri" panose="020F0502020204030204" pitchFamily="34" charset="0"/>
                <a:cs typeface="Calibri" panose="020F0502020204030204" pitchFamily="34" charset="0"/>
              </a:rPr>
              <a:t>substitutes holding a current PED license may serve as </a:t>
            </a:r>
            <a:r>
              <a:rPr lang="en-US" sz="2800" dirty="0" err="1" smtClean="0">
                <a:solidFill>
                  <a:schemeClr val="tx2"/>
                </a:solidFill>
                <a:latin typeface="Calibri" panose="020F0502020204030204" pitchFamily="34" charset="0"/>
                <a:cs typeface="Calibri" panose="020F0502020204030204" pitchFamily="34" charset="0"/>
              </a:rPr>
              <a:t>TAs.</a:t>
            </a:r>
            <a:endParaRPr lang="en-US" sz="2800" dirty="0">
              <a:solidFill>
                <a:schemeClr val="tx2"/>
              </a:solidFill>
              <a:latin typeface="Calibri" panose="020F0502020204030204" pitchFamily="34" charset="0"/>
              <a:cs typeface="Calibri" panose="020F0502020204030204" pitchFamily="34" charset="0"/>
            </a:endParaRPr>
          </a:p>
          <a:p>
            <a:pPr marL="342900" indent="-342900">
              <a:buClr>
                <a:schemeClr val="accent2"/>
              </a:buClr>
              <a:buFont typeface="Arial" panose="020B0604020202020204" pitchFamily="34" charset="0"/>
              <a:buChar char="•"/>
            </a:pPr>
            <a:r>
              <a:rPr lang="en-US" sz="2800" dirty="0" smtClean="0">
                <a:solidFill>
                  <a:schemeClr val="tx2"/>
                </a:solidFill>
                <a:latin typeface="Calibri" panose="020F0502020204030204" pitchFamily="34" charset="0"/>
                <a:cs typeface="Calibri" panose="020F0502020204030204" pitchFamily="34" charset="0"/>
              </a:rPr>
              <a:t>Short-term substitutes, educational </a:t>
            </a:r>
            <a:r>
              <a:rPr lang="en-US" sz="2800" dirty="0">
                <a:solidFill>
                  <a:schemeClr val="tx2"/>
                </a:solidFill>
                <a:latin typeface="Calibri" panose="020F0502020204030204" pitchFamily="34" charset="0"/>
                <a:cs typeface="Calibri" panose="020F0502020204030204" pitchFamily="34" charset="0"/>
              </a:rPr>
              <a:t>assistants (</a:t>
            </a:r>
            <a:r>
              <a:rPr lang="en-US" sz="2800" dirty="0" smtClean="0">
                <a:solidFill>
                  <a:schemeClr val="tx2"/>
                </a:solidFill>
                <a:latin typeface="Calibri" panose="020F0502020204030204" pitchFamily="34" charset="0"/>
                <a:cs typeface="Calibri" panose="020F0502020204030204" pitchFamily="34" charset="0"/>
              </a:rPr>
              <a:t>EAs), school nurses, and coaches </a:t>
            </a:r>
            <a:r>
              <a:rPr lang="en-US" sz="2800" dirty="0">
                <a:solidFill>
                  <a:schemeClr val="tx2"/>
                </a:solidFill>
                <a:latin typeface="Calibri" panose="020F0502020204030204" pitchFamily="34" charset="0"/>
                <a:cs typeface="Calibri" panose="020F0502020204030204" pitchFamily="34" charset="0"/>
              </a:rPr>
              <a:t>may not serve as TAs, unless they also have another valid license listed on the previous slide.</a:t>
            </a:r>
          </a:p>
        </p:txBody>
      </p:sp>
    </p:spTree>
    <p:extLst>
      <p:ext uri="{BB962C8B-B14F-4D97-AF65-F5344CB8AC3E}">
        <p14:creationId xmlns:p14="http://schemas.microsoft.com/office/powerpoint/2010/main" val="2657548209"/>
      </p:ext>
    </p:extLst>
  </p:cSld>
  <p:clrMapOvr>
    <a:masterClrMapping/>
  </p:clrMapOvr>
  <mc:AlternateContent xmlns:mc="http://schemas.openxmlformats.org/markup-compatibility/2006" xmlns:p14="http://schemas.microsoft.com/office/powerpoint/2010/main">
    <mc:Choice Requires="p14">
      <p:transition spd="slow" p14:dur="2000" advTm="25295"/>
    </mc:Choice>
    <mc:Fallback xmlns="">
      <p:transition spd="slow" advTm="25295"/>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11944" y="521881"/>
            <a:ext cx="7850804" cy="1138773"/>
          </a:xfrm>
          <a:prstGeom prst="rect">
            <a:avLst/>
          </a:prstGeom>
          <a:noFill/>
        </p:spPr>
        <p:txBody>
          <a:bodyPr wrap="none" rtlCol="0">
            <a:spAutoFit/>
          </a:bodyPr>
          <a:lstStyle/>
          <a:p>
            <a:pPr algn="ctr"/>
            <a:r>
              <a:rPr lang="en-US" sz="2800" b="1" dirty="0">
                <a:solidFill>
                  <a:schemeClr val="accent4">
                    <a:lumMod val="50000"/>
                  </a:schemeClr>
                </a:solidFill>
                <a:latin typeface="Century Gothic" panose="020B0502020202020204" pitchFamily="34" charset="0"/>
              </a:rPr>
              <a:t>   </a:t>
            </a:r>
            <a:r>
              <a:rPr lang="en-US" sz="4000" b="1" dirty="0">
                <a:solidFill>
                  <a:schemeClr val="bg1"/>
                </a:solidFill>
                <a:latin typeface="Calibri" panose="020F0502020204030204" pitchFamily="34" charset="0"/>
                <a:cs typeface="Calibri" panose="020F0502020204030204" pitchFamily="34" charset="0"/>
              </a:rPr>
              <a:t>Test Administrator Responsibilities</a:t>
            </a:r>
          </a:p>
          <a:p>
            <a:r>
              <a:rPr lang="en-US" sz="2800" b="1" dirty="0">
                <a:solidFill>
                  <a:schemeClr val="bg1"/>
                </a:solidFill>
                <a:latin typeface="Calibri" panose="020F0502020204030204" pitchFamily="34" charset="0"/>
                <a:cs typeface="Calibri" panose="020F0502020204030204" pitchFamily="34" charset="0"/>
              </a:rPr>
              <a:t>                             </a:t>
            </a:r>
          </a:p>
        </p:txBody>
      </p:sp>
      <p:sp>
        <p:nvSpPr>
          <p:cNvPr id="15" name="TextBox 14"/>
          <p:cNvSpPr txBox="1"/>
          <p:nvPr/>
        </p:nvSpPr>
        <p:spPr>
          <a:xfrm>
            <a:off x="1849315" y="1660654"/>
            <a:ext cx="7041044" cy="4708981"/>
          </a:xfrm>
          <a:prstGeom prst="rect">
            <a:avLst/>
          </a:prstGeom>
          <a:noFill/>
        </p:spPr>
        <p:txBody>
          <a:bodyPr wrap="square" rtlCol="0">
            <a:spAutoFit/>
          </a:bodyPr>
          <a:lstStyle/>
          <a:p>
            <a:pPr marL="342900" indent="-342900">
              <a:buClr>
                <a:schemeClr val="accent1"/>
              </a:buClr>
              <a:buFont typeface="Wingdings" panose="05000000000000000000" pitchFamily="2" charset="2"/>
              <a:buChar char="q"/>
            </a:pPr>
            <a:r>
              <a:rPr lang="en-US" altLang="en-US" sz="2400" dirty="0">
                <a:solidFill>
                  <a:prstClr val="black"/>
                </a:solidFill>
                <a:latin typeface="Calibri" panose="020F0502020204030204" pitchFamily="34" charset="0"/>
                <a:cs typeface="Calibri" panose="020F0502020204030204" pitchFamily="34" charset="0"/>
              </a:rPr>
              <a:t>Administers assessments to assigned students according to TAM/DFA </a:t>
            </a:r>
          </a:p>
          <a:p>
            <a:pPr marL="171450" indent="-171450">
              <a:buClr>
                <a:schemeClr val="accent1"/>
              </a:buClr>
              <a:buFont typeface="Wingdings" panose="05000000000000000000" pitchFamily="2" charset="2"/>
              <a:buChar char="q"/>
            </a:pPr>
            <a:endParaRPr lang="en-US" altLang="en-US" sz="1000" dirty="0">
              <a:solidFill>
                <a:prstClr val="black"/>
              </a:solidFill>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q"/>
            </a:pPr>
            <a:r>
              <a:rPr lang="en-US" altLang="en-US" sz="2400" dirty="0">
                <a:solidFill>
                  <a:prstClr val="black"/>
                </a:solidFill>
                <a:latin typeface="Calibri" panose="020F0502020204030204" pitchFamily="34" charset="0"/>
                <a:cs typeface="Calibri" panose="020F0502020204030204" pitchFamily="34" charset="0"/>
              </a:rPr>
              <a:t>Reads scripts to students as written</a:t>
            </a:r>
          </a:p>
          <a:p>
            <a:pPr marL="342900" indent="-342900">
              <a:buClr>
                <a:schemeClr val="accent1"/>
              </a:buClr>
              <a:buFont typeface="Wingdings" panose="05000000000000000000" pitchFamily="2" charset="2"/>
              <a:buChar char="q"/>
            </a:pPr>
            <a:endParaRPr lang="en-US" altLang="en-US" sz="1000" dirty="0">
              <a:solidFill>
                <a:prstClr val="black"/>
              </a:solidFill>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q"/>
            </a:pPr>
            <a:r>
              <a:rPr lang="en-US" altLang="en-US" sz="2400" dirty="0">
                <a:solidFill>
                  <a:prstClr val="black"/>
                </a:solidFill>
                <a:latin typeface="Calibri" panose="020F0502020204030204" pitchFamily="34" charset="0"/>
                <a:cs typeface="Calibri" panose="020F0502020204030204" pitchFamily="34" charset="0"/>
              </a:rPr>
              <a:t>Provides accommodations as directed</a:t>
            </a:r>
          </a:p>
          <a:p>
            <a:pPr marL="342900" indent="-342900">
              <a:buClr>
                <a:schemeClr val="accent1"/>
              </a:buClr>
              <a:buFont typeface="Wingdings" panose="05000000000000000000" pitchFamily="2" charset="2"/>
              <a:buChar char="q"/>
            </a:pPr>
            <a:endParaRPr lang="en-US" altLang="en-US" sz="1000" dirty="0">
              <a:solidFill>
                <a:prstClr val="black"/>
              </a:solidFill>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q"/>
            </a:pPr>
            <a:r>
              <a:rPr lang="en-US" altLang="en-US" sz="2400" dirty="0">
                <a:solidFill>
                  <a:prstClr val="black"/>
                </a:solidFill>
                <a:latin typeface="Calibri" panose="020F0502020204030204" pitchFamily="34" charset="0"/>
                <a:cs typeface="Calibri" panose="020F0502020204030204" pitchFamily="34" charset="0"/>
              </a:rPr>
              <a:t>Strictly monitors students during testing</a:t>
            </a:r>
          </a:p>
          <a:p>
            <a:pPr marL="171450" indent="-171450">
              <a:buClr>
                <a:schemeClr val="accent1"/>
              </a:buClr>
              <a:buFont typeface="Wingdings" panose="05000000000000000000" pitchFamily="2" charset="2"/>
              <a:buChar char="q"/>
            </a:pPr>
            <a:endParaRPr lang="en-US" altLang="en-US" sz="1000" dirty="0">
              <a:solidFill>
                <a:prstClr val="black"/>
              </a:solidFill>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q"/>
            </a:pPr>
            <a:r>
              <a:rPr lang="en-US" altLang="en-US" sz="2400" dirty="0">
                <a:solidFill>
                  <a:prstClr val="black"/>
                </a:solidFill>
                <a:latin typeface="Calibri" panose="020F0502020204030204" pitchFamily="34" charset="0"/>
                <a:cs typeface="Calibri" panose="020F0502020204030204" pitchFamily="34" charset="0"/>
              </a:rPr>
              <a:t>Maintains security of assessment materials</a:t>
            </a:r>
          </a:p>
          <a:p>
            <a:pPr marL="171450" indent="-171450">
              <a:buClr>
                <a:schemeClr val="accent1"/>
              </a:buClr>
              <a:buFont typeface="Wingdings" panose="05000000000000000000" pitchFamily="2" charset="2"/>
              <a:buChar char="q"/>
            </a:pPr>
            <a:endParaRPr lang="en-US" altLang="en-US" sz="1000" dirty="0">
              <a:solidFill>
                <a:prstClr val="black"/>
              </a:solidFill>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q"/>
            </a:pPr>
            <a:r>
              <a:rPr lang="en-US" altLang="en-US" sz="2400" dirty="0">
                <a:solidFill>
                  <a:prstClr val="black"/>
                </a:solidFill>
                <a:latin typeface="Calibri" panose="020F0502020204030204" pitchFamily="34" charset="0"/>
                <a:cs typeface="Calibri" panose="020F0502020204030204" pitchFamily="34" charset="0"/>
              </a:rPr>
              <a:t>Reports irregularities immediately to STC </a:t>
            </a:r>
            <a:br>
              <a:rPr lang="en-US" altLang="en-US" sz="2400" dirty="0">
                <a:solidFill>
                  <a:prstClr val="black"/>
                </a:solidFill>
                <a:latin typeface="Calibri" panose="020F0502020204030204" pitchFamily="34" charset="0"/>
                <a:cs typeface="Calibri" panose="020F0502020204030204" pitchFamily="34" charset="0"/>
              </a:rPr>
            </a:br>
            <a:r>
              <a:rPr lang="en-US" altLang="en-US" sz="2400" dirty="0">
                <a:solidFill>
                  <a:prstClr val="black"/>
                </a:solidFill>
                <a:latin typeface="Calibri" panose="020F0502020204030204" pitchFamily="34" charset="0"/>
                <a:cs typeface="Calibri" panose="020F0502020204030204" pitchFamily="34" charset="0"/>
              </a:rPr>
              <a:t>and principal</a:t>
            </a:r>
          </a:p>
          <a:p>
            <a:pPr marL="342900" indent="-342900">
              <a:buClr>
                <a:schemeClr val="accent1"/>
              </a:buClr>
              <a:buFont typeface="Wingdings" panose="05000000000000000000" pitchFamily="2" charset="2"/>
              <a:buChar char="q"/>
            </a:pPr>
            <a:endParaRPr lang="en-US" altLang="en-US" sz="1000" dirty="0">
              <a:solidFill>
                <a:prstClr val="black"/>
              </a:solidFill>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q"/>
            </a:pPr>
            <a:r>
              <a:rPr lang="en-US" altLang="en-US" sz="2400" dirty="0">
                <a:solidFill>
                  <a:prstClr val="black"/>
                </a:solidFill>
                <a:latin typeface="Calibri" panose="020F0502020204030204" pitchFamily="34" charset="0"/>
                <a:cs typeface="Calibri" panose="020F0502020204030204" pitchFamily="34" charset="0"/>
              </a:rPr>
              <a:t>Sign </a:t>
            </a:r>
            <a:r>
              <a:rPr lang="en-US" altLang="en-US" sz="2400" i="1" dirty="0">
                <a:solidFill>
                  <a:prstClr val="black"/>
                </a:solidFill>
                <a:latin typeface="Calibri" panose="020F0502020204030204" pitchFamily="34" charset="0"/>
                <a:cs typeface="Calibri" panose="020F0502020204030204" pitchFamily="34" charset="0"/>
              </a:rPr>
              <a:t>Confidentiality Agreement</a:t>
            </a:r>
          </a:p>
          <a:p>
            <a:pPr marL="342900" indent="-342900">
              <a:buFont typeface="Wingdings" panose="05000000000000000000" pitchFamily="2" charset="2"/>
              <a:buChar char="q"/>
            </a:pPr>
            <a:endParaRPr lang="en-US" altLang="en-US" sz="2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859587612"/>
      </p:ext>
    </p:extLst>
  </p:cSld>
  <p:clrMapOvr>
    <a:masterClrMapping/>
  </p:clrMapOvr>
  <mc:AlternateContent xmlns:mc="http://schemas.openxmlformats.org/markup-compatibility/2006" xmlns:p14="http://schemas.microsoft.com/office/powerpoint/2010/main">
    <mc:Choice Requires="p14">
      <p:transition spd="slow" p14:dur="2000" advTm="71179"/>
    </mc:Choice>
    <mc:Fallback xmlns="">
      <p:transition spd="slow" advTm="71179"/>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73164" y="549212"/>
            <a:ext cx="7859844" cy="707886"/>
          </a:xfrm>
          <a:prstGeom prst="rect">
            <a:avLst/>
          </a:prstGeom>
          <a:noFill/>
        </p:spPr>
        <p:txBody>
          <a:bodyPr wrap="none" rtlCol="0">
            <a:spAutoFit/>
          </a:bodyPr>
          <a:lstStyle/>
          <a:p>
            <a:r>
              <a:rPr lang="en-US" sz="4000" b="1" dirty="0" smtClean="0">
                <a:solidFill>
                  <a:schemeClr val="bg1"/>
                </a:solidFill>
                <a:latin typeface="Century Gothic" panose="020B0502020202020204" pitchFamily="34" charset="0"/>
              </a:rPr>
              <a:t>Proctors/Educational Assistants</a:t>
            </a:r>
            <a:endParaRPr lang="en-US" sz="4000" b="1" dirty="0">
              <a:solidFill>
                <a:schemeClr val="bg1"/>
              </a:solidFill>
              <a:latin typeface="Century Gothic" panose="020B0502020202020204" pitchFamily="34" charset="0"/>
            </a:endParaRPr>
          </a:p>
        </p:txBody>
      </p:sp>
      <p:sp>
        <p:nvSpPr>
          <p:cNvPr id="15" name="TextBox 14"/>
          <p:cNvSpPr txBox="1"/>
          <p:nvPr/>
        </p:nvSpPr>
        <p:spPr>
          <a:xfrm>
            <a:off x="1162372" y="1697609"/>
            <a:ext cx="8307091" cy="4524315"/>
          </a:xfrm>
          <a:prstGeom prst="rect">
            <a:avLst/>
          </a:prstGeom>
          <a:noFill/>
        </p:spPr>
        <p:txBody>
          <a:bodyPr wrap="square" rtlCol="0">
            <a:spAutoFit/>
          </a:bodyPr>
          <a:lstStyle/>
          <a:p>
            <a:pPr lvl="1"/>
            <a:r>
              <a:rPr lang="en-US" sz="2800" dirty="0">
                <a:solidFill>
                  <a:prstClr val="black"/>
                </a:solidFill>
                <a:latin typeface="Calibri" panose="020F0502020204030204" pitchFamily="34" charset="0"/>
                <a:cs typeface="Calibri" panose="020F0502020204030204" pitchFamily="34" charset="0"/>
              </a:rPr>
              <a:t>Proctors are generally EAs/IAs but can be any trained staff or community member</a:t>
            </a:r>
          </a:p>
          <a:p>
            <a:pPr lvl="2"/>
            <a:endParaRPr lang="en-US" sz="2800" b="1" dirty="0">
              <a:solidFill>
                <a:prstClr val="black"/>
              </a:solidFill>
              <a:latin typeface="Calibri" panose="020F0502020204030204" pitchFamily="34" charset="0"/>
              <a:cs typeface="Calibri" panose="020F0502020204030204" pitchFamily="34" charset="0"/>
            </a:endParaRPr>
          </a:p>
          <a:p>
            <a:pPr marL="1314450" lvl="3" indent="-400050">
              <a:buClr>
                <a:schemeClr val="accent2"/>
              </a:buClr>
              <a:buFont typeface="Arial" panose="020B0604020202020204" pitchFamily="34" charset="0"/>
              <a:buChar char="•"/>
            </a:pPr>
            <a:r>
              <a:rPr lang="en-US" sz="2800" dirty="0">
                <a:solidFill>
                  <a:prstClr val="black"/>
                </a:solidFill>
                <a:latin typeface="Calibri" panose="020F0502020204030204" pitchFamily="34" charset="0"/>
                <a:cs typeface="Calibri" panose="020F0502020204030204" pitchFamily="34" charset="0"/>
              </a:rPr>
              <a:t>Assist </a:t>
            </a:r>
            <a:r>
              <a:rPr lang="en-US" sz="2800" dirty="0" smtClean="0">
                <a:solidFill>
                  <a:prstClr val="black"/>
                </a:solidFill>
                <a:latin typeface="Calibri" panose="020F0502020204030204" pitchFamily="34" charset="0"/>
                <a:cs typeface="Calibri" panose="020F0502020204030204" pitchFamily="34" charset="0"/>
              </a:rPr>
              <a:t>TAs; </a:t>
            </a:r>
            <a:r>
              <a:rPr lang="en-US" sz="2800" i="1" dirty="0" smtClean="0">
                <a:solidFill>
                  <a:prstClr val="black"/>
                </a:solidFill>
                <a:latin typeface="Calibri" panose="020F0502020204030204" pitchFamily="34" charset="0"/>
                <a:cs typeface="Calibri" panose="020F0502020204030204" pitchFamily="34" charset="0"/>
              </a:rPr>
              <a:t>active monitoring </a:t>
            </a:r>
            <a:r>
              <a:rPr lang="en-US" sz="2800" dirty="0" smtClean="0">
                <a:solidFill>
                  <a:prstClr val="black"/>
                </a:solidFill>
                <a:latin typeface="Calibri" panose="020F0502020204030204" pitchFamily="34" charset="0"/>
                <a:cs typeface="Calibri" panose="020F0502020204030204" pitchFamily="34" charset="0"/>
              </a:rPr>
              <a:t>of room </a:t>
            </a:r>
          </a:p>
          <a:p>
            <a:pPr marL="1314450" lvl="3" indent="-400050">
              <a:buClr>
                <a:schemeClr val="accent2"/>
              </a:buClr>
              <a:buFont typeface="Arial" panose="020B0604020202020204" pitchFamily="34" charset="0"/>
              <a:buChar char="•"/>
            </a:pPr>
            <a:r>
              <a:rPr lang="en-US" sz="2800" dirty="0" smtClean="0">
                <a:solidFill>
                  <a:prstClr val="black"/>
                </a:solidFill>
                <a:latin typeface="Calibri" panose="020F0502020204030204" pitchFamily="34" charset="0"/>
                <a:cs typeface="Calibri" panose="020F0502020204030204" pitchFamily="34" charset="0"/>
              </a:rPr>
              <a:t>Trained </a:t>
            </a:r>
            <a:r>
              <a:rPr lang="en-US" sz="2800" dirty="0">
                <a:solidFill>
                  <a:prstClr val="black"/>
                </a:solidFill>
                <a:latin typeface="Calibri" panose="020F0502020204030204" pitchFamily="34" charset="0"/>
                <a:cs typeface="Calibri" panose="020F0502020204030204" pitchFamily="34" charset="0"/>
              </a:rPr>
              <a:t>by STC in proper test administration </a:t>
            </a:r>
            <a:br>
              <a:rPr lang="en-US" sz="2800" dirty="0">
                <a:solidFill>
                  <a:prstClr val="black"/>
                </a:solidFill>
                <a:latin typeface="Calibri" panose="020F0502020204030204" pitchFamily="34" charset="0"/>
                <a:cs typeface="Calibri" panose="020F0502020204030204" pitchFamily="34" charset="0"/>
              </a:rPr>
            </a:br>
            <a:r>
              <a:rPr lang="en-US" sz="2800" dirty="0">
                <a:solidFill>
                  <a:prstClr val="black"/>
                </a:solidFill>
                <a:latin typeface="Calibri" panose="020F0502020204030204" pitchFamily="34" charset="0"/>
                <a:cs typeface="Calibri" panose="020F0502020204030204" pitchFamily="34" charset="0"/>
              </a:rPr>
              <a:t>and test </a:t>
            </a:r>
            <a:r>
              <a:rPr lang="en-US" sz="2800" dirty="0" smtClean="0">
                <a:solidFill>
                  <a:prstClr val="black"/>
                </a:solidFill>
                <a:latin typeface="Calibri" panose="020F0502020204030204" pitchFamily="34" charset="0"/>
                <a:cs typeface="Calibri" panose="020F0502020204030204" pitchFamily="34" charset="0"/>
              </a:rPr>
              <a:t>security</a:t>
            </a:r>
            <a:endParaRPr lang="en-US" sz="2800" dirty="0">
              <a:solidFill>
                <a:prstClr val="black"/>
              </a:solidFill>
              <a:latin typeface="Calibri" panose="020F0502020204030204" pitchFamily="34" charset="0"/>
              <a:cs typeface="Calibri" panose="020F0502020204030204" pitchFamily="34" charset="0"/>
            </a:endParaRPr>
          </a:p>
          <a:p>
            <a:pPr marL="1314450" lvl="3" indent="-400050">
              <a:buClr>
                <a:schemeClr val="accent2"/>
              </a:buClr>
              <a:buFont typeface="Arial" panose="020B0604020202020204" pitchFamily="34" charset="0"/>
              <a:buChar char="•"/>
            </a:pPr>
            <a:r>
              <a:rPr lang="en-US" sz="2800" dirty="0">
                <a:solidFill>
                  <a:prstClr val="black"/>
                </a:solidFill>
                <a:latin typeface="Calibri" panose="020F0502020204030204" pitchFamily="34" charset="0"/>
                <a:cs typeface="Calibri" panose="020F0502020204030204" pitchFamily="34" charset="0"/>
              </a:rPr>
              <a:t>Must sign </a:t>
            </a:r>
            <a:r>
              <a:rPr lang="en-US" sz="2800" dirty="0" smtClean="0">
                <a:solidFill>
                  <a:prstClr val="black"/>
                </a:solidFill>
                <a:latin typeface="Calibri" panose="020F0502020204030204" pitchFamily="34" charset="0"/>
                <a:cs typeface="Calibri" panose="020F0502020204030204" pitchFamily="34" charset="0"/>
              </a:rPr>
              <a:t>the </a:t>
            </a:r>
            <a:r>
              <a:rPr lang="en-US" sz="2800" i="1" dirty="0" smtClean="0">
                <a:solidFill>
                  <a:prstClr val="black"/>
                </a:solidFill>
                <a:latin typeface="Calibri" panose="020F0502020204030204" pitchFamily="34" charset="0"/>
                <a:cs typeface="Calibri" panose="020F0502020204030204" pitchFamily="34" charset="0"/>
              </a:rPr>
              <a:t>Confidentiality Agreement</a:t>
            </a:r>
            <a:endParaRPr lang="en-US" sz="2800" i="1" dirty="0">
              <a:solidFill>
                <a:prstClr val="black"/>
              </a:solidFill>
              <a:latin typeface="Calibri" panose="020F0502020204030204" pitchFamily="34" charset="0"/>
              <a:cs typeface="Calibri" panose="020F0502020204030204" pitchFamily="34" charset="0"/>
            </a:endParaRPr>
          </a:p>
          <a:p>
            <a:pPr marL="1314450" lvl="3" indent="-400050">
              <a:buClr>
                <a:schemeClr val="accent2"/>
              </a:buClr>
              <a:buFont typeface="Arial" panose="020B0604020202020204" pitchFamily="34" charset="0"/>
              <a:buChar char="•"/>
            </a:pPr>
            <a:r>
              <a:rPr lang="en-US" sz="2800" dirty="0">
                <a:solidFill>
                  <a:prstClr val="black"/>
                </a:solidFill>
                <a:latin typeface="Calibri" panose="020F0502020204030204" pitchFamily="34" charset="0"/>
                <a:cs typeface="Calibri" panose="020F0502020204030204" pitchFamily="34" charset="0"/>
              </a:rPr>
              <a:t>Hall monitor/restroom </a:t>
            </a:r>
            <a:r>
              <a:rPr lang="en-US" sz="2800" dirty="0" smtClean="0">
                <a:solidFill>
                  <a:prstClr val="black"/>
                </a:solidFill>
                <a:latin typeface="Calibri" panose="020F0502020204030204" pitchFamily="34" charset="0"/>
                <a:cs typeface="Calibri" panose="020F0502020204030204" pitchFamily="34" charset="0"/>
              </a:rPr>
              <a:t>escort</a:t>
            </a:r>
            <a:endParaRPr lang="en-US" sz="2800" dirty="0">
              <a:solidFill>
                <a:prstClr val="black"/>
              </a:solidFill>
              <a:latin typeface="Calibri" panose="020F0502020204030204" pitchFamily="34" charset="0"/>
              <a:cs typeface="Calibri" panose="020F0502020204030204" pitchFamily="34" charset="0"/>
            </a:endParaRPr>
          </a:p>
          <a:p>
            <a:pPr marL="1314450" lvl="3" indent="-400050">
              <a:buClr>
                <a:schemeClr val="accent2"/>
              </a:buClr>
              <a:buFont typeface="Arial" panose="020B0604020202020204" pitchFamily="34" charset="0"/>
              <a:buChar char="•"/>
            </a:pPr>
            <a:r>
              <a:rPr lang="en-US" sz="2800" dirty="0">
                <a:solidFill>
                  <a:prstClr val="black"/>
                </a:solidFill>
                <a:latin typeface="Calibri" panose="020F0502020204030204" pitchFamily="34" charset="0"/>
                <a:cs typeface="Calibri" panose="020F0502020204030204" pitchFamily="34" charset="0"/>
              </a:rPr>
              <a:t>No parents in child’s or relative’s </a:t>
            </a:r>
            <a:r>
              <a:rPr lang="en-US" sz="2800" dirty="0" smtClean="0">
                <a:solidFill>
                  <a:prstClr val="black"/>
                </a:solidFill>
                <a:latin typeface="Calibri" panose="020F0502020204030204" pitchFamily="34" charset="0"/>
                <a:cs typeface="Calibri" panose="020F0502020204030204" pitchFamily="34" charset="0"/>
              </a:rPr>
              <a:t>room</a:t>
            </a:r>
            <a:endParaRPr lang="en-US" sz="2800" dirty="0">
              <a:solidFill>
                <a:prstClr val="black"/>
              </a:solidFill>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dirty="0">
              <a:solidFill>
                <a:srgbClr val="4F81BD">
                  <a:lumMod val="75000"/>
                </a:srgbClr>
              </a:solidFill>
            </a:endParaRPr>
          </a:p>
          <a:p>
            <a:pPr marL="742950" lvl="1" indent="-285750">
              <a:buFont typeface="Arial" panose="020B0604020202020204" pitchFamily="34" charset="0"/>
              <a:buChar char="•"/>
            </a:pPr>
            <a:endParaRPr lang="en-US" dirty="0">
              <a:solidFill>
                <a:srgbClr val="4F81BD">
                  <a:lumMod val="75000"/>
                </a:srgbClr>
              </a:solidFill>
            </a:endParaRPr>
          </a:p>
        </p:txBody>
      </p:sp>
    </p:spTree>
    <p:extLst>
      <p:ext uri="{BB962C8B-B14F-4D97-AF65-F5344CB8AC3E}">
        <p14:creationId xmlns:p14="http://schemas.microsoft.com/office/powerpoint/2010/main" val="1842688947"/>
      </p:ext>
    </p:extLst>
  </p:cSld>
  <p:clrMapOvr>
    <a:masterClrMapping/>
  </p:clrMapOvr>
  <mc:AlternateContent xmlns:mc="http://schemas.openxmlformats.org/markup-compatibility/2006" xmlns:p14="http://schemas.microsoft.com/office/powerpoint/2010/main">
    <mc:Choice Requires="p14">
      <p:transition spd="slow" p14:dur="2000" advTm="60882"/>
    </mc:Choice>
    <mc:Fallback xmlns="">
      <p:transition spd="slow" advTm="6088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9996" y="464440"/>
            <a:ext cx="5063309" cy="707886"/>
          </a:xfrm>
          <a:prstGeom prst="rect">
            <a:avLst/>
          </a:prstGeom>
          <a:noFill/>
        </p:spPr>
        <p:txBody>
          <a:bodyPr wrap="none" rtlCol="0">
            <a:spAutoFit/>
          </a:bodyPr>
          <a:lstStyle/>
          <a:p>
            <a:pPr algn="ctr"/>
            <a:r>
              <a:rPr lang="en-US" sz="4000" b="1" dirty="0">
                <a:solidFill>
                  <a:schemeClr val="bg1"/>
                </a:solidFill>
                <a:latin typeface="Calibri" panose="020F0502020204030204" pitchFamily="34" charset="0"/>
                <a:cs typeface="Calibri" panose="020F0502020204030204" pitchFamily="34" charset="0"/>
              </a:rPr>
              <a:t>References for Training</a:t>
            </a:r>
          </a:p>
        </p:txBody>
      </p:sp>
      <p:sp>
        <p:nvSpPr>
          <p:cNvPr id="3" name="TextBox 2"/>
          <p:cNvSpPr txBox="1"/>
          <p:nvPr/>
        </p:nvSpPr>
        <p:spPr>
          <a:xfrm>
            <a:off x="562244" y="1675567"/>
            <a:ext cx="7147592" cy="5709255"/>
          </a:xfrm>
          <a:prstGeom prst="rect">
            <a:avLst/>
          </a:prstGeom>
          <a:noFill/>
        </p:spPr>
        <p:txBody>
          <a:bodyPr wrap="square" rtlCol="0">
            <a:spAutoFit/>
          </a:bodyPr>
          <a:lstStyle/>
          <a:p>
            <a:pPr marL="342900" indent="-342900">
              <a:buClr>
                <a:schemeClr val="accent1"/>
              </a:buClr>
              <a:buFont typeface="Wingdings" panose="05000000000000000000" pitchFamily="2" charset="2"/>
              <a:buChar char="q"/>
            </a:pPr>
            <a:r>
              <a:rPr lang="en-US" sz="2400" dirty="0">
                <a:solidFill>
                  <a:prstClr val="black"/>
                </a:solidFill>
                <a:latin typeface="Calibri" panose="020F0502020204030204" pitchFamily="34" charset="0"/>
                <a:cs typeface="Calibri" panose="020F0502020204030204" pitchFamily="34" charset="0"/>
              </a:rPr>
              <a:t>DTCs are responsible for reading and understanding </a:t>
            </a:r>
            <a:r>
              <a:rPr lang="en-US" sz="2400" u="sng" dirty="0">
                <a:solidFill>
                  <a:prstClr val="black"/>
                </a:solidFill>
                <a:latin typeface="Calibri" panose="020F0502020204030204" pitchFamily="34" charset="0"/>
                <a:cs typeface="Calibri" panose="020F0502020204030204" pitchFamily="34" charset="0"/>
              </a:rPr>
              <a:t>all</a:t>
            </a:r>
            <a:r>
              <a:rPr lang="en-US" sz="2400" i="1" dirty="0">
                <a:solidFill>
                  <a:prstClr val="black"/>
                </a:solidFill>
                <a:latin typeface="Calibri" panose="020F0502020204030204" pitchFamily="34" charset="0"/>
                <a:cs typeface="Calibri" panose="020F0502020204030204" pitchFamily="34" charset="0"/>
              </a:rPr>
              <a:t> </a:t>
            </a:r>
            <a:r>
              <a:rPr lang="en-US" sz="2400" dirty="0">
                <a:solidFill>
                  <a:prstClr val="black"/>
                </a:solidFill>
                <a:latin typeface="Calibri" panose="020F0502020204030204" pitchFamily="34" charset="0"/>
                <a:cs typeface="Calibri" panose="020F0502020204030204" pitchFamily="34" charset="0"/>
              </a:rPr>
              <a:t>appropriate rules, manuals, and other test administration materials.</a:t>
            </a:r>
          </a:p>
          <a:p>
            <a:endParaRPr lang="en-US" sz="2200" dirty="0">
              <a:solidFill>
                <a:prstClr val="black"/>
              </a:solidFill>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en-US" sz="2200" dirty="0">
                <a:solidFill>
                  <a:prstClr val="black"/>
                </a:solidFill>
                <a:latin typeface="Calibri" panose="020F0502020204030204" pitchFamily="34" charset="0"/>
                <a:cs typeface="Calibri" panose="020F0502020204030204" pitchFamily="34" charset="0"/>
              </a:rPr>
              <a:t>6.10.7 NMAC, Standardized Testing Procedures &amp; Requirements (Filed December 7, 2018)</a:t>
            </a:r>
          </a:p>
          <a:p>
            <a:endParaRPr lang="en-US" sz="2200" dirty="0">
              <a:solidFill>
                <a:prstClr val="black"/>
              </a:solidFill>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en-US" sz="2200" dirty="0">
                <a:solidFill>
                  <a:prstClr val="black"/>
                </a:solidFill>
                <a:latin typeface="Calibri" panose="020F0502020204030204" pitchFamily="34" charset="0"/>
                <a:cs typeface="Calibri" panose="020F0502020204030204" pitchFamily="34" charset="0"/>
              </a:rPr>
              <a:t>The following manuals also apply:</a:t>
            </a:r>
          </a:p>
          <a:p>
            <a:pPr marL="1371600" lvl="2" indent="-457200">
              <a:buClr>
                <a:schemeClr val="accent2"/>
              </a:buClr>
              <a:buFont typeface="Arial" panose="020B0604020202020204" pitchFamily="34" charset="0"/>
              <a:buChar char="•"/>
            </a:pPr>
            <a:r>
              <a:rPr lang="en-US" sz="2200" dirty="0" smtClean="0">
                <a:solidFill>
                  <a:prstClr val="black"/>
                </a:solidFill>
                <a:latin typeface="Calibri" panose="020F0502020204030204" pitchFamily="34" charset="0"/>
                <a:cs typeface="Calibri" panose="020F0502020204030204" pitchFamily="34" charset="0"/>
              </a:rPr>
              <a:t>District Test Coordinator Manual </a:t>
            </a:r>
          </a:p>
          <a:p>
            <a:pPr marL="1371600" lvl="2" indent="-457200">
              <a:buClr>
                <a:schemeClr val="accent2"/>
              </a:buClr>
              <a:buFont typeface="Arial" panose="020B0604020202020204" pitchFamily="34" charset="0"/>
              <a:buChar char="•"/>
            </a:pPr>
            <a:r>
              <a:rPr lang="en-US" sz="2200" dirty="0">
                <a:solidFill>
                  <a:prstClr val="black"/>
                </a:solidFill>
                <a:latin typeface="Calibri" panose="020F0502020204030204" pitchFamily="34" charset="0"/>
                <a:cs typeface="Calibri" panose="020F0502020204030204" pitchFamily="34" charset="0"/>
              </a:rPr>
              <a:t>Accommodations </a:t>
            </a:r>
            <a:r>
              <a:rPr lang="en-US" sz="2200" dirty="0" smtClean="0">
                <a:solidFill>
                  <a:prstClr val="black"/>
                </a:solidFill>
                <a:latin typeface="Calibri" panose="020F0502020204030204" pitchFamily="34" charset="0"/>
                <a:cs typeface="Calibri" panose="020F0502020204030204" pitchFamily="34" charset="0"/>
              </a:rPr>
              <a:t>Manuals</a:t>
            </a:r>
          </a:p>
          <a:p>
            <a:pPr marL="1371600" lvl="2" indent="-457200">
              <a:buClr>
                <a:schemeClr val="accent2"/>
              </a:buClr>
              <a:buFont typeface="Arial" panose="020B0604020202020204" pitchFamily="34" charset="0"/>
              <a:buChar char="•"/>
            </a:pPr>
            <a:r>
              <a:rPr lang="en-US" sz="2200" dirty="0" smtClean="0">
                <a:solidFill>
                  <a:prstClr val="black"/>
                </a:solidFill>
                <a:latin typeface="Calibri" panose="020F0502020204030204" pitchFamily="34" charset="0"/>
                <a:cs typeface="Calibri" panose="020F0502020204030204" pitchFamily="34" charset="0"/>
              </a:rPr>
              <a:t>Test </a:t>
            </a:r>
            <a:r>
              <a:rPr lang="en-US" sz="2200" dirty="0">
                <a:solidFill>
                  <a:prstClr val="black"/>
                </a:solidFill>
                <a:latin typeface="Calibri" panose="020F0502020204030204" pitchFamily="34" charset="0"/>
                <a:cs typeface="Calibri" panose="020F0502020204030204" pitchFamily="34" charset="0"/>
              </a:rPr>
              <a:t>Coordinator Manuals (TCMs)</a:t>
            </a:r>
          </a:p>
          <a:p>
            <a:pPr marL="1371600" lvl="2" indent="-457200">
              <a:buClr>
                <a:schemeClr val="accent2"/>
              </a:buClr>
              <a:buFont typeface="Arial" panose="020B0604020202020204" pitchFamily="34" charset="0"/>
              <a:buChar char="•"/>
            </a:pPr>
            <a:r>
              <a:rPr lang="en-US" sz="2200" dirty="0">
                <a:solidFill>
                  <a:prstClr val="black"/>
                </a:solidFill>
                <a:latin typeface="Calibri" panose="020F0502020204030204" pitchFamily="34" charset="0"/>
                <a:cs typeface="Calibri" panose="020F0502020204030204" pitchFamily="34" charset="0"/>
              </a:rPr>
              <a:t>Test Administration Manuals/ Directions for Administration (TAMs/DFAs)</a:t>
            </a:r>
          </a:p>
          <a:p>
            <a:pPr lvl="1"/>
            <a:endParaRPr lang="en-US" sz="2800" b="1" dirty="0">
              <a:solidFill>
                <a:prstClr val="black"/>
              </a:solidFill>
            </a:endParaRPr>
          </a:p>
          <a:p>
            <a:pPr marL="0" lvl="1"/>
            <a:endParaRPr lang="en-US" sz="2100" dirty="0">
              <a:solidFill>
                <a:prstClr val="black"/>
              </a:solidFill>
            </a:endParaRPr>
          </a:p>
          <a:p>
            <a:pPr marL="457200" lvl="2" indent="457200">
              <a:buFont typeface="Arial" panose="020B0604020202020204" pitchFamily="34" charset="0"/>
              <a:buChar char="•"/>
            </a:pPr>
            <a:endParaRPr lang="en-US" sz="2400" b="1" dirty="0">
              <a:solidFill>
                <a:prstClr val="black"/>
              </a:solidFill>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8234112" y="1771820"/>
            <a:ext cx="3385683" cy="4476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3790765"/>
      </p:ext>
    </p:extLst>
  </p:cSld>
  <p:clrMapOvr>
    <a:masterClrMapping/>
  </p:clrMapOvr>
  <mc:AlternateContent xmlns:mc="http://schemas.openxmlformats.org/markup-compatibility/2006" xmlns:p14="http://schemas.microsoft.com/office/powerpoint/2010/main">
    <mc:Choice Requires="p14">
      <p:transition spd="slow" p14:dur="2000" advTm="39242"/>
    </mc:Choice>
    <mc:Fallback xmlns="">
      <p:transition spd="slow" advTm="3924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3959" y="544644"/>
            <a:ext cx="9191541" cy="707886"/>
          </a:xfrm>
          <a:prstGeom prst="rect">
            <a:avLst/>
          </a:prstGeom>
          <a:noFill/>
        </p:spPr>
        <p:txBody>
          <a:bodyPr wrap="square" rtlCol="0">
            <a:spAutoFit/>
          </a:bodyPr>
          <a:lstStyle/>
          <a:p>
            <a:r>
              <a:rPr lang="en-US" sz="4000" b="1" dirty="0">
                <a:solidFill>
                  <a:schemeClr val="bg1"/>
                </a:solidFill>
                <a:latin typeface="Century Gothic" panose="020B0502020202020204" pitchFamily="34" charset="0"/>
              </a:rPr>
              <a:t>Participation in State Assessments</a:t>
            </a:r>
          </a:p>
        </p:txBody>
      </p:sp>
      <p:sp>
        <p:nvSpPr>
          <p:cNvPr id="4" name="Rectangle 3"/>
          <p:cNvSpPr/>
          <p:nvPr/>
        </p:nvSpPr>
        <p:spPr>
          <a:xfrm>
            <a:off x="630115" y="1898864"/>
            <a:ext cx="6096000" cy="4431983"/>
          </a:xfrm>
          <a:prstGeom prst="rect">
            <a:avLst/>
          </a:prstGeom>
        </p:spPr>
        <p:txBody>
          <a:bodyPr>
            <a:spAutoFit/>
          </a:bodyPr>
          <a:lstStyle/>
          <a:p>
            <a:pPr marL="285750" indent="-285750">
              <a:buClr>
                <a:schemeClr val="accent1"/>
              </a:buClr>
              <a:buFont typeface="Wingdings" panose="05000000000000000000" pitchFamily="2" charset="2"/>
              <a:buChar char="q"/>
            </a:pPr>
            <a:r>
              <a:rPr lang="en-US" sz="2000" dirty="0">
                <a:solidFill>
                  <a:srgbClr val="000000"/>
                </a:solidFill>
                <a:latin typeface="Calibri" panose="020F0502020204030204" pitchFamily="34" charset="0"/>
              </a:rPr>
              <a:t>The </a:t>
            </a:r>
            <a:r>
              <a:rPr lang="en-US" sz="2000" b="1" dirty="0">
                <a:solidFill>
                  <a:srgbClr val="000000"/>
                </a:solidFill>
                <a:latin typeface="Calibri" panose="020F0502020204030204" pitchFamily="34" charset="0"/>
              </a:rPr>
              <a:t>Elementary and Secondary Education Act (ESEA) </a:t>
            </a:r>
            <a:r>
              <a:rPr lang="en-US" sz="2000" dirty="0">
                <a:solidFill>
                  <a:srgbClr val="000000"/>
                </a:solidFill>
                <a:latin typeface="Calibri" panose="020F0502020204030204" pitchFamily="34" charset="0"/>
              </a:rPr>
              <a:t>of 1965, re-authorized as the </a:t>
            </a:r>
            <a:r>
              <a:rPr lang="en-US" sz="2000" b="1" dirty="0">
                <a:solidFill>
                  <a:srgbClr val="0000FF"/>
                </a:solidFill>
                <a:latin typeface="Calibri" panose="020F0502020204030204" pitchFamily="34" charset="0"/>
              </a:rPr>
              <a:t>Every Student Succeeds Act </a:t>
            </a:r>
            <a:r>
              <a:rPr lang="en-US" sz="2000" b="1" dirty="0">
                <a:solidFill>
                  <a:srgbClr val="000000"/>
                </a:solidFill>
                <a:latin typeface="Calibri" panose="020F0502020204030204" pitchFamily="34" charset="0"/>
              </a:rPr>
              <a:t>(ESSA) </a:t>
            </a:r>
            <a:r>
              <a:rPr lang="en-US" sz="2000" dirty="0">
                <a:solidFill>
                  <a:srgbClr val="000000"/>
                </a:solidFill>
                <a:latin typeface="Calibri" panose="020F0502020204030204" pitchFamily="34" charset="0"/>
              </a:rPr>
              <a:t>of 2015, requires (ESSA 1111(b)(2)(B)(v)) that states administer high quality academic assessments in: </a:t>
            </a:r>
          </a:p>
          <a:p>
            <a:pPr lvl="1"/>
            <a:r>
              <a:rPr lang="en-US" sz="1600" dirty="0">
                <a:solidFill>
                  <a:srgbClr val="000000"/>
                </a:solidFill>
                <a:latin typeface="Calibri" panose="020F0502020204030204" pitchFamily="34" charset="0"/>
              </a:rPr>
              <a:t>•Mathematics in grades 3-8 and once in high school,</a:t>
            </a:r>
          </a:p>
          <a:p>
            <a:pPr lvl="1"/>
            <a:r>
              <a:rPr lang="en-US" sz="1600" dirty="0">
                <a:solidFill>
                  <a:srgbClr val="000000"/>
                </a:solidFill>
                <a:latin typeface="Calibri" panose="020F0502020204030204" pitchFamily="34" charset="0"/>
              </a:rPr>
              <a:t>•Reading or language arts in grades 3-8 and once in high school, and</a:t>
            </a:r>
          </a:p>
          <a:p>
            <a:pPr lvl="1"/>
            <a:r>
              <a:rPr lang="en-US" sz="1600" dirty="0">
                <a:solidFill>
                  <a:srgbClr val="000000"/>
                </a:solidFill>
                <a:latin typeface="Calibri" panose="020F0502020204030204" pitchFamily="34" charset="0"/>
              </a:rPr>
              <a:t>•Science at least once in each grade band: 3-5, 6-9, and 10-12.</a:t>
            </a:r>
          </a:p>
          <a:p>
            <a:endParaRPr lang="en-US" dirty="0">
              <a:solidFill>
                <a:srgbClr val="000000"/>
              </a:solidFill>
              <a:latin typeface="Calibri" panose="020F0502020204030204" pitchFamily="34" charset="0"/>
            </a:endParaRPr>
          </a:p>
          <a:p>
            <a:pPr marL="285750" indent="-285750">
              <a:buClr>
                <a:schemeClr val="accent1"/>
              </a:buClr>
              <a:buFont typeface="Wingdings" panose="05000000000000000000" pitchFamily="2" charset="2"/>
              <a:buChar char="q"/>
            </a:pPr>
            <a:r>
              <a:rPr lang="en-US" sz="2000" dirty="0">
                <a:solidFill>
                  <a:srgbClr val="000000"/>
                </a:solidFill>
                <a:latin typeface="Calibri" panose="020F0502020204030204" pitchFamily="34" charset="0"/>
              </a:rPr>
              <a:t>The law requires that </a:t>
            </a:r>
            <a:r>
              <a:rPr lang="en-US" sz="2000" b="1" dirty="0">
                <a:solidFill>
                  <a:srgbClr val="000000"/>
                </a:solidFill>
                <a:latin typeface="Calibri" panose="020F0502020204030204" pitchFamily="34" charset="0"/>
              </a:rPr>
              <a:t>all </a:t>
            </a:r>
            <a:r>
              <a:rPr lang="en-US" sz="2000" dirty="0">
                <a:solidFill>
                  <a:srgbClr val="000000"/>
                </a:solidFill>
                <a:latin typeface="Calibri" panose="020F0502020204030204" pitchFamily="34" charset="0"/>
              </a:rPr>
              <a:t>students participate in these assessments, including students with disabilities (SWD) and English learners (ELs), who must be provided with appropriate accommodations (ESSA 1111(b)(2)(B)(vii). </a:t>
            </a:r>
            <a:endParaRPr lang="en-US" sz="2000" dirty="0"/>
          </a:p>
        </p:txBody>
      </p:sp>
      <p:pic>
        <p:nvPicPr>
          <p:cNvPr id="5" name="Picture 4"/>
          <p:cNvPicPr>
            <a:picLocks noChangeAspect="1"/>
          </p:cNvPicPr>
          <p:nvPr/>
        </p:nvPicPr>
        <p:blipFill>
          <a:blip r:embed="rId2"/>
          <a:stretch>
            <a:fillRect/>
          </a:stretch>
        </p:blipFill>
        <p:spPr>
          <a:xfrm>
            <a:off x="8036744" y="2017152"/>
            <a:ext cx="3336339" cy="382538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96380034"/>
      </p:ext>
    </p:extLst>
  </p:cSld>
  <p:clrMapOvr>
    <a:masterClrMapping/>
  </p:clrMapOvr>
  <mc:AlternateContent xmlns:mc="http://schemas.openxmlformats.org/markup-compatibility/2006" xmlns:p14="http://schemas.microsoft.com/office/powerpoint/2010/main">
    <mc:Choice Requires="p14">
      <p:transition spd="slow" p14:dur="2000" advTm="28740"/>
    </mc:Choice>
    <mc:Fallback xmlns="">
      <p:transition spd="slow" advTm="2874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87CFBD-BA5B-6342-A49E-030707FC0E75}"/>
              </a:ext>
            </a:extLst>
          </p:cNvPr>
          <p:cNvSpPr txBox="1"/>
          <p:nvPr/>
        </p:nvSpPr>
        <p:spPr>
          <a:xfrm>
            <a:off x="432457" y="306186"/>
            <a:ext cx="11327140"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2020-21 Assessment </a:t>
            </a:r>
            <a:r>
              <a:rPr kumimoji="0" lang="en-US" sz="3000" b="1" i="0" u="none" strike="noStrike" kern="1200" cap="none" spc="0" normalizeH="0" baseline="0" noProof="0" dirty="0" smtClean="0">
                <a:ln>
                  <a:noFill/>
                </a:ln>
                <a:solidFill>
                  <a:srgbClr val="000000"/>
                </a:solidFill>
                <a:effectLst/>
                <a:uLnTx/>
                <a:uFillTx/>
                <a:latin typeface="Poppins" pitchFamily="2" charset="77"/>
                <a:ea typeface="+mn-ea"/>
                <a:cs typeface="Poppins" pitchFamily="2" charset="77"/>
              </a:rPr>
              <a:t>Programs</a:t>
            </a:r>
            <a:r>
              <a:rPr kumimoji="0" lang="en-US" sz="3000" b="1" i="0" u="none" strike="noStrike" kern="1200" cap="none" spc="0" normalizeH="0" noProof="0" dirty="0" smtClean="0">
                <a:ln>
                  <a:noFill/>
                </a:ln>
                <a:solidFill>
                  <a:srgbClr val="000000"/>
                </a:solidFill>
                <a:effectLst/>
                <a:uLnTx/>
                <a:uFillTx/>
                <a:latin typeface="Poppins" pitchFamily="2" charset="77"/>
                <a:ea typeface="+mn-ea"/>
                <a:cs typeface="Poppins" pitchFamily="2" charset="77"/>
              </a:rPr>
              <a:t> by Grade Level &amp; Subject Area</a:t>
            </a:r>
            <a:endParaRPr kumimoji="0" lang="en-US" sz="3000" b="1" i="0" u="none" strike="noStrike" kern="1200" cap="none" spc="0" normalizeH="0" baseline="0" noProof="0" dirty="0">
              <a:ln>
                <a:noFill/>
              </a:ln>
              <a:solidFill>
                <a:srgbClr val="000000"/>
              </a:solidFill>
              <a:effectLst/>
              <a:uLnTx/>
              <a:uFillTx/>
              <a:latin typeface="Poppins" pitchFamily="2" charset="77"/>
              <a:ea typeface="+mn-ea"/>
              <a:cs typeface="Poppins" pitchFamily="2" charset="77"/>
            </a:endParaRPr>
          </a:p>
        </p:txBody>
      </p:sp>
      <p:sp>
        <p:nvSpPr>
          <p:cNvPr id="2" name="Off-page Connector 1">
            <a:extLst>
              <a:ext uri="{FF2B5EF4-FFF2-40B4-BE49-F238E27FC236}">
                <a16:creationId xmlns:a16="http://schemas.microsoft.com/office/drawing/2014/main" id="{34AD001D-09F3-9E4D-96AA-B78E92FC5A91}"/>
              </a:ext>
            </a:extLst>
          </p:cNvPr>
          <p:cNvSpPr/>
          <p:nvPr/>
        </p:nvSpPr>
        <p:spPr>
          <a:xfrm>
            <a:off x="2447247" y="1386815"/>
            <a:ext cx="1494903" cy="734417"/>
          </a:xfrm>
          <a:prstGeom prst="flowChartOffpageConnector">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8" name="Off-page Connector 7">
            <a:extLst>
              <a:ext uri="{FF2B5EF4-FFF2-40B4-BE49-F238E27FC236}">
                <a16:creationId xmlns:a16="http://schemas.microsoft.com/office/drawing/2014/main" id="{7F6B2172-6B97-A040-89BE-B0E5CD98EE77}"/>
              </a:ext>
            </a:extLst>
          </p:cNvPr>
          <p:cNvSpPr/>
          <p:nvPr/>
        </p:nvSpPr>
        <p:spPr>
          <a:xfrm>
            <a:off x="6945291" y="1395856"/>
            <a:ext cx="1494903" cy="734417"/>
          </a:xfrm>
          <a:prstGeom prst="flowChartOffpageConnector">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9" name="Off-page Connector 8">
            <a:extLst>
              <a:ext uri="{FF2B5EF4-FFF2-40B4-BE49-F238E27FC236}">
                <a16:creationId xmlns:a16="http://schemas.microsoft.com/office/drawing/2014/main" id="{D4801412-BB7D-CA4D-8192-2E1F19D66205}"/>
              </a:ext>
            </a:extLst>
          </p:cNvPr>
          <p:cNvSpPr/>
          <p:nvPr/>
        </p:nvSpPr>
        <p:spPr>
          <a:xfrm>
            <a:off x="5450388" y="1395856"/>
            <a:ext cx="1494903" cy="734417"/>
          </a:xfrm>
          <a:prstGeom prst="flowChartOffpageConnector">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10" name="Off-page Connector 9">
            <a:extLst>
              <a:ext uri="{FF2B5EF4-FFF2-40B4-BE49-F238E27FC236}">
                <a16:creationId xmlns:a16="http://schemas.microsoft.com/office/drawing/2014/main" id="{7014971E-2C34-C44A-974C-765B3B724AA5}"/>
              </a:ext>
            </a:extLst>
          </p:cNvPr>
          <p:cNvSpPr/>
          <p:nvPr/>
        </p:nvSpPr>
        <p:spPr>
          <a:xfrm>
            <a:off x="3955485" y="1395856"/>
            <a:ext cx="1494903" cy="734417"/>
          </a:xfrm>
          <a:prstGeom prst="flowChartOffpageConnector">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12" name="Off-page Connector 11">
            <a:extLst>
              <a:ext uri="{FF2B5EF4-FFF2-40B4-BE49-F238E27FC236}">
                <a16:creationId xmlns:a16="http://schemas.microsoft.com/office/drawing/2014/main" id="{0098A835-4015-3B42-8493-C2945B707CEE}"/>
              </a:ext>
            </a:extLst>
          </p:cNvPr>
          <p:cNvSpPr/>
          <p:nvPr/>
        </p:nvSpPr>
        <p:spPr>
          <a:xfrm>
            <a:off x="9935097" y="1395856"/>
            <a:ext cx="1494903" cy="734417"/>
          </a:xfrm>
          <a:prstGeom prst="flowChartOffpageConnector">
            <a:avLst/>
          </a:prstGeom>
          <a:solidFill>
            <a:schemeClr val="accent6"/>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13" name="Off-page Connector 12">
            <a:extLst>
              <a:ext uri="{FF2B5EF4-FFF2-40B4-BE49-F238E27FC236}">
                <a16:creationId xmlns:a16="http://schemas.microsoft.com/office/drawing/2014/main" id="{B79183D2-D892-9F48-909F-DBA050E25276}"/>
              </a:ext>
            </a:extLst>
          </p:cNvPr>
          <p:cNvSpPr/>
          <p:nvPr/>
        </p:nvSpPr>
        <p:spPr>
          <a:xfrm>
            <a:off x="8440194" y="1395856"/>
            <a:ext cx="1494903" cy="734417"/>
          </a:xfrm>
          <a:prstGeom prst="flowChartOffpageConnector">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15" name="TextBox 14">
            <a:extLst>
              <a:ext uri="{FF2B5EF4-FFF2-40B4-BE49-F238E27FC236}">
                <a16:creationId xmlns:a16="http://schemas.microsoft.com/office/drawing/2014/main" id="{A57F4934-304C-5D48-B6C6-0AB23F58CA57}"/>
              </a:ext>
            </a:extLst>
          </p:cNvPr>
          <p:cNvSpPr txBox="1"/>
          <p:nvPr/>
        </p:nvSpPr>
        <p:spPr>
          <a:xfrm>
            <a:off x="2903302" y="1575326"/>
            <a:ext cx="609462" cy="276999"/>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Math </a:t>
            </a:r>
          </a:p>
        </p:txBody>
      </p:sp>
      <p:sp>
        <p:nvSpPr>
          <p:cNvPr id="16" name="TextBox 15">
            <a:extLst>
              <a:ext uri="{FF2B5EF4-FFF2-40B4-BE49-F238E27FC236}">
                <a16:creationId xmlns:a16="http://schemas.microsoft.com/office/drawing/2014/main" id="{502A00B3-1E7B-374E-996B-5F3AC417A813}"/>
              </a:ext>
            </a:extLst>
          </p:cNvPr>
          <p:cNvSpPr txBox="1"/>
          <p:nvPr/>
        </p:nvSpPr>
        <p:spPr>
          <a:xfrm>
            <a:off x="4475951" y="1575326"/>
            <a:ext cx="453970" cy="276999"/>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ELA</a:t>
            </a:r>
          </a:p>
        </p:txBody>
      </p:sp>
      <p:sp>
        <p:nvSpPr>
          <p:cNvPr id="17" name="TextBox 16">
            <a:extLst>
              <a:ext uri="{FF2B5EF4-FFF2-40B4-BE49-F238E27FC236}">
                <a16:creationId xmlns:a16="http://schemas.microsoft.com/office/drawing/2014/main" id="{412C4B25-1DAA-9041-BF71-9EEFE939E1EC}"/>
              </a:ext>
            </a:extLst>
          </p:cNvPr>
          <p:cNvSpPr txBox="1"/>
          <p:nvPr/>
        </p:nvSpPr>
        <p:spPr>
          <a:xfrm>
            <a:off x="5938887" y="1575327"/>
            <a:ext cx="533226" cy="276999"/>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SLA</a:t>
            </a:r>
          </a:p>
        </p:txBody>
      </p:sp>
      <p:sp>
        <p:nvSpPr>
          <p:cNvPr id="18" name="TextBox 17">
            <a:extLst>
              <a:ext uri="{FF2B5EF4-FFF2-40B4-BE49-F238E27FC236}">
                <a16:creationId xmlns:a16="http://schemas.microsoft.com/office/drawing/2014/main" id="{DDD0DFC9-4692-C64E-8C63-6C3CB50458A2}"/>
              </a:ext>
            </a:extLst>
          </p:cNvPr>
          <p:cNvSpPr txBox="1"/>
          <p:nvPr/>
        </p:nvSpPr>
        <p:spPr>
          <a:xfrm>
            <a:off x="7331909" y="1575326"/>
            <a:ext cx="721671" cy="276999"/>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Science</a:t>
            </a:r>
          </a:p>
        </p:txBody>
      </p:sp>
      <p:sp>
        <p:nvSpPr>
          <p:cNvPr id="19" name="TextBox 18">
            <a:extLst>
              <a:ext uri="{FF2B5EF4-FFF2-40B4-BE49-F238E27FC236}">
                <a16:creationId xmlns:a16="http://schemas.microsoft.com/office/drawing/2014/main" id="{3DCB2E87-BD1B-B34E-8AD1-BB7CA145B22B}"/>
              </a:ext>
            </a:extLst>
          </p:cNvPr>
          <p:cNvSpPr txBox="1"/>
          <p:nvPr/>
        </p:nvSpPr>
        <p:spPr>
          <a:xfrm>
            <a:off x="8472006" y="1473982"/>
            <a:ext cx="1568565" cy="461665"/>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Poppins" pitchFamily="2" charset="77"/>
                <a:ea typeface="League Spartan" charset="0"/>
                <a:cs typeface="Poppins" pitchFamily="2" charset="77"/>
              </a:rPr>
              <a:t>English Language   </a:t>
            </a:r>
            <a:r>
              <a:rPr kumimoji="0" lang="en-US" sz="12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Proficiency</a:t>
            </a:r>
          </a:p>
        </p:txBody>
      </p:sp>
      <p:sp>
        <p:nvSpPr>
          <p:cNvPr id="20" name="TextBox 19">
            <a:extLst>
              <a:ext uri="{FF2B5EF4-FFF2-40B4-BE49-F238E27FC236}">
                <a16:creationId xmlns:a16="http://schemas.microsoft.com/office/drawing/2014/main" id="{CA8FBD41-3B03-F149-8151-102704A871CC}"/>
              </a:ext>
            </a:extLst>
          </p:cNvPr>
          <p:cNvSpPr txBox="1"/>
          <p:nvPr/>
        </p:nvSpPr>
        <p:spPr>
          <a:xfrm>
            <a:off x="10098174" y="1482993"/>
            <a:ext cx="1168750" cy="461665"/>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Early Childhood</a:t>
            </a:r>
          </a:p>
        </p:txBody>
      </p:sp>
      <p:sp>
        <p:nvSpPr>
          <p:cNvPr id="21" name="Rectangle 20">
            <a:extLst>
              <a:ext uri="{FF2B5EF4-FFF2-40B4-BE49-F238E27FC236}">
                <a16:creationId xmlns:a16="http://schemas.microsoft.com/office/drawing/2014/main" id="{694F3069-41B3-E649-AE62-7D756C3250F2}"/>
              </a:ext>
            </a:extLst>
          </p:cNvPr>
          <p:cNvSpPr/>
          <p:nvPr/>
        </p:nvSpPr>
        <p:spPr>
          <a:xfrm>
            <a:off x="362399" y="2204414"/>
            <a:ext cx="2098183" cy="60972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22" name="Rectangle 21">
            <a:extLst>
              <a:ext uri="{FF2B5EF4-FFF2-40B4-BE49-F238E27FC236}">
                <a16:creationId xmlns:a16="http://schemas.microsoft.com/office/drawing/2014/main" id="{F34D22AC-7185-A04E-8B11-7034299F40B6}"/>
              </a:ext>
            </a:extLst>
          </p:cNvPr>
          <p:cNvSpPr/>
          <p:nvPr/>
        </p:nvSpPr>
        <p:spPr>
          <a:xfrm>
            <a:off x="362399" y="2814138"/>
            <a:ext cx="2098183" cy="60972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23" name="Rectangle 22">
            <a:extLst>
              <a:ext uri="{FF2B5EF4-FFF2-40B4-BE49-F238E27FC236}">
                <a16:creationId xmlns:a16="http://schemas.microsoft.com/office/drawing/2014/main" id="{D5EB48A8-8CC4-FE46-9B3B-C0AF1381715E}"/>
              </a:ext>
            </a:extLst>
          </p:cNvPr>
          <p:cNvSpPr/>
          <p:nvPr/>
        </p:nvSpPr>
        <p:spPr>
          <a:xfrm>
            <a:off x="362398" y="3423861"/>
            <a:ext cx="2098184" cy="60972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24" name="Rectangle 23">
            <a:extLst>
              <a:ext uri="{FF2B5EF4-FFF2-40B4-BE49-F238E27FC236}">
                <a16:creationId xmlns:a16="http://schemas.microsoft.com/office/drawing/2014/main" id="{47CB676F-EF96-5447-A512-8C8C5941950B}"/>
              </a:ext>
            </a:extLst>
          </p:cNvPr>
          <p:cNvSpPr/>
          <p:nvPr/>
        </p:nvSpPr>
        <p:spPr>
          <a:xfrm>
            <a:off x="368926" y="4033585"/>
            <a:ext cx="2091656" cy="60972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2F2F2">
                  <a:lumMod val="75000"/>
                </a:srgbClr>
              </a:solidFill>
              <a:effectLst/>
              <a:uLnTx/>
              <a:uFillTx/>
              <a:latin typeface="Book Antiqua"/>
              <a:ea typeface="+mn-ea"/>
              <a:cs typeface="+mn-cs"/>
            </a:endParaRPr>
          </a:p>
        </p:txBody>
      </p:sp>
      <p:sp>
        <p:nvSpPr>
          <p:cNvPr id="25" name="Rectangle 24">
            <a:extLst>
              <a:ext uri="{FF2B5EF4-FFF2-40B4-BE49-F238E27FC236}">
                <a16:creationId xmlns:a16="http://schemas.microsoft.com/office/drawing/2014/main" id="{8272B6A8-7FB9-BD4B-AA5B-21F606988260}"/>
              </a:ext>
            </a:extLst>
          </p:cNvPr>
          <p:cNvSpPr/>
          <p:nvPr/>
        </p:nvSpPr>
        <p:spPr>
          <a:xfrm>
            <a:off x="368925" y="4643309"/>
            <a:ext cx="2091657" cy="60972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26" name="Rectangle 25">
            <a:extLst>
              <a:ext uri="{FF2B5EF4-FFF2-40B4-BE49-F238E27FC236}">
                <a16:creationId xmlns:a16="http://schemas.microsoft.com/office/drawing/2014/main" id="{0DBCE717-31F4-A44C-BC51-E06EACEDECB2}"/>
              </a:ext>
            </a:extLst>
          </p:cNvPr>
          <p:cNvSpPr/>
          <p:nvPr/>
        </p:nvSpPr>
        <p:spPr>
          <a:xfrm>
            <a:off x="362398" y="5253033"/>
            <a:ext cx="2098184" cy="60972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29" name="TextBox 28">
            <a:extLst>
              <a:ext uri="{FF2B5EF4-FFF2-40B4-BE49-F238E27FC236}">
                <a16:creationId xmlns:a16="http://schemas.microsoft.com/office/drawing/2014/main" id="{AC7441CB-2F68-6444-BD5E-0E8CAE63256B}"/>
              </a:ext>
            </a:extLst>
          </p:cNvPr>
          <p:cNvSpPr txBox="1"/>
          <p:nvPr/>
        </p:nvSpPr>
        <p:spPr>
          <a:xfrm>
            <a:off x="965680" y="2378802"/>
            <a:ext cx="973343" cy="338554"/>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lumMod val="75000"/>
                  </a:schemeClr>
                </a:solidFill>
                <a:effectLst/>
                <a:uLnTx/>
                <a:uFillTx/>
                <a:latin typeface="Poppins" pitchFamily="2" charset="77"/>
                <a:ea typeface="League Spartan" charset="0"/>
                <a:cs typeface="Poppins" pitchFamily="2" charset="77"/>
              </a:rPr>
              <a:t>Istation</a:t>
            </a:r>
            <a:r>
              <a:rPr kumimoji="0" lang="en-US" sz="1600" b="1" i="0" u="none" strike="noStrike" kern="1200" cap="none" spc="0" normalizeH="0" baseline="0" noProof="0" dirty="0">
                <a:ln>
                  <a:noFill/>
                </a:ln>
                <a:solidFill>
                  <a:srgbClr val="000000"/>
                </a:solidFill>
                <a:effectLst/>
                <a:uLnTx/>
                <a:uFillTx/>
                <a:latin typeface="Poppins" pitchFamily="2" charset="77"/>
                <a:ea typeface="League Spartan" charset="0"/>
                <a:cs typeface="Poppins" pitchFamily="2" charset="77"/>
              </a:rPr>
              <a:t> </a:t>
            </a:r>
          </a:p>
        </p:txBody>
      </p:sp>
      <p:sp>
        <p:nvSpPr>
          <p:cNvPr id="30" name="TextBox 29">
            <a:extLst>
              <a:ext uri="{FF2B5EF4-FFF2-40B4-BE49-F238E27FC236}">
                <a16:creationId xmlns:a16="http://schemas.microsoft.com/office/drawing/2014/main" id="{DF0D54E5-F78B-DD40-ACAF-8836BB30722A}"/>
              </a:ext>
            </a:extLst>
          </p:cNvPr>
          <p:cNvSpPr txBox="1"/>
          <p:nvPr/>
        </p:nvSpPr>
        <p:spPr>
          <a:xfrm>
            <a:off x="362397" y="2984076"/>
            <a:ext cx="2078200" cy="584775"/>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srgbClr val="048A81"/>
                </a:solidFill>
                <a:effectLst/>
                <a:uLnTx/>
                <a:uFillTx/>
                <a:latin typeface="Poppins" pitchFamily="2" charset="77"/>
                <a:ea typeface="League Spartan" charset="0"/>
                <a:cs typeface="Poppins" pitchFamily="2" charset="77"/>
              </a:rPr>
              <a:t>Cognia</a:t>
            </a:r>
            <a:endParaRPr lang="en-US" sz="1600" b="1" dirty="0">
              <a:solidFill>
                <a:srgbClr val="048A81"/>
              </a:solidFill>
              <a:latin typeface="Poppins" pitchFamily="2" charset="77"/>
              <a:ea typeface="League Spartan" charset="0"/>
              <a:cs typeface="Poppins"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Poppins" pitchFamily="2" charset="77"/>
              <a:ea typeface="League Spartan" charset="0"/>
              <a:cs typeface="Poppins" pitchFamily="2" charset="77"/>
            </a:endParaRPr>
          </a:p>
        </p:txBody>
      </p:sp>
      <p:sp>
        <p:nvSpPr>
          <p:cNvPr id="32" name="TextBox 31">
            <a:extLst>
              <a:ext uri="{FF2B5EF4-FFF2-40B4-BE49-F238E27FC236}">
                <a16:creationId xmlns:a16="http://schemas.microsoft.com/office/drawing/2014/main" id="{1108876D-E6F7-3243-A869-6AE6110045FE}"/>
              </a:ext>
            </a:extLst>
          </p:cNvPr>
          <p:cNvSpPr txBox="1"/>
          <p:nvPr/>
        </p:nvSpPr>
        <p:spPr>
          <a:xfrm>
            <a:off x="730372" y="3550042"/>
            <a:ext cx="1532792" cy="338554"/>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48A81"/>
                </a:solidFill>
                <a:effectLst/>
                <a:uLnTx/>
                <a:uFillTx/>
                <a:latin typeface="Poppins" pitchFamily="2" charset="77"/>
                <a:ea typeface="League Spartan" charset="0"/>
                <a:cs typeface="Poppins" pitchFamily="2" charset="77"/>
              </a:rPr>
              <a:t>College </a:t>
            </a:r>
            <a:r>
              <a:rPr kumimoji="0" lang="en-US" sz="1600" b="1" i="0" u="none" strike="noStrike" kern="1200" cap="none" spc="0" normalizeH="0" baseline="0" noProof="0" dirty="0" smtClean="0">
                <a:ln>
                  <a:noFill/>
                </a:ln>
                <a:solidFill>
                  <a:srgbClr val="048A81"/>
                </a:solidFill>
                <a:effectLst/>
                <a:uLnTx/>
                <a:uFillTx/>
                <a:latin typeface="Poppins" pitchFamily="2" charset="77"/>
                <a:ea typeface="League Spartan" charset="0"/>
                <a:cs typeface="Poppins" pitchFamily="2" charset="77"/>
              </a:rPr>
              <a:t>Board</a:t>
            </a:r>
            <a:endParaRPr kumimoji="0" lang="en-US" sz="1600" b="1" i="0" u="none" strike="noStrike" kern="1200" cap="none" spc="0" normalizeH="0" baseline="0" noProof="0" dirty="0">
              <a:ln>
                <a:noFill/>
              </a:ln>
              <a:solidFill>
                <a:srgbClr val="048A81"/>
              </a:solidFill>
              <a:effectLst/>
              <a:uLnTx/>
              <a:uFillTx/>
              <a:latin typeface="Poppins" pitchFamily="2" charset="77"/>
              <a:ea typeface="League Spartan" charset="0"/>
              <a:cs typeface="Poppins" pitchFamily="2" charset="77"/>
            </a:endParaRPr>
          </a:p>
        </p:txBody>
      </p:sp>
      <p:sp>
        <p:nvSpPr>
          <p:cNvPr id="33" name="TextBox 32">
            <a:extLst>
              <a:ext uri="{FF2B5EF4-FFF2-40B4-BE49-F238E27FC236}">
                <a16:creationId xmlns:a16="http://schemas.microsoft.com/office/drawing/2014/main" id="{1EED7EC2-37D7-A249-B7C5-A9AC300BE361}"/>
              </a:ext>
            </a:extLst>
          </p:cNvPr>
          <p:cNvSpPr txBox="1"/>
          <p:nvPr/>
        </p:nvSpPr>
        <p:spPr>
          <a:xfrm>
            <a:off x="371765" y="4036466"/>
            <a:ext cx="2114004" cy="584775"/>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48A81"/>
                </a:solidFill>
                <a:effectLst/>
                <a:uLnTx/>
                <a:uFillTx/>
                <a:latin typeface="Poppins" pitchFamily="2" charset="77"/>
                <a:ea typeface="League Spartan" charset="0"/>
                <a:cs typeface="Poppins" pitchFamily="2" charset="77"/>
              </a:rPr>
              <a:t>Dynamic</a:t>
            </a:r>
            <a:r>
              <a:rPr kumimoji="0" lang="en-US" sz="1600" b="1" i="0" u="none" strike="noStrike" kern="1200" cap="none" spc="0" normalizeH="0" noProof="0" dirty="0" smtClean="0">
                <a:ln>
                  <a:noFill/>
                </a:ln>
                <a:solidFill>
                  <a:srgbClr val="048A81"/>
                </a:solidFill>
                <a:effectLst/>
                <a:uLnTx/>
                <a:uFillTx/>
                <a:latin typeface="Poppins" pitchFamily="2" charset="77"/>
                <a:ea typeface="League Spartan" charset="0"/>
                <a:cs typeface="Poppins" pitchFamily="2" charset="77"/>
              </a:rPr>
              <a:t> Learning Maps</a:t>
            </a:r>
            <a:endParaRPr kumimoji="0" lang="en-US" sz="1600" b="1" i="0" u="none" strike="noStrike" kern="1200" cap="none" spc="0" normalizeH="0" baseline="0" noProof="0" dirty="0" smtClean="0">
              <a:ln>
                <a:noFill/>
              </a:ln>
              <a:solidFill>
                <a:srgbClr val="048A81"/>
              </a:solidFill>
              <a:effectLst/>
              <a:uLnTx/>
              <a:uFillTx/>
              <a:latin typeface="Poppins" pitchFamily="2" charset="77"/>
              <a:ea typeface="League Spartan" charset="0"/>
              <a:cs typeface="Poppins" pitchFamily="2" charset="77"/>
            </a:endParaRPr>
          </a:p>
        </p:txBody>
      </p:sp>
      <p:sp>
        <p:nvSpPr>
          <p:cNvPr id="34" name="TextBox 33">
            <a:extLst>
              <a:ext uri="{FF2B5EF4-FFF2-40B4-BE49-F238E27FC236}">
                <a16:creationId xmlns:a16="http://schemas.microsoft.com/office/drawing/2014/main" id="{4332F634-1E5A-A049-9DD5-AEC5664B5338}"/>
              </a:ext>
            </a:extLst>
          </p:cNvPr>
          <p:cNvSpPr txBox="1"/>
          <p:nvPr/>
        </p:nvSpPr>
        <p:spPr>
          <a:xfrm>
            <a:off x="546509" y="4775949"/>
            <a:ext cx="1729962" cy="338554"/>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accent1">
                    <a:lumMod val="75000"/>
                  </a:schemeClr>
                </a:solidFill>
                <a:effectLst/>
                <a:uLnTx/>
                <a:uFillTx/>
                <a:latin typeface="Poppins" pitchFamily="2" charset="77"/>
                <a:ea typeface="League Spartan" charset="0"/>
                <a:cs typeface="Poppins" pitchFamily="2" charset="77"/>
              </a:rPr>
              <a:t>ACCESS for ELLs</a:t>
            </a:r>
          </a:p>
        </p:txBody>
      </p:sp>
      <p:sp>
        <p:nvSpPr>
          <p:cNvPr id="35" name="TextBox 34">
            <a:extLst>
              <a:ext uri="{FF2B5EF4-FFF2-40B4-BE49-F238E27FC236}">
                <a16:creationId xmlns:a16="http://schemas.microsoft.com/office/drawing/2014/main" id="{4219203B-1FC8-9E42-B7FB-758EA61909B2}"/>
              </a:ext>
            </a:extLst>
          </p:cNvPr>
          <p:cNvSpPr txBox="1"/>
          <p:nvPr/>
        </p:nvSpPr>
        <p:spPr>
          <a:xfrm>
            <a:off x="233347" y="5255340"/>
            <a:ext cx="2342109" cy="584775"/>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accent1">
                    <a:lumMod val="75000"/>
                  </a:schemeClr>
                </a:solidFill>
                <a:effectLst/>
                <a:uLnTx/>
                <a:uFillTx/>
                <a:latin typeface="Poppins" pitchFamily="2" charset="77"/>
                <a:ea typeface="League Spartan" charset="0"/>
                <a:cs typeface="Poppins" pitchFamily="2" charset="77"/>
              </a:rPr>
              <a:t>Early</a:t>
            </a:r>
            <a:r>
              <a:rPr kumimoji="0" lang="en-US" sz="1600" b="1" i="0" u="none" strike="noStrike" kern="1200" cap="none" spc="0" normalizeH="0" noProof="0" dirty="0" smtClean="0">
                <a:ln>
                  <a:noFill/>
                </a:ln>
                <a:solidFill>
                  <a:schemeClr val="accent1">
                    <a:lumMod val="75000"/>
                  </a:schemeClr>
                </a:solidFill>
                <a:effectLst/>
                <a:uLnTx/>
                <a:uFillTx/>
                <a:latin typeface="Poppins" pitchFamily="2" charset="77"/>
                <a:ea typeface="League Spartan" charset="0"/>
                <a:cs typeface="Poppins" pitchFamily="2" charset="77"/>
              </a:rPr>
              <a:t> Childhood Observation Tool</a:t>
            </a:r>
            <a:endParaRPr kumimoji="0" lang="en-US" sz="1600" b="1" i="0" u="none" strike="noStrike" kern="1200" cap="none" spc="0" normalizeH="0" baseline="0" noProof="0" dirty="0">
              <a:ln>
                <a:noFill/>
              </a:ln>
              <a:solidFill>
                <a:schemeClr val="accent1">
                  <a:lumMod val="75000"/>
                </a:schemeClr>
              </a:solidFill>
              <a:effectLst/>
              <a:uLnTx/>
              <a:uFillTx/>
              <a:latin typeface="Poppins" pitchFamily="2" charset="77"/>
              <a:ea typeface="League Spartan" charset="0"/>
              <a:cs typeface="Poppins" pitchFamily="2" charset="77"/>
            </a:endParaRPr>
          </a:p>
        </p:txBody>
      </p:sp>
      <p:sp>
        <p:nvSpPr>
          <p:cNvPr id="39" name="Rectangle 38">
            <a:extLst>
              <a:ext uri="{FF2B5EF4-FFF2-40B4-BE49-F238E27FC236}">
                <a16:creationId xmlns:a16="http://schemas.microsoft.com/office/drawing/2014/main" id="{E5255BFA-90E6-2840-BE48-D07531AF0E74}"/>
              </a:ext>
            </a:extLst>
          </p:cNvPr>
          <p:cNvSpPr/>
          <p:nvPr/>
        </p:nvSpPr>
        <p:spPr>
          <a:xfrm>
            <a:off x="2460582" y="2204414"/>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40" name="Rectangle 39">
            <a:extLst>
              <a:ext uri="{FF2B5EF4-FFF2-40B4-BE49-F238E27FC236}">
                <a16:creationId xmlns:a16="http://schemas.microsoft.com/office/drawing/2014/main" id="{AAB94723-1141-F54F-B8BB-D9A0B06D9A5B}"/>
              </a:ext>
            </a:extLst>
          </p:cNvPr>
          <p:cNvSpPr/>
          <p:nvPr/>
        </p:nvSpPr>
        <p:spPr>
          <a:xfrm>
            <a:off x="2460582" y="2814138"/>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41" name="Rectangle 40">
            <a:extLst>
              <a:ext uri="{FF2B5EF4-FFF2-40B4-BE49-F238E27FC236}">
                <a16:creationId xmlns:a16="http://schemas.microsoft.com/office/drawing/2014/main" id="{6B309DD9-7E0A-FB47-9692-AC3E646F3EA8}"/>
              </a:ext>
            </a:extLst>
          </p:cNvPr>
          <p:cNvSpPr/>
          <p:nvPr/>
        </p:nvSpPr>
        <p:spPr>
          <a:xfrm>
            <a:off x="2460582" y="3423861"/>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42" name="Rectangle 41">
            <a:extLst>
              <a:ext uri="{FF2B5EF4-FFF2-40B4-BE49-F238E27FC236}">
                <a16:creationId xmlns:a16="http://schemas.microsoft.com/office/drawing/2014/main" id="{C3DB6DD6-39B6-2C4D-96B0-403241F4F489}"/>
              </a:ext>
            </a:extLst>
          </p:cNvPr>
          <p:cNvSpPr/>
          <p:nvPr/>
        </p:nvSpPr>
        <p:spPr>
          <a:xfrm>
            <a:off x="2460582" y="4033585"/>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43" name="Rectangle 42">
            <a:extLst>
              <a:ext uri="{FF2B5EF4-FFF2-40B4-BE49-F238E27FC236}">
                <a16:creationId xmlns:a16="http://schemas.microsoft.com/office/drawing/2014/main" id="{910A3BB4-7703-E44A-B265-78D69CAA677D}"/>
              </a:ext>
            </a:extLst>
          </p:cNvPr>
          <p:cNvSpPr/>
          <p:nvPr/>
        </p:nvSpPr>
        <p:spPr>
          <a:xfrm>
            <a:off x="2460581" y="4657817"/>
            <a:ext cx="1494903" cy="59521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44" name="Rectangle 43">
            <a:extLst>
              <a:ext uri="{FF2B5EF4-FFF2-40B4-BE49-F238E27FC236}">
                <a16:creationId xmlns:a16="http://schemas.microsoft.com/office/drawing/2014/main" id="{5951FBF7-DB71-E044-B966-977D519DBE92}"/>
              </a:ext>
            </a:extLst>
          </p:cNvPr>
          <p:cNvSpPr/>
          <p:nvPr/>
        </p:nvSpPr>
        <p:spPr>
          <a:xfrm>
            <a:off x="2460582" y="5253033"/>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47" name="Rectangle 46">
            <a:extLst>
              <a:ext uri="{FF2B5EF4-FFF2-40B4-BE49-F238E27FC236}">
                <a16:creationId xmlns:a16="http://schemas.microsoft.com/office/drawing/2014/main" id="{5B15B493-82B7-5943-8FB7-4982F164149C}"/>
              </a:ext>
            </a:extLst>
          </p:cNvPr>
          <p:cNvSpPr/>
          <p:nvPr/>
        </p:nvSpPr>
        <p:spPr>
          <a:xfrm>
            <a:off x="3955484" y="2204414"/>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48" name="Rectangle 47">
            <a:extLst>
              <a:ext uri="{FF2B5EF4-FFF2-40B4-BE49-F238E27FC236}">
                <a16:creationId xmlns:a16="http://schemas.microsoft.com/office/drawing/2014/main" id="{5892ADE1-A52E-5143-B764-8618E57F5E07}"/>
              </a:ext>
            </a:extLst>
          </p:cNvPr>
          <p:cNvSpPr/>
          <p:nvPr/>
        </p:nvSpPr>
        <p:spPr>
          <a:xfrm>
            <a:off x="3955484" y="2814138"/>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49" name="Rectangle 48">
            <a:extLst>
              <a:ext uri="{FF2B5EF4-FFF2-40B4-BE49-F238E27FC236}">
                <a16:creationId xmlns:a16="http://schemas.microsoft.com/office/drawing/2014/main" id="{1E82BF9F-4613-914C-8373-C25B46731639}"/>
              </a:ext>
            </a:extLst>
          </p:cNvPr>
          <p:cNvSpPr/>
          <p:nvPr/>
        </p:nvSpPr>
        <p:spPr>
          <a:xfrm>
            <a:off x="3955484" y="3423861"/>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50" name="Rectangle 49">
            <a:extLst>
              <a:ext uri="{FF2B5EF4-FFF2-40B4-BE49-F238E27FC236}">
                <a16:creationId xmlns:a16="http://schemas.microsoft.com/office/drawing/2014/main" id="{5639FB85-AD72-6742-91EF-7568B70315D2}"/>
              </a:ext>
            </a:extLst>
          </p:cNvPr>
          <p:cNvSpPr/>
          <p:nvPr/>
        </p:nvSpPr>
        <p:spPr>
          <a:xfrm>
            <a:off x="3955484" y="4033585"/>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51" name="Rectangle 50">
            <a:extLst>
              <a:ext uri="{FF2B5EF4-FFF2-40B4-BE49-F238E27FC236}">
                <a16:creationId xmlns:a16="http://schemas.microsoft.com/office/drawing/2014/main" id="{0318307D-FE0A-3D4F-A29F-61022EA88D83}"/>
              </a:ext>
            </a:extLst>
          </p:cNvPr>
          <p:cNvSpPr/>
          <p:nvPr/>
        </p:nvSpPr>
        <p:spPr>
          <a:xfrm>
            <a:off x="3955484" y="4643309"/>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52" name="Rectangle 51">
            <a:extLst>
              <a:ext uri="{FF2B5EF4-FFF2-40B4-BE49-F238E27FC236}">
                <a16:creationId xmlns:a16="http://schemas.microsoft.com/office/drawing/2014/main" id="{6BF1186F-3E23-814F-9B5C-B78B01A78797}"/>
              </a:ext>
            </a:extLst>
          </p:cNvPr>
          <p:cNvSpPr/>
          <p:nvPr/>
        </p:nvSpPr>
        <p:spPr>
          <a:xfrm>
            <a:off x="3955484" y="5253033"/>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55" name="Rectangle 54">
            <a:extLst>
              <a:ext uri="{FF2B5EF4-FFF2-40B4-BE49-F238E27FC236}">
                <a16:creationId xmlns:a16="http://schemas.microsoft.com/office/drawing/2014/main" id="{E34D70EF-83B1-1B4F-8B94-5B80BB57224E}"/>
              </a:ext>
            </a:extLst>
          </p:cNvPr>
          <p:cNvSpPr/>
          <p:nvPr/>
        </p:nvSpPr>
        <p:spPr>
          <a:xfrm>
            <a:off x="5450388" y="2204414"/>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56" name="Rectangle 55">
            <a:extLst>
              <a:ext uri="{FF2B5EF4-FFF2-40B4-BE49-F238E27FC236}">
                <a16:creationId xmlns:a16="http://schemas.microsoft.com/office/drawing/2014/main" id="{C18B037F-6666-974D-BB87-D74399DBAFAC}"/>
              </a:ext>
            </a:extLst>
          </p:cNvPr>
          <p:cNvSpPr/>
          <p:nvPr/>
        </p:nvSpPr>
        <p:spPr>
          <a:xfrm>
            <a:off x="5450388" y="2814138"/>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57" name="Rectangle 56">
            <a:extLst>
              <a:ext uri="{FF2B5EF4-FFF2-40B4-BE49-F238E27FC236}">
                <a16:creationId xmlns:a16="http://schemas.microsoft.com/office/drawing/2014/main" id="{487E271C-FD54-CF40-A033-722AAD91015E}"/>
              </a:ext>
            </a:extLst>
          </p:cNvPr>
          <p:cNvSpPr/>
          <p:nvPr/>
        </p:nvSpPr>
        <p:spPr>
          <a:xfrm>
            <a:off x="5450388" y="3423861"/>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58" name="Rectangle 57">
            <a:extLst>
              <a:ext uri="{FF2B5EF4-FFF2-40B4-BE49-F238E27FC236}">
                <a16:creationId xmlns:a16="http://schemas.microsoft.com/office/drawing/2014/main" id="{FE7931EB-7A34-4F4C-A35B-3B4A00EE96D0}"/>
              </a:ext>
            </a:extLst>
          </p:cNvPr>
          <p:cNvSpPr/>
          <p:nvPr/>
        </p:nvSpPr>
        <p:spPr>
          <a:xfrm>
            <a:off x="5450388" y="4033585"/>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59" name="Rectangle 58">
            <a:extLst>
              <a:ext uri="{FF2B5EF4-FFF2-40B4-BE49-F238E27FC236}">
                <a16:creationId xmlns:a16="http://schemas.microsoft.com/office/drawing/2014/main" id="{EC6EF984-9EC6-1E46-ABAC-94E52D1EF3B5}"/>
              </a:ext>
            </a:extLst>
          </p:cNvPr>
          <p:cNvSpPr/>
          <p:nvPr/>
        </p:nvSpPr>
        <p:spPr>
          <a:xfrm>
            <a:off x="5450388" y="4643309"/>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60" name="Rectangle 59">
            <a:extLst>
              <a:ext uri="{FF2B5EF4-FFF2-40B4-BE49-F238E27FC236}">
                <a16:creationId xmlns:a16="http://schemas.microsoft.com/office/drawing/2014/main" id="{951E31FA-19F8-3D49-ACD0-9F5BEA46AE0A}"/>
              </a:ext>
            </a:extLst>
          </p:cNvPr>
          <p:cNvSpPr/>
          <p:nvPr/>
        </p:nvSpPr>
        <p:spPr>
          <a:xfrm>
            <a:off x="5450388" y="5253033"/>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63" name="Rectangle 62">
            <a:extLst>
              <a:ext uri="{FF2B5EF4-FFF2-40B4-BE49-F238E27FC236}">
                <a16:creationId xmlns:a16="http://schemas.microsoft.com/office/drawing/2014/main" id="{EB2718D0-BE30-6B4E-94E9-69B7E0B2495E}"/>
              </a:ext>
            </a:extLst>
          </p:cNvPr>
          <p:cNvSpPr/>
          <p:nvPr/>
        </p:nvSpPr>
        <p:spPr>
          <a:xfrm>
            <a:off x="6945290" y="2204414"/>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64" name="Rectangle 63">
            <a:extLst>
              <a:ext uri="{FF2B5EF4-FFF2-40B4-BE49-F238E27FC236}">
                <a16:creationId xmlns:a16="http://schemas.microsoft.com/office/drawing/2014/main" id="{3F252BD6-E4D4-3744-BD2A-33EA61F33FC5}"/>
              </a:ext>
            </a:extLst>
          </p:cNvPr>
          <p:cNvSpPr/>
          <p:nvPr/>
        </p:nvSpPr>
        <p:spPr>
          <a:xfrm>
            <a:off x="6945290" y="2814138"/>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66" name="Rectangle 65">
            <a:extLst>
              <a:ext uri="{FF2B5EF4-FFF2-40B4-BE49-F238E27FC236}">
                <a16:creationId xmlns:a16="http://schemas.microsoft.com/office/drawing/2014/main" id="{5057E267-A2E7-8F42-BC6F-AB0426FBD987}"/>
              </a:ext>
            </a:extLst>
          </p:cNvPr>
          <p:cNvSpPr/>
          <p:nvPr/>
        </p:nvSpPr>
        <p:spPr>
          <a:xfrm>
            <a:off x="6945290" y="4033585"/>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67" name="Rectangle 66">
            <a:extLst>
              <a:ext uri="{FF2B5EF4-FFF2-40B4-BE49-F238E27FC236}">
                <a16:creationId xmlns:a16="http://schemas.microsoft.com/office/drawing/2014/main" id="{C7D346D4-EB99-B440-B746-D36156F85FF6}"/>
              </a:ext>
            </a:extLst>
          </p:cNvPr>
          <p:cNvSpPr/>
          <p:nvPr/>
        </p:nvSpPr>
        <p:spPr>
          <a:xfrm>
            <a:off x="6945290" y="4643309"/>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68" name="Rectangle 67">
            <a:extLst>
              <a:ext uri="{FF2B5EF4-FFF2-40B4-BE49-F238E27FC236}">
                <a16:creationId xmlns:a16="http://schemas.microsoft.com/office/drawing/2014/main" id="{81916033-010A-3D47-9B80-FDEA054FBAC6}"/>
              </a:ext>
            </a:extLst>
          </p:cNvPr>
          <p:cNvSpPr/>
          <p:nvPr/>
        </p:nvSpPr>
        <p:spPr>
          <a:xfrm>
            <a:off x="6945290" y="5253033"/>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71" name="Rectangle 70">
            <a:extLst>
              <a:ext uri="{FF2B5EF4-FFF2-40B4-BE49-F238E27FC236}">
                <a16:creationId xmlns:a16="http://schemas.microsoft.com/office/drawing/2014/main" id="{40768AB2-96E9-D946-A225-26F73E0A861A}"/>
              </a:ext>
            </a:extLst>
          </p:cNvPr>
          <p:cNvSpPr/>
          <p:nvPr/>
        </p:nvSpPr>
        <p:spPr>
          <a:xfrm>
            <a:off x="8440194" y="2204414"/>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72" name="Rectangle 71">
            <a:extLst>
              <a:ext uri="{FF2B5EF4-FFF2-40B4-BE49-F238E27FC236}">
                <a16:creationId xmlns:a16="http://schemas.microsoft.com/office/drawing/2014/main" id="{FFF08A84-748C-404D-9FC3-36DAAD6B9649}"/>
              </a:ext>
            </a:extLst>
          </p:cNvPr>
          <p:cNvSpPr/>
          <p:nvPr/>
        </p:nvSpPr>
        <p:spPr>
          <a:xfrm>
            <a:off x="8440194" y="2814138"/>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73" name="Rectangle 72">
            <a:extLst>
              <a:ext uri="{FF2B5EF4-FFF2-40B4-BE49-F238E27FC236}">
                <a16:creationId xmlns:a16="http://schemas.microsoft.com/office/drawing/2014/main" id="{994732AA-053F-BA48-B43C-442E55286ABC}"/>
              </a:ext>
            </a:extLst>
          </p:cNvPr>
          <p:cNvSpPr/>
          <p:nvPr/>
        </p:nvSpPr>
        <p:spPr>
          <a:xfrm>
            <a:off x="8440194" y="3423861"/>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74" name="Rectangle 73">
            <a:extLst>
              <a:ext uri="{FF2B5EF4-FFF2-40B4-BE49-F238E27FC236}">
                <a16:creationId xmlns:a16="http://schemas.microsoft.com/office/drawing/2014/main" id="{4722C67F-9A81-E447-88D7-4DCCD1A8A97D}"/>
              </a:ext>
            </a:extLst>
          </p:cNvPr>
          <p:cNvSpPr/>
          <p:nvPr/>
        </p:nvSpPr>
        <p:spPr>
          <a:xfrm>
            <a:off x="8440194" y="4033585"/>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75" name="Rectangle 74">
            <a:extLst>
              <a:ext uri="{FF2B5EF4-FFF2-40B4-BE49-F238E27FC236}">
                <a16:creationId xmlns:a16="http://schemas.microsoft.com/office/drawing/2014/main" id="{5D6A390B-B50A-0745-89E7-39450354312B}"/>
              </a:ext>
            </a:extLst>
          </p:cNvPr>
          <p:cNvSpPr/>
          <p:nvPr/>
        </p:nvSpPr>
        <p:spPr>
          <a:xfrm>
            <a:off x="8440194" y="4643309"/>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76" name="Rectangle 75">
            <a:extLst>
              <a:ext uri="{FF2B5EF4-FFF2-40B4-BE49-F238E27FC236}">
                <a16:creationId xmlns:a16="http://schemas.microsoft.com/office/drawing/2014/main" id="{E6D32B26-C63B-F642-924C-70F162146DE2}"/>
              </a:ext>
            </a:extLst>
          </p:cNvPr>
          <p:cNvSpPr/>
          <p:nvPr/>
        </p:nvSpPr>
        <p:spPr>
          <a:xfrm>
            <a:off x="8440194" y="5253033"/>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79" name="Rectangle 78">
            <a:extLst>
              <a:ext uri="{FF2B5EF4-FFF2-40B4-BE49-F238E27FC236}">
                <a16:creationId xmlns:a16="http://schemas.microsoft.com/office/drawing/2014/main" id="{765C14B1-6198-524B-846E-3A8721EC0610}"/>
              </a:ext>
            </a:extLst>
          </p:cNvPr>
          <p:cNvSpPr/>
          <p:nvPr/>
        </p:nvSpPr>
        <p:spPr>
          <a:xfrm>
            <a:off x="9935095" y="2204414"/>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80" name="Rectangle 79">
            <a:extLst>
              <a:ext uri="{FF2B5EF4-FFF2-40B4-BE49-F238E27FC236}">
                <a16:creationId xmlns:a16="http://schemas.microsoft.com/office/drawing/2014/main" id="{48BD556C-1AB4-D248-ACBC-570439771BDB}"/>
              </a:ext>
            </a:extLst>
          </p:cNvPr>
          <p:cNvSpPr/>
          <p:nvPr/>
        </p:nvSpPr>
        <p:spPr>
          <a:xfrm>
            <a:off x="9935095" y="2814138"/>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81" name="Rectangle 80">
            <a:extLst>
              <a:ext uri="{FF2B5EF4-FFF2-40B4-BE49-F238E27FC236}">
                <a16:creationId xmlns:a16="http://schemas.microsoft.com/office/drawing/2014/main" id="{0AE2ED0F-D1FC-AE4D-8DEF-9275C6B0791B}"/>
              </a:ext>
            </a:extLst>
          </p:cNvPr>
          <p:cNvSpPr/>
          <p:nvPr/>
        </p:nvSpPr>
        <p:spPr>
          <a:xfrm>
            <a:off x="9935095" y="3423861"/>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82" name="Rectangle 81">
            <a:extLst>
              <a:ext uri="{FF2B5EF4-FFF2-40B4-BE49-F238E27FC236}">
                <a16:creationId xmlns:a16="http://schemas.microsoft.com/office/drawing/2014/main" id="{97231872-B7AE-DE45-AB9E-9D1C30B32E8E}"/>
              </a:ext>
            </a:extLst>
          </p:cNvPr>
          <p:cNvSpPr/>
          <p:nvPr/>
        </p:nvSpPr>
        <p:spPr>
          <a:xfrm>
            <a:off x="9935095" y="4033585"/>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83" name="Rectangle 82">
            <a:extLst>
              <a:ext uri="{FF2B5EF4-FFF2-40B4-BE49-F238E27FC236}">
                <a16:creationId xmlns:a16="http://schemas.microsoft.com/office/drawing/2014/main" id="{971B6BE1-723C-F944-8B00-E1D217D0A1DE}"/>
              </a:ext>
            </a:extLst>
          </p:cNvPr>
          <p:cNvSpPr/>
          <p:nvPr/>
        </p:nvSpPr>
        <p:spPr>
          <a:xfrm>
            <a:off x="9935095" y="4643309"/>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84" name="Rectangle 83">
            <a:extLst>
              <a:ext uri="{FF2B5EF4-FFF2-40B4-BE49-F238E27FC236}">
                <a16:creationId xmlns:a16="http://schemas.microsoft.com/office/drawing/2014/main" id="{6292567E-9629-E24D-BB51-585EE26885BC}"/>
              </a:ext>
            </a:extLst>
          </p:cNvPr>
          <p:cNvSpPr/>
          <p:nvPr/>
        </p:nvSpPr>
        <p:spPr>
          <a:xfrm>
            <a:off x="9935095" y="5253033"/>
            <a:ext cx="149490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87" name="Oval 86">
            <a:extLst>
              <a:ext uri="{FF2B5EF4-FFF2-40B4-BE49-F238E27FC236}">
                <a16:creationId xmlns:a16="http://schemas.microsoft.com/office/drawing/2014/main" id="{44B345FF-84DA-DA4D-9A3F-A6B68B8ED21A}"/>
              </a:ext>
            </a:extLst>
          </p:cNvPr>
          <p:cNvSpPr/>
          <p:nvPr/>
        </p:nvSpPr>
        <p:spPr>
          <a:xfrm>
            <a:off x="2969828" y="2317044"/>
            <a:ext cx="623038" cy="3844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88" name="Oval 87">
            <a:extLst>
              <a:ext uri="{FF2B5EF4-FFF2-40B4-BE49-F238E27FC236}">
                <a16:creationId xmlns:a16="http://schemas.microsoft.com/office/drawing/2014/main" id="{F53D1D90-05C5-114E-B96A-4A394222FA85}"/>
              </a:ext>
            </a:extLst>
          </p:cNvPr>
          <p:cNvSpPr/>
          <p:nvPr/>
        </p:nvSpPr>
        <p:spPr>
          <a:xfrm>
            <a:off x="2988905" y="2926767"/>
            <a:ext cx="577065" cy="3844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89" name="Oval 88">
            <a:extLst>
              <a:ext uri="{FF2B5EF4-FFF2-40B4-BE49-F238E27FC236}">
                <a16:creationId xmlns:a16="http://schemas.microsoft.com/office/drawing/2014/main" id="{3809FC11-3F81-4748-A2EA-CB5A2760E72E}"/>
              </a:ext>
            </a:extLst>
          </p:cNvPr>
          <p:cNvSpPr/>
          <p:nvPr/>
        </p:nvSpPr>
        <p:spPr>
          <a:xfrm>
            <a:off x="2991671" y="3562391"/>
            <a:ext cx="592427" cy="3765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92" name="Oval 91">
            <a:extLst>
              <a:ext uri="{FF2B5EF4-FFF2-40B4-BE49-F238E27FC236}">
                <a16:creationId xmlns:a16="http://schemas.microsoft.com/office/drawing/2014/main" id="{DF23D23D-66B3-E94B-872D-008060B96A53}"/>
              </a:ext>
            </a:extLst>
          </p:cNvPr>
          <p:cNvSpPr/>
          <p:nvPr/>
        </p:nvSpPr>
        <p:spPr>
          <a:xfrm>
            <a:off x="4431868" y="2315777"/>
            <a:ext cx="665245" cy="3857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93" name="Oval 92">
            <a:extLst>
              <a:ext uri="{FF2B5EF4-FFF2-40B4-BE49-F238E27FC236}">
                <a16:creationId xmlns:a16="http://schemas.microsoft.com/office/drawing/2014/main" id="{096B3E66-02C9-4A46-A09B-6C3E180A7FC7}"/>
              </a:ext>
            </a:extLst>
          </p:cNvPr>
          <p:cNvSpPr/>
          <p:nvPr/>
        </p:nvSpPr>
        <p:spPr>
          <a:xfrm>
            <a:off x="4457978" y="3536493"/>
            <a:ext cx="639136" cy="4078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102" name="Oval 101">
            <a:extLst>
              <a:ext uri="{FF2B5EF4-FFF2-40B4-BE49-F238E27FC236}">
                <a16:creationId xmlns:a16="http://schemas.microsoft.com/office/drawing/2014/main" id="{B4C32BAE-5012-9D40-91A3-FDEEB351922A}"/>
              </a:ext>
            </a:extLst>
          </p:cNvPr>
          <p:cNvSpPr/>
          <p:nvPr/>
        </p:nvSpPr>
        <p:spPr>
          <a:xfrm>
            <a:off x="5923758" y="2315777"/>
            <a:ext cx="641522" cy="3920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103" name="Oval 102">
            <a:extLst>
              <a:ext uri="{FF2B5EF4-FFF2-40B4-BE49-F238E27FC236}">
                <a16:creationId xmlns:a16="http://schemas.microsoft.com/office/drawing/2014/main" id="{F71A6684-665E-324F-9372-FD4DD36213DD}"/>
              </a:ext>
            </a:extLst>
          </p:cNvPr>
          <p:cNvSpPr/>
          <p:nvPr/>
        </p:nvSpPr>
        <p:spPr>
          <a:xfrm>
            <a:off x="5912286" y="2919162"/>
            <a:ext cx="657191" cy="3844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109" name="Oval 108">
            <a:extLst>
              <a:ext uri="{FF2B5EF4-FFF2-40B4-BE49-F238E27FC236}">
                <a16:creationId xmlns:a16="http://schemas.microsoft.com/office/drawing/2014/main" id="{91C2D134-89F6-CF4B-B331-D1A35D6D1733}"/>
              </a:ext>
            </a:extLst>
          </p:cNvPr>
          <p:cNvSpPr/>
          <p:nvPr/>
        </p:nvSpPr>
        <p:spPr>
          <a:xfrm>
            <a:off x="7380294" y="2923823"/>
            <a:ext cx="657188" cy="3886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114" name="Oval 113">
            <a:extLst>
              <a:ext uri="{FF2B5EF4-FFF2-40B4-BE49-F238E27FC236}">
                <a16:creationId xmlns:a16="http://schemas.microsoft.com/office/drawing/2014/main" id="{FCD40C3F-1093-2A4C-8E85-050F8D315F3B}"/>
              </a:ext>
            </a:extLst>
          </p:cNvPr>
          <p:cNvSpPr/>
          <p:nvPr/>
        </p:nvSpPr>
        <p:spPr>
          <a:xfrm>
            <a:off x="8914480" y="4775949"/>
            <a:ext cx="584560" cy="37828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120" name="Oval 119">
            <a:extLst>
              <a:ext uri="{FF2B5EF4-FFF2-40B4-BE49-F238E27FC236}">
                <a16:creationId xmlns:a16="http://schemas.microsoft.com/office/drawing/2014/main" id="{F1AD3523-2FA5-F949-BBA9-2297A967C7C9}"/>
              </a:ext>
            </a:extLst>
          </p:cNvPr>
          <p:cNvSpPr/>
          <p:nvPr/>
        </p:nvSpPr>
        <p:spPr>
          <a:xfrm>
            <a:off x="10322454" y="5362718"/>
            <a:ext cx="552320" cy="38446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123" name="TextBox 122">
            <a:extLst>
              <a:ext uri="{FF2B5EF4-FFF2-40B4-BE49-F238E27FC236}">
                <a16:creationId xmlns:a16="http://schemas.microsoft.com/office/drawing/2014/main" id="{4CD5D526-EB5F-7542-B8B8-635A68E5316C}"/>
              </a:ext>
            </a:extLst>
          </p:cNvPr>
          <p:cNvSpPr txBox="1"/>
          <p:nvPr/>
        </p:nvSpPr>
        <p:spPr>
          <a:xfrm>
            <a:off x="3063979" y="2371773"/>
            <a:ext cx="434735" cy="27699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K-2</a:t>
            </a:r>
          </a:p>
        </p:txBody>
      </p:sp>
      <p:sp>
        <p:nvSpPr>
          <p:cNvPr id="124" name="TextBox 123">
            <a:extLst>
              <a:ext uri="{FF2B5EF4-FFF2-40B4-BE49-F238E27FC236}">
                <a16:creationId xmlns:a16="http://schemas.microsoft.com/office/drawing/2014/main" id="{B7F11810-4862-8F48-ABDA-0FAA83114754}"/>
              </a:ext>
            </a:extLst>
          </p:cNvPr>
          <p:cNvSpPr txBox="1"/>
          <p:nvPr/>
        </p:nvSpPr>
        <p:spPr>
          <a:xfrm>
            <a:off x="3058197" y="2988583"/>
            <a:ext cx="423514" cy="27699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3-8</a:t>
            </a:r>
          </a:p>
        </p:txBody>
      </p:sp>
      <p:sp>
        <p:nvSpPr>
          <p:cNvPr id="127" name="TextBox 126">
            <a:extLst>
              <a:ext uri="{FF2B5EF4-FFF2-40B4-BE49-F238E27FC236}">
                <a16:creationId xmlns:a16="http://schemas.microsoft.com/office/drawing/2014/main" id="{CDAED83D-B7EE-6744-814F-4E533EFA6F74}"/>
              </a:ext>
            </a:extLst>
          </p:cNvPr>
          <p:cNvSpPr txBox="1"/>
          <p:nvPr/>
        </p:nvSpPr>
        <p:spPr>
          <a:xfrm flipH="1">
            <a:off x="3482434" y="4897570"/>
            <a:ext cx="243901" cy="33855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X</a:t>
            </a:r>
          </a:p>
        </p:txBody>
      </p:sp>
      <p:sp>
        <p:nvSpPr>
          <p:cNvPr id="128" name="TextBox 127">
            <a:extLst>
              <a:ext uri="{FF2B5EF4-FFF2-40B4-BE49-F238E27FC236}">
                <a16:creationId xmlns:a16="http://schemas.microsoft.com/office/drawing/2014/main" id="{36907D91-5425-4946-9A31-25EB14B7C098}"/>
              </a:ext>
            </a:extLst>
          </p:cNvPr>
          <p:cNvSpPr txBox="1"/>
          <p:nvPr/>
        </p:nvSpPr>
        <p:spPr>
          <a:xfrm>
            <a:off x="6026236" y="2373483"/>
            <a:ext cx="436566"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Poppins" pitchFamily="2" charset="77"/>
                <a:ea typeface="+mn-ea"/>
                <a:cs typeface="Poppins" pitchFamily="2" charset="77"/>
              </a:rPr>
              <a:t>K-2</a:t>
            </a:r>
            <a:endParaRPr kumimoji="0" lang="en-US"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p:txBody>
      </p:sp>
      <p:sp>
        <p:nvSpPr>
          <p:cNvPr id="129" name="TextBox 128">
            <a:extLst>
              <a:ext uri="{FF2B5EF4-FFF2-40B4-BE49-F238E27FC236}">
                <a16:creationId xmlns:a16="http://schemas.microsoft.com/office/drawing/2014/main" id="{84DDE471-3844-7A47-9BC6-E43530C9375D}"/>
              </a:ext>
            </a:extLst>
          </p:cNvPr>
          <p:cNvSpPr txBox="1"/>
          <p:nvPr/>
        </p:nvSpPr>
        <p:spPr>
          <a:xfrm>
            <a:off x="5887625" y="2980501"/>
            <a:ext cx="785697"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3-8,11</a:t>
            </a:r>
          </a:p>
        </p:txBody>
      </p:sp>
      <p:sp>
        <p:nvSpPr>
          <p:cNvPr id="130" name="TextBox 129">
            <a:extLst>
              <a:ext uri="{FF2B5EF4-FFF2-40B4-BE49-F238E27FC236}">
                <a16:creationId xmlns:a16="http://schemas.microsoft.com/office/drawing/2014/main" id="{4BBF75A0-61C1-3647-8D64-14729D56C015}"/>
              </a:ext>
            </a:extLst>
          </p:cNvPr>
          <p:cNvSpPr txBox="1"/>
          <p:nvPr/>
        </p:nvSpPr>
        <p:spPr>
          <a:xfrm>
            <a:off x="6038179" y="4169170"/>
            <a:ext cx="319318" cy="33855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X</a:t>
            </a:r>
          </a:p>
        </p:txBody>
      </p:sp>
      <p:sp>
        <p:nvSpPr>
          <p:cNvPr id="131" name="TextBox 130">
            <a:extLst>
              <a:ext uri="{FF2B5EF4-FFF2-40B4-BE49-F238E27FC236}">
                <a16:creationId xmlns:a16="http://schemas.microsoft.com/office/drawing/2014/main" id="{60F6F46D-72FF-5246-8992-90368120E470}"/>
              </a:ext>
            </a:extLst>
          </p:cNvPr>
          <p:cNvSpPr txBox="1"/>
          <p:nvPr/>
        </p:nvSpPr>
        <p:spPr>
          <a:xfrm>
            <a:off x="6038179" y="4775949"/>
            <a:ext cx="319318" cy="33855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X</a:t>
            </a:r>
          </a:p>
        </p:txBody>
      </p:sp>
      <p:sp>
        <p:nvSpPr>
          <p:cNvPr id="134" name="TextBox 133">
            <a:extLst>
              <a:ext uri="{FF2B5EF4-FFF2-40B4-BE49-F238E27FC236}">
                <a16:creationId xmlns:a16="http://schemas.microsoft.com/office/drawing/2014/main" id="{4F39BED9-C9FE-B148-9611-E78BC689ADCF}"/>
              </a:ext>
            </a:extLst>
          </p:cNvPr>
          <p:cNvSpPr txBox="1"/>
          <p:nvPr/>
        </p:nvSpPr>
        <p:spPr>
          <a:xfrm>
            <a:off x="9068139" y="2949723"/>
            <a:ext cx="239008" cy="33855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X</a:t>
            </a:r>
          </a:p>
        </p:txBody>
      </p:sp>
      <p:sp>
        <p:nvSpPr>
          <p:cNvPr id="135" name="TextBox 134">
            <a:extLst>
              <a:ext uri="{FF2B5EF4-FFF2-40B4-BE49-F238E27FC236}">
                <a16:creationId xmlns:a16="http://schemas.microsoft.com/office/drawing/2014/main" id="{CEED8C71-2FC7-DA44-B1CC-12F2F28E216F}"/>
              </a:ext>
            </a:extLst>
          </p:cNvPr>
          <p:cNvSpPr txBox="1"/>
          <p:nvPr/>
        </p:nvSpPr>
        <p:spPr>
          <a:xfrm>
            <a:off x="8831415" y="4209062"/>
            <a:ext cx="71244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K-12</a:t>
            </a:r>
          </a:p>
        </p:txBody>
      </p:sp>
      <p:sp>
        <p:nvSpPr>
          <p:cNvPr id="136" name="TextBox 135">
            <a:extLst>
              <a:ext uri="{FF2B5EF4-FFF2-40B4-BE49-F238E27FC236}">
                <a16:creationId xmlns:a16="http://schemas.microsoft.com/office/drawing/2014/main" id="{5E09DC92-96EC-4E45-B4E2-B6B5B99F8233}"/>
              </a:ext>
            </a:extLst>
          </p:cNvPr>
          <p:cNvSpPr txBox="1"/>
          <p:nvPr/>
        </p:nvSpPr>
        <p:spPr>
          <a:xfrm>
            <a:off x="8935202" y="4806726"/>
            <a:ext cx="558174"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K-12</a:t>
            </a:r>
          </a:p>
        </p:txBody>
      </p:sp>
      <p:sp>
        <p:nvSpPr>
          <p:cNvPr id="139" name="TextBox 138">
            <a:extLst>
              <a:ext uri="{FF2B5EF4-FFF2-40B4-BE49-F238E27FC236}">
                <a16:creationId xmlns:a16="http://schemas.microsoft.com/office/drawing/2014/main" id="{8899A4CB-1D1F-CF4C-99CF-3A0323634392}"/>
              </a:ext>
            </a:extLst>
          </p:cNvPr>
          <p:cNvSpPr txBox="1"/>
          <p:nvPr/>
        </p:nvSpPr>
        <p:spPr>
          <a:xfrm>
            <a:off x="7573234" y="3562391"/>
            <a:ext cx="239008" cy="33855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X</a:t>
            </a:r>
          </a:p>
        </p:txBody>
      </p:sp>
      <p:sp>
        <p:nvSpPr>
          <p:cNvPr id="141" name="TextBox 140">
            <a:extLst>
              <a:ext uri="{FF2B5EF4-FFF2-40B4-BE49-F238E27FC236}">
                <a16:creationId xmlns:a16="http://schemas.microsoft.com/office/drawing/2014/main" id="{6964FC96-1A30-DE40-BF52-AFA7A065FB54}"/>
              </a:ext>
            </a:extLst>
          </p:cNvPr>
          <p:cNvSpPr txBox="1"/>
          <p:nvPr/>
        </p:nvSpPr>
        <p:spPr>
          <a:xfrm>
            <a:off x="7573234" y="4775949"/>
            <a:ext cx="239008" cy="33855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X</a:t>
            </a:r>
          </a:p>
        </p:txBody>
      </p:sp>
      <p:sp>
        <p:nvSpPr>
          <p:cNvPr id="142" name="TextBox 141">
            <a:extLst>
              <a:ext uri="{FF2B5EF4-FFF2-40B4-BE49-F238E27FC236}">
                <a16:creationId xmlns:a16="http://schemas.microsoft.com/office/drawing/2014/main" id="{E660DD68-8E98-754F-AB44-C8A275161CF1}"/>
              </a:ext>
            </a:extLst>
          </p:cNvPr>
          <p:cNvSpPr txBox="1"/>
          <p:nvPr/>
        </p:nvSpPr>
        <p:spPr>
          <a:xfrm>
            <a:off x="7573234" y="5998341"/>
            <a:ext cx="239008" cy="33855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X</a:t>
            </a:r>
          </a:p>
        </p:txBody>
      </p:sp>
      <p:sp>
        <p:nvSpPr>
          <p:cNvPr id="143" name="TextBox 142">
            <a:extLst>
              <a:ext uri="{FF2B5EF4-FFF2-40B4-BE49-F238E27FC236}">
                <a16:creationId xmlns:a16="http://schemas.microsoft.com/office/drawing/2014/main" id="{268B63C3-5889-6E47-B181-338E20207B1E}"/>
              </a:ext>
            </a:extLst>
          </p:cNvPr>
          <p:cNvSpPr txBox="1"/>
          <p:nvPr/>
        </p:nvSpPr>
        <p:spPr>
          <a:xfrm>
            <a:off x="4564531" y="2360647"/>
            <a:ext cx="481224"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Poppins" pitchFamily="2" charset="77"/>
                <a:ea typeface="+mn-ea"/>
                <a:cs typeface="Poppins" pitchFamily="2" charset="77"/>
              </a:rPr>
              <a:t>K-2</a:t>
            </a:r>
            <a:endParaRPr kumimoji="0" lang="en-US"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p:txBody>
      </p:sp>
      <p:sp>
        <p:nvSpPr>
          <p:cNvPr id="146" name="TextBox 145">
            <a:extLst>
              <a:ext uri="{FF2B5EF4-FFF2-40B4-BE49-F238E27FC236}">
                <a16:creationId xmlns:a16="http://schemas.microsoft.com/office/drawing/2014/main" id="{F5B2294D-9F23-2445-AD9F-A050FF96DB53}"/>
              </a:ext>
            </a:extLst>
          </p:cNvPr>
          <p:cNvSpPr txBox="1"/>
          <p:nvPr/>
        </p:nvSpPr>
        <p:spPr>
          <a:xfrm>
            <a:off x="4583431" y="4775949"/>
            <a:ext cx="239008" cy="33855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X</a:t>
            </a:r>
          </a:p>
        </p:txBody>
      </p:sp>
      <p:sp>
        <p:nvSpPr>
          <p:cNvPr id="150" name="TextBox 149">
            <a:extLst>
              <a:ext uri="{FF2B5EF4-FFF2-40B4-BE49-F238E27FC236}">
                <a16:creationId xmlns:a16="http://schemas.microsoft.com/office/drawing/2014/main" id="{D0DB7E8D-DBF8-084D-BC4E-2F2C7A854079}"/>
              </a:ext>
            </a:extLst>
          </p:cNvPr>
          <p:cNvSpPr txBox="1"/>
          <p:nvPr/>
        </p:nvSpPr>
        <p:spPr>
          <a:xfrm>
            <a:off x="10195211" y="5416450"/>
            <a:ext cx="806806"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err="1" smtClean="0">
                <a:solidFill>
                  <a:prstClr val="white"/>
                </a:solidFill>
                <a:latin typeface="Poppins" pitchFamily="2" charset="77"/>
                <a:cs typeface="Poppins" pitchFamily="2" charset="77"/>
              </a:rPr>
              <a:t>PreK</a:t>
            </a:r>
            <a:r>
              <a:rPr lang="en-US" sz="1200" b="1" dirty="0" smtClean="0">
                <a:solidFill>
                  <a:prstClr val="white"/>
                </a:solidFill>
                <a:latin typeface="Poppins" pitchFamily="2" charset="77"/>
                <a:cs typeface="Poppins" pitchFamily="2" charset="77"/>
              </a:rPr>
              <a:t>-K</a:t>
            </a:r>
            <a:endParaRPr kumimoji="0" lang="en-US"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p:txBody>
      </p:sp>
      <p:sp>
        <p:nvSpPr>
          <p:cNvPr id="6" name="Rectangle 5"/>
          <p:cNvSpPr/>
          <p:nvPr/>
        </p:nvSpPr>
        <p:spPr>
          <a:xfrm>
            <a:off x="4348559" y="2988583"/>
            <a:ext cx="587026"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3-8</a:t>
            </a:r>
          </a:p>
        </p:txBody>
      </p:sp>
      <p:sp>
        <p:nvSpPr>
          <p:cNvPr id="153" name="TextBox 152">
            <a:extLst>
              <a:ext uri="{FF2B5EF4-FFF2-40B4-BE49-F238E27FC236}">
                <a16:creationId xmlns:a16="http://schemas.microsoft.com/office/drawing/2014/main" id="{B7F11810-4862-8F48-ABDA-0FAA83114754}"/>
              </a:ext>
            </a:extLst>
          </p:cNvPr>
          <p:cNvSpPr txBox="1"/>
          <p:nvPr/>
        </p:nvSpPr>
        <p:spPr>
          <a:xfrm>
            <a:off x="2963074" y="3615207"/>
            <a:ext cx="621024"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prstClr val="white"/>
                </a:solidFill>
                <a:latin typeface="Poppins" pitchFamily="2" charset="77"/>
                <a:cs typeface="Poppins" pitchFamily="2" charset="77"/>
              </a:rPr>
              <a:t>10</a:t>
            </a:r>
            <a:r>
              <a:rPr kumimoji="0" lang="en-US" sz="1200" b="1" i="0" u="none" strike="noStrike" kern="1200" cap="none" spc="0" normalizeH="0" baseline="0" noProof="0" dirty="0" smtClean="0">
                <a:ln>
                  <a:noFill/>
                </a:ln>
                <a:solidFill>
                  <a:prstClr val="white"/>
                </a:solidFill>
                <a:effectLst/>
                <a:uLnTx/>
                <a:uFillTx/>
                <a:latin typeface="Poppins" pitchFamily="2" charset="77"/>
                <a:ea typeface="+mn-ea"/>
                <a:cs typeface="Poppins" pitchFamily="2" charset="77"/>
              </a:rPr>
              <a:t>-11</a:t>
            </a:r>
            <a:endParaRPr kumimoji="0" lang="en-US"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p:txBody>
      </p:sp>
      <p:sp>
        <p:nvSpPr>
          <p:cNvPr id="154" name="TextBox 153">
            <a:extLst>
              <a:ext uri="{FF2B5EF4-FFF2-40B4-BE49-F238E27FC236}">
                <a16:creationId xmlns:a16="http://schemas.microsoft.com/office/drawing/2014/main" id="{B7F11810-4862-8F48-ABDA-0FAA83114754}"/>
              </a:ext>
            </a:extLst>
          </p:cNvPr>
          <p:cNvSpPr txBox="1"/>
          <p:nvPr/>
        </p:nvSpPr>
        <p:spPr>
          <a:xfrm>
            <a:off x="7407207" y="2973408"/>
            <a:ext cx="630275"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5,8,11</a:t>
            </a:r>
          </a:p>
        </p:txBody>
      </p:sp>
      <p:pic>
        <p:nvPicPr>
          <p:cNvPr id="11" name="Picture 10"/>
          <p:cNvPicPr>
            <a:picLocks noChangeAspect="1"/>
          </p:cNvPicPr>
          <p:nvPr/>
        </p:nvPicPr>
        <p:blipFill>
          <a:blip r:embed="rId2"/>
          <a:stretch>
            <a:fillRect/>
          </a:stretch>
        </p:blipFill>
        <p:spPr>
          <a:xfrm>
            <a:off x="2963074" y="4224930"/>
            <a:ext cx="423709" cy="346918"/>
          </a:xfrm>
          <a:prstGeom prst="rect">
            <a:avLst/>
          </a:prstGeom>
        </p:spPr>
      </p:pic>
      <p:sp>
        <p:nvSpPr>
          <p:cNvPr id="14" name="Rectangle 13"/>
          <p:cNvSpPr/>
          <p:nvPr/>
        </p:nvSpPr>
        <p:spPr>
          <a:xfrm>
            <a:off x="4471652" y="2997591"/>
            <a:ext cx="42351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3-8</a:t>
            </a:r>
            <a:endParaRPr kumimoji="0" lang="en-US" sz="9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104" name="Oval 103">
            <a:extLst>
              <a:ext uri="{FF2B5EF4-FFF2-40B4-BE49-F238E27FC236}">
                <a16:creationId xmlns:a16="http://schemas.microsoft.com/office/drawing/2014/main" id="{F53D1D90-05C5-114E-B96A-4A394222FA85}"/>
              </a:ext>
            </a:extLst>
          </p:cNvPr>
          <p:cNvSpPr/>
          <p:nvPr/>
        </p:nvSpPr>
        <p:spPr>
          <a:xfrm>
            <a:off x="2981175" y="4169170"/>
            <a:ext cx="583458" cy="39932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 Antiqua"/>
              <a:ea typeface="+mn-ea"/>
              <a:cs typeface="+mn-cs"/>
            </a:endParaRPr>
          </a:p>
        </p:txBody>
      </p:sp>
      <p:sp>
        <p:nvSpPr>
          <p:cNvPr id="105" name="TextBox 104">
            <a:extLst>
              <a:ext uri="{FF2B5EF4-FFF2-40B4-BE49-F238E27FC236}">
                <a16:creationId xmlns:a16="http://schemas.microsoft.com/office/drawing/2014/main" id="{B7F11810-4862-8F48-ABDA-0FAA83114754}"/>
              </a:ext>
            </a:extLst>
          </p:cNvPr>
          <p:cNvSpPr txBox="1"/>
          <p:nvPr/>
        </p:nvSpPr>
        <p:spPr>
          <a:xfrm>
            <a:off x="2929743" y="4130266"/>
            <a:ext cx="722204"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Poppins" pitchFamily="2" charset="77"/>
                <a:ea typeface="+mn-ea"/>
                <a:cs typeface="Poppins" pitchFamily="2" charset="77"/>
              </a:rPr>
              <a:t>3-8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prstClr val="white"/>
                </a:solidFill>
                <a:latin typeface="Poppins" pitchFamily="2" charset="77"/>
                <a:cs typeface="Poppins" pitchFamily="2" charset="77"/>
              </a:rPr>
              <a:t>10-</a:t>
            </a:r>
            <a:r>
              <a:rPr kumimoji="0" lang="en-US" sz="1200" b="1" i="0" u="none" strike="noStrike" kern="1200" cap="none" spc="0" normalizeH="0" baseline="0" noProof="0" dirty="0" smtClean="0">
                <a:ln>
                  <a:noFill/>
                </a:ln>
                <a:solidFill>
                  <a:prstClr val="white"/>
                </a:solidFill>
                <a:effectLst/>
                <a:uLnTx/>
                <a:uFillTx/>
                <a:latin typeface="Poppins" pitchFamily="2" charset="77"/>
                <a:ea typeface="+mn-ea"/>
                <a:cs typeface="Poppins" pitchFamily="2" charset="77"/>
              </a:rPr>
              <a:t>11</a:t>
            </a:r>
            <a:endParaRPr kumimoji="0" lang="en-US"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p:txBody>
      </p:sp>
      <p:sp>
        <p:nvSpPr>
          <p:cNvPr id="106" name="Oval 105">
            <a:extLst>
              <a:ext uri="{FF2B5EF4-FFF2-40B4-BE49-F238E27FC236}">
                <a16:creationId xmlns:a16="http://schemas.microsoft.com/office/drawing/2014/main" id="{096B3E66-02C9-4A46-A09B-6C3E180A7FC7}"/>
              </a:ext>
            </a:extLst>
          </p:cNvPr>
          <p:cNvSpPr/>
          <p:nvPr/>
        </p:nvSpPr>
        <p:spPr>
          <a:xfrm>
            <a:off x="4431869" y="2888279"/>
            <a:ext cx="655898" cy="4096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Poppins"/>
                <a:ea typeface="+mn-ea"/>
                <a:cs typeface="+mn-cs"/>
              </a:rPr>
              <a:t>3-8</a:t>
            </a:r>
          </a:p>
        </p:txBody>
      </p:sp>
      <p:sp>
        <p:nvSpPr>
          <p:cNvPr id="108" name="Oval 107">
            <a:extLst>
              <a:ext uri="{FF2B5EF4-FFF2-40B4-BE49-F238E27FC236}">
                <a16:creationId xmlns:a16="http://schemas.microsoft.com/office/drawing/2014/main" id="{096B3E66-02C9-4A46-A09B-6C3E180A7FC7}"/>
              </a:ext>
            </a:extLst>
          </p:cNvPr>
          <p:cNvSpPr/>
          <p:nvPr/>
        </p:nvSpPr>
        <p:spPr>
          <a:xfrm>
            <a:off x="4457976" y="4146216"/>
            <a:ext cx="659885" cy="3990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Poppins"/>
              <a:ea typeface="+mn-ea"/>
              <a:cs typeface="+mn-cs"/>
            </a:endParaRPr>
          </a:p>
        </p:txBody>
      </p:sp>
      <p:sp>
        <p:nvSpPr>
          <p:cNvPr id="28" name="Rectangle 27"/>
          <p:cNvSpPr/>
          <p:nvPr/>
        </p:nvSpPr>
        <p:spPr>
          <a:xfrm>
            <a:off x="5923565" y="4206929"/>
            <a:ext cx="689199"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3-8,11</a:t>
            </a:r>
          </a:p>
        </p:txBody>
      </p:sp>
      <p:sp>
        <p:nvSpPr>
          <p:cNvPr id="110" name="Oval 109">
            <a:extLst>
              <a:ext uri="{FF2B5EF4-FFF2-40B4-BE49-F238E27FC236}">
                <a16:creationId xmlns:a16="http://schemas.microsoft.com/office/drawing/2014/main" id="{91C2D134-89F6-CF4B-B331-D1A35D6D1733}"/>
              </a:ext>
            </a:extLst>
          </p:cNvPr>
          <p:cNvSpPr/>
          <p:nvPr/>
        </p:nvSpPr>
        <p:spPr>
          <a:xfrm>
            <a:off x="7389265" y="4144100"/>
            <a:ext cx="657188" cy="3886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111" name="TextBox 110">
            <a:extLst>
              <a:ext uri="{FF2B5EF4-FFF2-40B4-BE49-F238E27FC236}">
                <a16:creationId xmlns:a16="http://schemas.microsoft.com/office/drawing/2014/main" id="{B7F11810-4862-8F48-ABDA-0FAA83114754}"/>
              </a:ext>
            </a:extLst>
          </p:cNvPr>
          <p:cNvSpPr txBox="1"/>
          <p:nvPr/>
        </p:nvSpPr>
        <p:spPr>
          <a:xfrm>
            <a:off x="7410934" y="4188920"/>
            <a:ext cx="630275"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5,8,11</a:t>
            </a:r>
          </a:p>
        </p:txBody>
      </p:sp>
      <p:sp>
        <p:nvSpPr>
          <p:cNvPr id="107" name="TextBox 106">
            <a:extLst>
              <a:ext uri="{FF2B5EF4-FFF2-40B4-BE49-F238E27FC236}">
                <a16:creationId xmlns:a16="http://schemas.microsoft.com/office/drawing/2014/main" id="{B7F11810-4862-8F48-ABDA-0FAA83114754}"/>
              </a:ext>
            </a:extLst>
          </p:cNvPr>
          <p:cNvSpPr txBox="1"/>
          <p:nvPr/>
        </p:nvSpPr>
        <p:spPr>
          <a:xfrm>
            <a:off x="4494631" y="3623946"/>
            <a:ext cx="621024"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prstClr val="white"/>
                </a:solidFill>
                <a:latin typeface="Poppins" pitchFamily="2" charset="77"/>
                <a:cs typeface="Poppins" pitchFamily="2" charset="77"/>
              </a:rPr>
              <a:t>10</a:t>
            </a:r>
            <a:r>
              <a:rPr kumimoji="0" lang="en-US" sz="1200" b="1" i="0" u="none" strike="noStrike" kern="1200" cap="none" spc="0" normalizeH="0" baseline="0" noProof="0" dirty="0" smtClean="0">
                <a:ln>
                  <a:noFill/>
                </a:ln>
                <a:solidFill>
                  <a:prstClr val="white"/>
                </a:solidFill>
                <a:effectLst/>
                <a:uLnTx/>
                <a:uFillTx/>
                <a:latin typeface="Poppins" pitchFamily="2" charset="77"/>
                <a:ea typeface="+mn-ea"/>
                <a:cs typeface="Poppins" pitchFamily="2" charset="77"/>
              </a:rPr>
              <a:t>-11</a:t>
            </a:r>
            <a:endParaRPr kumimoji="0" lang="en-US"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p:txBody>
      </p:sp>
      <p:sp>
        <p:nvSpPr>
          <p:cNvPr id="112" name="TextBox 111">
            <a:extLst>
              <a:ext uri="{FF2B5EF4-FFF2-40B4-BE49-F238E27FC236}">
                <a16:creationId xmlns:a16="http://schemas.microsoft.com/office/drawing/2014/main" id="{B7F11810-4862-8F48-ABDA-0FAA83114754}"/>
              </a:ext>
            </a:extLst>
          </p:cNvPr>
          <p:cNvSpPr txBox="1"/>
          <p:nvPr/>
        </p:nvSpPr>
        <p:spPr>
          <a:xfrm>
            <a:off x="4489463" y="4107614"/>
            <a:ext cx="621024"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noProof="0" dirty="0" smtClean="0">
                <a:solidFill>
                  <a:prstClr val="white"/>
                </a:solidFill>
                <a:latin typeface="Poppins" pitchFamily="2" charset="77"/>
                <a:cs typeface="Poppins" pitchFamily="2" charset="77"/>
              </a:rPr>
              <a:t>3-8 10</a:t>
            </a:r>
            <a:r>
              <a:rPr kumimoji="0" lang="en-US" sz="1200" b="1" i="0" u="none" strike="noStrike" kern="1200" cap="none" spc="0" normalizeH="0" baseline="0" noProof="0" dirty="0" smtClean="0">
                <a:ln>
                  <a:noFill/>
                </a:ln>
                <a:solidFill>
                  <a:prstClr val="white"/>
                </a:solidFill>
                <a:effectLst/>
                <a:uLnTx/>
                <a:uFillTx/>
                <a:latin typeface="Poppins" pitchFamily="2" charset="77"/>
                <a:ea typeface="+mn-ea"/>
                <a:cs typeface="Poppins" pitchFamily="2" charset="77"/>
              </a:rPr>
              <a:t>-11</a:t>
            </a:r>
            <a:endParaRPr kumimoji="0" lang="en-US"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p:txBody>
      </p:sp>
      <p:sp>
        <p:nvSpPr>
          <p:cNvPr id="4" name="TextBox 3"/>
          <p:cNvSpPr txBox="1"/>
          <p:nvPr/>
        </p:nvSpPr>
        <p:spPr>
          <a:xfrm>
            <a:off x="2929744" y="5890619"/>
            <a:ext cx="9223138" cy="276999"/>
          </a:xfrm>
          <a:prstGeom prst="rect">
            <a:avLst/>
          </a:prstGeom>
          <a:noFill/>
        </p:spPr>
        <p:txBody>
          <a:bodyPr wrap="square" rtlCol="0">
            <a:spAutoFit/>
          </a:bodyPr>
          <a:lstStyle/>
          <a:p>
            <a:r>
              <a:rPr lang="en-US" sz="1200" i="1" dirty="0" smtClean="0">
                <a:latin typeface="Calibri" panose="020F0502020204030204" pitchFamily="34" charset="0"/>
                <a:cs typeface="Calibri" panose="020F0502020204030204" pitchFamily="34" charset="0"/>
              </a:rPr>
              <a:t>*National Assessment of Educational Progress (NAEP): 2020-21 is a main NAEP year grade 4 &amp; 8 math and reading sample</a:t>
            </a:r>
            <a:endParaRPr lang="en-US" sz="1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284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915" y="202800"/>
            <a:ext cx="8229600" cy="904102"/>
          </a:xfrm>
        </p:spPr>
        <p:txBody>
          <a:bodyPr>
            <a:normAutofit/>
          </a:bodyPr>
          <a:lstStyle/>
          <a:p>
            <a:r>
              <a:rPr lang="en-US" sz="3200" b="1" dirty="0"/>
              <a:t>Bureau </a:t>
            </a:r>
            <a:r>
              <a:rPr lang="en-US" sz="3200" b="1" dirty="0" smtClean="0"/>
              <a:t>Website</a:t>
            </a:r>
            <a:endParaRPr lang="en-US" sz="3200" b="1" dirty="0"/>
          </a:p>
        </p:txBody>
      </p:sp>
      <p:pic>
        <p:nvPicPr>
          <p:cNvPr id="4" name="Content Placeholder 3"/>
          <p:cNvPicPr>
            <a:picLocks noGrp="1" noChangeAspect="1"/>
          </p:cNvPicPr>
          <p:nvPr>
            <p:ph idx="1"/>
          </p:nvPr>
        </p:nvPicPr>
        <p:blipFill>
          <a:blip r:embed="rId2"/>
          <a:stretch>
            <a:fillRect/>
          </a:stretch>
        </p:blipFill>
        <p:spPr>
          <a:xfrm>
            <a:off x="5675523" y="2050801"/>
            <a:ext cx="6037676" cy="39413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1031939" y="1694311"/>
            <a:ext cx="4404946" cy="5355312"/>
          </a:xfrm>
          <a:prstGeom prst="rect">
            <a:avLst/>
          </a:prstGeom>
          <a:noFill/>
        </p:spPr>
        <p:txBody>
          <a:bodyPr wrap="square" rtlCol="0">
            <a:spAutoFit/>
          </a:bodyPr>
          <a:lstStyle/>
          <a:p>
            <a:r>
              <a:rPr lang="en-US" b="1" dirty="0" smtClean="0">
                <a:solidFill>
                  <a:schemeClr val="tx2"/>
                </a:solidFill>
                <a:latin typeface="Calibri" panose="020F0502020204030204" pitchFamily="34" charset="0"/>
                <a:cs typeface="Calibri" panose="020F0502020204030204" pitchFamily="34" charset="0"/>
              </a:rPr>
              <a:t>Resources by Testing </a:t>
            </a:r>
            <a:r>
              <a:rPr lang="en-US" b="1" dirty="0">
                <a:solidFill>
                  <a:schemeClr val="tx2"/>
                </a:solidFill>
                <a:latin typeface="Calibri" panose="020F0502020204030204" pitchFamily="34" charset="0"/>
                <a:cs typeface="Calibri" panose="020F0502020204030204" pitchFamily="34" charset="0"/>
              </a:rPr>
              <a:t>P</a:t>
            </a:r>
            <a:r>
              <a:rPr lang="en-US" b="1" dirty="0" smtClean="0">
                <a:solidFill>
                  <a:schemeClr val="tx2"/>
                </a:solidFill>
                <a:latin typeface="Calibri" panose="020F0502020204030204" pitchFamily="34" charset="0"/>
                <a:cs typeface="Calibri" panose="020F0502020204030204" pitchFamily="34" charset="0"/>
              </a:rPr>
              <a:t>rograms</a:t>
            </a:r>
          </a:p>
          <a:p>
            <a:pPr marL="285750" indent="-285750">
              <a:buClr>
                <a:schemeClr val="accent2"/>
              </a:buClr>
              <a:buFont typeface="Arial" panose="020B0604020202020204" pitchFamily="34" charset="0"/>
              <a:buChar char="•"/>
            </a:pPr>
            <a:r>
              <a:rPr lang="en-US" dirty="0" smtClean="0">
                <a:solidFill>
                  <a:schemeClr val="tx2"/>
                </a:solidFill>
                <a:latin typeface="Calibri" panose="020F0502020204030204" pitchFamily="34" charset="0"/>
                <a:cs typeface="Calibri" panose="020F0502020204030204" pitchFamily="34" charset="0"/>
              </a:rPr>
              <a:t>FAQs</a:t>
            </a:r>
          </a:p>
          <a:p>
            <a:pPr marL="285750" indent="-285750">
              <a:buClr>
                <a:schemeClr val="accent2"/>
              </a:buClr>
              <a:buFont typeface="Arial" panose="020B0604020202020204" pitchFamily="34" charset="0"/>
              <a:buChar char="•"/>
            </a:pPr>
            <a:r>
              <a:rPr lang="en-US" dirty="0" smtClean="0">
                <a:solidFill>
                  <a:schemeClr val="tx2"/>
                </a:solidFill>
                <a:latin typeface="Calibri" panose="020F0502020204030204" pitchFamily="34" charset="0"/>
                <a:cs typeface="Calibri" panose="020F0502020204030204" pitchFamily="34" charset="0"/>
              </a:rPr>
              <a:t>Blueprints</a:t>
            </a:r>
          </a:p>
          <a:p>
            <a:pPr marL="285750" indent="-285750">
              <a:buClr>
                <a:schemeClr val="accent2"/>
              </a:buClr>
              <a:buFont typeface="Arial" panose="020B0604020202020204" pitchFamily="34" charset="0"/>
              <a:buChar char="•"/>
            </a:pPr>
            <a:r>
              <a:rPr lang="en-US" dirty="0" smtClean="0">
                <a:solidFill>
                  <a:schemeClr val="tx2"/>
                </a:solidFill>
                <a:latin typeface="Calibri" panose="020F0502020204030204" pitchFamily="34" charset="0"/>
                <a:cs typeface="Calibri" panose="020F0502020204030204" pitchFamily="34" charset="0"/>
              </a:rPr>
              <a:t>Test Specifications</a:t>
            </a:r>
          </a:p>
          <a:p>
            <a:endParaRPr lang="en-US" dirty="0">
              <a:solidFill>
                <a:schemeClr val="tx2"/>
              </a:solidFill>
              <a:latin typeface="Calibri" panose="020F0502020204030204" pitchFamily="34" charset="0"/>
              <a:cs typeface="Calibri" panose="020F0502020204030204" pitchFamily="34" charset="0"/>
            </a:endParaRPr>
          </a:p>
          <a:p>
            <a:r>
              <a:rPr lang="en-US" b="1" dirty="0" smtClean="0">
                <a:solidFill>
                  <a:schemeClr val="tx2"/>
                </a:solidFill>
                <a:latin typeface="Calibri" panose="020F0502020204030204" pitchFamily="34" charset="0"/>
                <a:cs typeface="Calibri" panose="020F0502020204030204" pitchFamily="34" charset="0"/>
              </a:rPr>
              <a:t>Resources for General Audiences</a:t>
            </a:r>
          </a:p>
          <a:p>
            <a:pPr marL="285750" indent="-285750">
              <a:buClr>
                <a:schemeClr val="accent2"/>
              </a:buClr>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Fact Sheets </a:t>
            </a:r>
          </a:p>
          <a:p>
            <a:pPr marL="285750" indent="-285750">
              <a:buClr>
                <a:schemeClr val="accent2"/>
              </a:buClr>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Assessment Literacy</a:t>
            </a:r>
          </a:p>
          <a:p>
            <a:endParaRPr lang="en-US" dirty="0">
              <a:solidFill>
                <a:schemeClr val="tx2"/>
              </a:solidFill>
              <a:latin typeface="Calibri" panose="020F0502020204030204" pitchFamily="34" charset="0"/>
              <a:cs typeface="Calibri" panose="020F0502020204030204" pitchFamily="34" charset="0"/>
            </a:endParaRPr>
          </a:p>
          <a:p>
            <a:r>
              <a:rPr lang="en-US" b="1" dirty="0" smtClean="0">
                <a:solidFill>
                  <a:schemeClr val="tx2"/>
                </a:solidFill>
                <a:latin typeface="Calibri" panose="020F0502020204030204" pitchFamily="34" charset="0"/>
                <a:cs typeface="Calibri" panose="020F0502020204030204" pitchFamily="34" charset="0"/>
              </a:rPr>
              <a:t>Resources to Support Role of the DTC</a:t>
            </a:r>
          </a:p>
          <a:p>
            <a:pPr marL="285750" indent="-285750">
              <a:buClr>
                <a:schemeClr val="accent2"/>
              </a:buClr>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Assessment Newsletter</a:t>
            </a:r>
          </a:p>
          <a:p>
            <a:pPr marL="285750" indent="-285750">
              <a:buClr>
                <a:schemeClr val="accent2"/>
              </a:buClr>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Memorandums</a:t>
            </a:r>
          </a:p>
          <a:p>
            <a:pPr marL="285750" indent="-285750">
              <a:buClr>
                <a:schemeClr val="accent2"/>
              </a:buClr>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DTC interactive calendar</a:t>
            </a:r>
          </a:p>
          <a:p>
            <a:pPr marL="285750" indent="-285750">
              <a:buClr>
                <a:schemeClr val="accent2"/>
              </a:buClr>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Test Assignment Guidance</a:t>
            </a:r>
          </a:p>
          <a:p>
            <a:pPr marL="285750" indent="-285750">
              <a:buClr>
                <a:schemeClr val="accent2"/>
              </a:buClr>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Secure Portal Links and Help Desk Lines</a:t>
            </a:r>
          </a:p>
          <a:p>
            <a:pPr marL="285750" indent="-285750">
              <a:buClr>
                <a:schemeClr val="accent2"/>
              </a:buClr>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DTC Training Manual and more</a:t>
            </a:r>
          </a:p>
          <a:p>
            <a:pPr marL="285750" indent="-285750">
              <a:buFont typeface="Arial" panose="020B0604020202020204" pitchFamily="34" charset="0"/>
              <a:buChar char="•"/>
            </a:pPr>
            <a:endParaRPr lang="en-US" dirty="0" smtClean="0">
              <a:solidFill>
                <a:schemeClr val="tx2"/>
              </a:solidFill>
              <a:latin typeface="Calibri" panose="020F0502020204030204" pitchFamily="34" charset="0"/>
              <a:cs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79741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452" y="496075"/>
            <a:ext cx="6200031" cy="707886"/>
          </a:xfrm>
          <a:prstGeom prst="rect">
            <a:avLst/>
          </a:prstGeom>
          <a:noFill/>
        </p:spPr>
        <p:txBody>
          <a:bodyPr wrap="none" rtlCol="0">
            <a:spAutoFit/>
          </a:bodyPr>
          <a:lstStyle/>
          <a:p>
            <a:r>
              <a:rPr lang="en-US" sz="4000" b="1" dirty="0" smtClean="0">
                <a:solidFill>
                  <a:schemeClr val="bg1"/>
                </a:solidFill>
                <a:latin typeface="Calibri" panose="020F0502020204030204" pitchFamily="34" charset="0"/>
                <a:cs typeface="Calibri" panose="020F0502020204030204" pitchFamily="34" charset="0"/>
              </a:rPr>
              <a:t>Participation/Testing Modes</a:t>
            </a:r>
            <a:endParaRPr lang="en-US" sz="4000" b="1" dirty="0">
              <a:solidFill>
                <a:schemeClr val="bg1"/>
              </a:solidFill>
              <a:latin typeface="Calibri" panose="020F0502020204030204" pitchFamily="34" charset="0"/>
              <a:cs typeface="Calibri" panose="020F0502020204030204" pitchFamily="34" charset="0"/>
            </a:endParaRPr>
          </a:p>
        </p:txBody>
      </p:sp>
      <p:sp>
        <p:nvSpPr>
          <p:cNvPr id="3" name="TextBox 2"/>
          <p:cNvSpPr txBox="1"/>
          <p:nvPr/>
        </p:nvSpPr>
        <p:spPr>
          <a:xfrm>
            <a:off x="482406" y="1935480"/>
            <a:ext cx="6690359" cy="6432530"/>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en-US" sz="2400" dirty="0">
                <a:solidFill>
                  <a:schemeClr val="tx2"/>
                </a:solidFill>
                <a:latin typeface="Calibri" panose="020F0502020204030204" pitchFamily="34" charset="0"/>
                <a:cs typeface="Calibri" panose="020F0502020204030204" pitchFamily="34" charset="0"/>
              </a:rPr>
              <a:t>Fall SAT School Day is available as paper only</a:t>
            </a:r>
          </a:p>
          <a:p>
            <a:pPr marL="285750" indent="-285750">
              <a:buClr>
                <a:schemeClr val="accent2"/>
              </a:buClr>
              <a:buFont typeface="Arial" panose="020B0604020202020204" pitchFamily="34" charset="0"/>
              <a:buChar char="•"/>
            </a:pPr>
            <a:endParaRPr lang="en-US" sz="2400" dirty="0">
              <a:solidFill>
                <a:schemeClr val="tx2"/>
              </a:solidFill>
              <a:latin typeface="Calibri" panose="020F0502020204030204" pitchFamily="34" charset="0"/>
              <a:cs typeface="Calibri" panose="020F0502020204030204" pitchFamily="34" charset="0"/>
            </a:endParaRPr>
          </a:p>
          <a:p>
            <a:pPr marL="285750" indent="-285750">
              <a:buClr>
                <a:schemeClr val="accent2"/>
              </a:buClr>
              <a:buFont typeface="Arial" panose="020B0604020202020204" pitchFamily="34" charset="0"/>
              <a:buChar char="•"/>
            </a:pPr>
            <a:r>
              <a:rPr lang="en-US" sz="2400" dirty="0">
                <a:solidFill>
                  <a:schemeClr val="tx2"/>
                </a:solidFill>
                <a:latin typeface="Calibri" panose="020F0502020204030204" pitchFamily="34" charset="0"/>
                <a:cs typeface="Calibri" panose="020F0502020204030204" pitchFamily="34" charset="0"/>
              </a:rPr>
              <a:t>Generally, schools will test using computer-based mode. </a:t>
            </a:r>
          </a:p>
          <a:p>
            <a:pPr marL="285750" indent="-285750">
              <a:buClr>
                <a:schemeClr val="accent2"/>
              </a:buClr>
              <a:buFont typeface="Arial" panose="020B0604020202020204" pitchFamily="34" charset="0"/>
              <a:buChar char="•"/>
            </a:pPr>
            <a:endParaRPr lang="en-US" sz="2400" dirty="0">
              <a:solidFill>
                <a:schemeClr val="tx2"/>
              </a:solidFill>
              <a:latin typeface="Calibri" panose="020F0502020204030204" pitchFamily="34" charset="0"/>
              <a:cs typeface="Calibri" panose="020F0502020204030204" pitchFamily="34" charset="0"/>
            </a:endParaRPr>
          </a:p>
          <a:p>
            <a:pPr marL="285750" indent="-285750">
              <a:buClr>
                <a:schemeClr val="accent2"/>
              </a:buClr>
              <a:buFont typeface="Arial" panose="020B0604020202020204" pitchFamily="34" charset="0"/>
              <a:buChar char="•"/>
            </a:pPr>
            <a:r>
              <a:rPr lang="en-US" sz="2400" dirty="0">
                <a:solidFill>
                  <a:schemeClr val="tx2"/>
                </a:solidFill>
                <a:latin typeface="Calibri" panose="020F0502020204030204" pitchFamily="34" charset="0"/>
                <a:cs typeface="Calibri" panose="020F0502020204030204" pitchFamily="34" charset="0"/>
              </a:rPr>
              <a:t>Paper is always available option per IEP, 504 Plan</a:t>
            </a:r>
          </a:p>
          <a:p>
            <a:pPr marL="285750" indent="-285750">
              <a:buClr>
                <a:schemeClr val="accent2"/>
              </a:buClr>
              <a:buFont typeface="Arial" panose="020B0604020202020204" pitchFamily="34" charset="0"/>
              <a:buChar char="•"/>
            </a:pPr>
            <a:endParaRPr lang="en-US" sz="2400" dirty="0">
              <a:solidFill>
                <a:schemeClr val="tx2"/>
              </a:solidFill>
              <a:latin typeface="Calibri" panose="020F0502020204030204" pitchFamily="34" charset="0"/>
              <a:cs typeface="Calibri" panose="020F0502020204030204" pitchFamily="34" charset="0"/>
            </a:endParaRPr>
          </a:p>
          <a:p>
            <a:pPr marL="285750" indent="-285750">
              <a:buClr>
                <a:schemeClr val="accent2"/>
              </a:buClr>
              <a:buFont typeface="Arial" panose="020B0604020202020204" pitchFamily="34" charset="0"/>
              <a:buChar char="•"/>
            </a:pPr>
            <a:r>
              <a:rPr lang="en-US" sz="2400" dirty="0">
                <a:solidFill>
                  <a:schemeClr val="tx2"/>
                </a:solidFill>
                <a:latin typeface="Calibri" panose="020F0502020204030204" pitchFamily="34" charset="0"/>
                <a:cs typeface="Calibri" panose="020F0502020204030204" pitchFamily="34" charset="0"/>
              </a:rPr>
              <a:t>99% of our schools have internet access</a:t>
            </a:r>
          </a:p>
          <a:p>
            <a:pPr marL="285750" indent="-285750">
              <a:buClr>
                <a:schemeClr val="accent2"/>
              </a:buClr>
              <a:buFont typeface="Arial" panose="020B0604020202020204" pitchFamily="34" charset="0"/>
              <a:buChar char="•"/>
            </a:pPr>
            <a:endParaRPr lang="en-US" sz="2400" dirty="0">
              <a:solidFill>
                <a:schemeClr val="tx2"/>
              </a:solidFill>
              <a:latin typeface="Calibri" panose="020F0502020204030204" pitchFamily="34" charset="0"/>
              <a:cs typeface="Calibri" panose="020F0502020204030204" pitchFamily="34" charset="0"/>
            </a:endParaRPr>
          </a:p>
          <a:p>
            <a:pPr marL="285750" indent="-285750">
              <a:buClr>
                <a:schemeClr val="accent2"/>
              </a:buClr>
              <a:buFont typeface="Arial" panose="020B0604020202020204" pitchFamily="34" charset="0"/>
              <a:buChar char="•"/>
            </a:pPr>
            <a:r>
              <a:rPr lang="en-US" sz="2400" dirty="0">
                <a:solidFill>
                  <a:schemeClr val="tx2"/>
                </a:solidFill>
                <a:latin typeface="Calibri" panose="020F0502020204030204" pitchFamily="34" charset="0"/>
                <a:cs typeface="Calibri" panose="020F0502020204030204" pitchFamily="34" charset="0"/>
              </a:rPr>
              <a:t>25% of our students do not have internet access from home </a:t>
            </a:r>
          </a:p>
          <a:p>
            <a:endParaRPr lang="en-US" sz="2400" dirty="0" smtClean="0">
              <a:solidFill>
                <a:schemeClr val="tx2"/>
              </a:solidFill>
              <a:latin typeface="Calibri" panose="020F0502020204030204" pitchFamily="34" charset="0"/>
              <a:cs typeface="Calibri" panose="020F0502020204030204" pitchFamily="34" charset="0"/>
            </a:endParaRPr>
          </a:p>
          <a:p>
            <a:endParaRPr lang="en-US" sz="2800" dirty="0">
              <a:solidFill>
                <a:schemeClr val="tx2"/>
              </a:solidFill>
              <a:latin typeface="Calibri" panose="020F0502020204030204" pitchFamily="34" charset="0"/>
              <a:cs typeface="Calibri" panose="020F0502020204030204" pitchFamily="34" charset="0"/>
            </a:endParaRPr>
          </a:p>
          <a:p>
            <a:endParaRPr lang="en-US" sz="2800" dirty="0">
              <a:solidFill>
                <a:schemeClr val="tx2"/>
              </a:solidFill>
              <a:latin typeface="Calibri" panose="020F0502020204030204" pitchFamily="34" charset="0"/>
              <a:cs typeface="Calibri" panose="020F0502020204030204" pitchFamily="34" charset="0"/>
            </a:endParaRPr>
          </a:p>
          <a:p>
            <a:endParaRPr lang="en-US" sz="2400" dirty="0">
              <a:solidFill>
                <a:schemeClr val="tx2"/>
              </a:solidFill>
              <a:latin typeface="Calibri" panose="020F0502020204030204" pitchFamily="34" charset="0"/>
              <a:cs typeface="Calibri" panose="020F0502020204030204" pitchFamily="34" charset="0"/>
            </a:endParaRPr>
          </a:p>
          <a:p>
            <a:endParaRPr lang="en-US" sz="2400" dirty="0">
              <a:solidFill>
                <a:schemeClr val="tx2"/>
              </a:solidFill>
              <a:latin typeface="Calibri" panose="020F0502020204030204" pitchFamily="34" charset="0"/>
              <a:cs typeface="Calibri" panose="020F0502020204030204" pitchFamily="34" charset="0"/>
            </a:endParaRPr>
          </a:p>
          <a:p>
            <a:endParaRPr lang="en-US" sz="2000" b="1" dirty="0">
              <a:solidFill>
                <a:prstClr val="black"/>
              </a:solidFill>
              <a:latin typeface="Century Gothic" panose="020B0502020202020204" pitchFamily="34" charset="0"/>
            </a:endParaRPr>
          </a:p>
        </p:txBody>
      </p:sp>
      <p:cxnSp>
        <p:nvCxnSpPr>
          <p:cNvPr id="7" name="Straight Connector 6"/>
          <p:cNvCxnSpPr/>
          <p:nvPr/>
        </p:nvCxnSpPr>
        <p:spPr>
          <a:xfrm>
            <a:off x="3124200" y="1447800"/>
            <a:ext cx="61722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rotWithShape="1">
          <a:blip r:embed="rId2"/>
          <a:srcRect t="2460"/>
          <a:stretch/>
        </p:blipFill>
        <p:spPr>
          <a:xfrm>
            <a:off x="7548423" y="1935480"/>
            <a:ext cx="3495953" cy="4231004"/>
          </a:xfrm>
          <a:prstGeom prst="rect">
            <a:avLst/>
          </a:prstGeom>
        </p:spPr>
      </p:pic>
    </p:spTree>
    <p:extLst>
      <p:ext uri="{BB962C8B-B14F-4D97-AF65-F5344CB8AC3E}">
        <p14:creationId xmlns:p14="http://schemas.microsoft.com/office/powerpoint/2010/main" val="451033418"/>
      </p:ext>
    </p:extLst>
  </p:cSld>
  <p:clrMapOvr>
    <a:masterClrMapping/>
  </p:clrMapOvr>
  <mc:AlternateContent xmlns:mc="http://schemas.openxmlformats.org/markup-compatibility/2006" xmlns:p14="http://schemas.microsoft.com/office/powerpoint/2010/main">
    <mc:Choice Requires="p14">
      <p:transition spd="slow" p14:dur="2000" advTm="79585"/>
    </mc:Choice>
    <mc:Fallback xmlns="">
      <p:transition spd="slow" advTm="7958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692" y="254391"/>
            <a:ext cx="9601200" cy="1036850"/>
          </a:xfrm>
        </p:spPr>
        <p:txBody>
          <a:bodyPr>
            <a:normAutofit/>
          </a:bodyPr>
          <a:lstStyle/>
          <a:p>
            <a:r>
              <a:rPr lang="en-US" b="1" dirty="0"/>
              <a:t>Student Privacy</a:t>
            </a:r>
          </a:p>
        </p:txBody>
      </p:sp>
      <p:sp>
        <p:nvSpPr>
          <p:cNvPr id="3" name="Content Placeholder 2"/>
          <p:cNvSpPr>
            <a:spLocks noGrp="1"/>
          </p:cNvSpPr>
          <p:nvPr>
            <p:ph idx="1"/>
          </p:nvPr>
        </p:nvSpPr>
        <p:spPr>
          <a:xfrm>
            <a:off x="853502" y="1688958"/>
            <a:ext cx="7879080" cy="4525963"/>
          </a:xfrm>
        </p:spPr>
        <p:txBody>
          <a:bodyPr>
            <a:normAutofit lnSpcReduction="10000"/>
          </a:bodyPr>
          <a:lstStyle/>
          <a:p>
            <a:pPr>
              <a:buClr>
                <a:schemeClr val="accent1"/>
              </a:buClr>
              <a:buFont typeface="Wingdings" panose="05000000000000000000" pitchFamily="2" charset="2"/>
              <a:buChar char="q"/>
            </a:pPr>
            <a:r>
              <a:rPr lang="en-US" dirty="0"/>
              <a:t>The </a:t>
            </a:r>
            <a:r>
              <a:rPr lang="en-US" b="1" dirty="0"/>
              <a:t>Family Educational Rights and Privacy Act (FERPA) </a:t>
            </a:r>
            <a:r>
              <a:rPr lang="en-US" dirty="0"/>
              <a:t>of 1974 protects that privacy of all student data. </a:t>
            </a:r>
            <a:endParaRPr lang="en-US" sz="2400" dirty="0"/>
          </a:p>
          <a:p>
            <a:pPr lvl="1"/>
            <a:r>
              <a:rPr lang="en-US" sz="2200" dirty="0" smtClean="0"/>
              <a:t>Use only the 9 digit SSID number </a:t>
            </a:r>
            <a:r>
              <a:rPr lang="en-US" sz="2200" dirty="0"/>
              <a:t>for transmitting communication.  </a:t>
            </a:r>
            <a:endParaRPr lang="en-US" sz="2200" dirty="0" smtClean="0"/>
          </a:p>
          <a:p>
            <a:pPr lvl="1"/>
            <a:r>
              <a:rPr lang="en-US" sz="2200" dirty="0" smtClean="0"/>
              <a:t>Personally identifiable information must be sent be secure file transfer</a:t>
            </a:r>
            <a:endParaRPr lang="en-US" sz="2200" dirty="0"/>
          </a:p>
          <a:p>
            <a:pPr>
              <a:buClr>
                <a:schemeClr val="accent1"/>
              </a:buClr>
              <a:buFont typeface="Wingdings" panose="05000000000000000000" pitchFamily="2" charset="2"/>
              <a:buChar char="q"/>
            </a:pPr>
            <a:r>
              <a:rPr lang="en-US" dirty="0" smtClean="0"/>
              <a:t>The </a:t>
            </a:r>
            <a:r>
              <a:rPr lang="en-US" b="1" dirty="0"/>
              <a:t>Health Insurance Portability and Accountability Act </a:t>
            </a:r>
            <a:r>
              <a:rPr lang="en-US" b="1" dirty="0" smtClean="0"/>
              <a:t>(HIPPA) of </a:t>
            </a:r>
            <a:r>
              <a:rPr lang="en-US" dirty="0"/>
              <a:t>1996</a:t>
            </a:r>
            <a:r>
              <a:rPr lang="en-US" b="1" dirty="0"/>
              <a:t> </a:t>
            </a:r>
            <a:r>
              <a:rPr lang="en-US" dirty="0" smtClean="0"/>
              <a:t>protects </a:t>
            </a:r>
            <a:r>
              <a:rPr lang="en-US" dirty="0"/>
              <a:t>the privacy of all student medical records. </a:t>
            </a:r>
            <a:endParaRPr lang="en-US" dirty="0" smtClean="0"/>
          </a:p>
          <a:p>
            <a:pPr lvl="1">
              <a:lnSpc>
                <a:spcPct val="100000"/>
              </a:lnSpc>
            </a:pPr>
            <a:r>
              <a:rPr lang="en-US" sz="2200" dirty="0"/>
              <a:t>When Requests for Medical Exemptions are submitted to PED, the required medical documentation should be kept at the school district and not sent to PED in order to comply with HIPAA. </a:t>
            </a:r>
          </a:p>
        </p:txBody>
      </p:sp>
      <p:sp>
        <p:nvSpPr>
          <p:cNvPr id="5" name="AutoShape 2" descr="Anonymous Student Reporting Software | Impero Software (U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5055" y="2290060"/>
            <a:ext cx="2143125" cy="2143125"/>
          </a:xfrm>
          <a:prstGeom prst="rect">
            <a:avLst/>
          </a:prstGeom>
        </p:spPr>
      </p:pic>
    </p:spTree>
    <p:extLst>
      <p:ext uri="{BB962C8B-B14F-4D97-AF65-F5344CB8AC3E}">
        <p14:creationId xmlns:p14="http://schemas.microsoft.com/office/powerpoint/2010/main" val="277322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7.8|2.3|2.3"/>
</p:tagLst>
</file>

<file path=ppt/tags/tag2.xml><?xml version="1.0" encoding="utf-8"?>
<p:tagLst xmlns:a="http://schemas.openxmlformats.org/drawingml/2006/main" xmlns:r="http://schemas.openxmlformats.org/officeDocument/2006/relationships" xmlns:p="http://schemas.openxmlformats.org/presentationml/2006/main">
  <p:tag name="TIMING" val="|47.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rection presentation (widescreen).potx" id="{D17AB31B-F25B-45F4-B34E-C6982D129A29}" vid="{B63A7B92-8C2A-4E6A-9062-768A2448E61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1"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08FABCD-1093-42A4-8398-FA70BA113A51}">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408</TotalTime>
  <Words>1493</Words>
  <Application>Microsoft Office PowerPoint</Application>
  <PresentationFormat>Widescreen</PresentationFormat>
  <Paragraphs>313</Paragraphs>
  <Slides>33</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Arial</vt:lpstr>
      <vt:lpstr>Book Antiqua</vt:lpstr>
      <vt:lpstr>Calibri</vt:lpstr>
      <vt:lpstr>Calibri Light</vt:lpstr>
      <vt:lpstr>Century Gothic</vt:lpstr>
      <vt:lpstr>Courier New</vt:lpstr>
      <vt:lpstr>League Spartan</vt:lpstr>
      <vt:lpstr>Poppins</vt:lpstr>
      <vt:lpstr>Wingdings</vt:lpstr>
      <vt:lpstr>Office Theme</vt:lpstr>
      <vt:lpstr>Sales Direction 16X9</vt:lpstr>
      <vt:lpstr>Welcome to  District Test Coordinator Training 101  PED Assessment Bureau  Fall 2020</vt:lpstr>
      <vt:lpstr>Housekeeping</vt:lpstr>
      <vt:lpstr>Getting to Know You!</vt:lpstr>
      <vt:lpstr>PowerPoint Presentation</vt:lpstr>
      <vt:lpstr>PowerPoint Presentation</vt:lpstr>
      <vt:lpstr>PowerPoint Presentation</vt:lpstr>
      <vt:lpstr>Bureau Website</vt:lpstr>
      <vt:lpstr>PowerPoint Presentation</vt:lpstr>
      <vt:lpstr>Student Privacy</vt:lpstr>
      <vt:lpstr>Section 504</vt:lpstr>
      <vt:lpstr>Students With Disabilities </vt:lpstr>
      <vt:lpstr>PowerPoint Presentation</vt:lpstr>
      <vt:lpstr>PowerPoint Presentation</vt:lpstr>
      <vt:lpstr>PowerPoint Presentation</vt:lpstr>
      <vt:lpstr>Role &amp; Responsibilities of the DTC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PED Site Monitoring Requirement </vt:lpstr>
      <vt:lpstr>Role &amp; Responsibilities of the School Test Coordinator </vt:lpstr>
      <vt:lpstr>PowerPoint Presentation</vt:lpstr>
      <vt:lpstr>PowerPoint Presentation</vt:lpstr>
      <vt:lpstr>PowerPoint Presentation</vt:lpstr>
      <vt:lpstr>PowerPoint Presentation</vt:lpstr>
      <vt:lpstr>PowerPoint Presentation</vt:lpstr>
      <vt:lpstr>Role &amp; Responsibilities of the Test Administrator/Proctor*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Test Coordinator Training PED Assessment Bureau Fall 2020</dc:title>
  <dc:creator>Melissa Hernandez</dc:creator>
  <cp:lastModifiedBy>Lynn Vasquez</cp:lastModifiedBy>
  <cp:revision>58</cp:revision>
  <dcterms:created xsi:type="dcterms:W3CDTF">2020-09-11T19:22:15Z</dcterms:created>
  <dcterms:modified xsi:type="dcterms:W3CDTF">2020-10-02T13:14:49Z</dcterms:modified>
</cp:coreProperties>
</file>