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8" r:id="rId3"/>
    <p:sldId id="262" r:id="rId4"/>
    <p:sldId id="329" r:id="rId5"/>
    <p:sldId id="330" r:id="rId6"/>
    <p:sldId id="322" r:id="rId7"/>
    <p:sldId id="334" r:id="rId8"/>
    <p:sldId id="337" r:id="rId9"/>
    <p:sldId id="338" r:id="rId10"/>
    <p:sldId id="339" r:id="rId11"/>
    <p:sldId id="340" r:id="rId12"/>
    <p:sldId id="342" r:id="rId13"/>
    <p:sldId id="343" r:id="rId14"/>
    <p:sldId id="344" r:id="rId15"/>
    <p:sldId id="345" r:id="rId16"/>
    <p:sldId id="346" r:id="rId17"/>
    <p:sldId id="347" r:id="rId18"/>
    <p:sldId id="351" r:id="rId19"/>
    <p:sldId id="35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Vasquez" initials="LV" lastIdx="17" clrIdx="0">
    <p:extLst>
      <p:ext uri="{19B8F6BF-5375-455C-9EA6-DF929625EA0E}">
        <p15:presenceInfo xmlns:p15="http://schemas.microsoft.com/office/powerpoint/2012/main" userId="S-1-5-21-628607377-757884165-69982103-1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A81"/>
    <a:srgbClr val="3A3D4B"/>
    <a:srgbClr val="FF9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2" autoAdjust="0"/>
    <p:restoredTop sz="96433" autoAdjust="0"/>
  </p:normalViewPr>
  <p:slideViewPr>
    <p:cSldViewPr snapToGrid="0">
      <p:cViewPr varScale="1">
        <p:scale>
          <a:sx n="103" d="100"/>
          <a:sy n="103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-5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291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wmexico.onlinehelp.cognia.org/practice-tests-nm-asr/" TargetMode="External"/><Relationship Id="rId2" Type="http://schemas.openxmlformats.org/officeDocument/2006/relationships/hyperlink" Target="https://protect-us.mimecast.com/s/DctNCrkvDQuA4A1XC79644?domain=newmexico.onlinehelp.cognia.org" TargetMode="External"/><Relationship Id="rId1" Type="http://schemas.openxmlformats.org/officeDocument/2006/relationships/hyperlink" Target="http://newmexico.onlinehelp.cognia.org/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s://newmexico.onlinehelp.cognia.org/resources-spanish-reading/" TargetMode="External"/><Relationship Id="rId1" Type="http://schemas.openxmlformats.org/officeDocument/2006/relationships/hyperlink" Target="https://newmexico.onlinehelp.cognia.org/manuals-spanish-reading/" TargetMode="Externa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.emetric.net/" TargetMode="External"/><Relationship Id="rId1" Type="http://schemas.openxmlformats.org/officeDocument/2006/relationships/hyperlink" Target="https://newmexico.onlinehelp.cognia.org/practice-site/" TargetMode="Externa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s://newmexico.onlinehelp.cognia.org/combined-manuals-summatives/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http://newmexico.onlinehelp.cognia.org/" TargetMode="External"/><Relationship Id="rId2" Type="http://schemas.openxmlformats.org/officeDocument/2006/relationships/hyperlink" Target="https://newmexico.onlinehelp.cognia.org/practice-tests-nm-asr/" TargetMode="External"/><Relationship Id="rId1" Type="http://schemas.openxmlformats.org/officeDocument/2006/relationships/hyperlink" Target="https://protect-us.mimecast.com/s/DctNCrkvDQuA4A1XC79644?domain=newmexico.onlinehelp.cognia.org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s://newmexico.onlinehelp.cognia.org/resources-spanish-reading/" TargetMode="External"/><Relationship Id="rId1" Type="http://schemas.openxmlformats.org/officeDocument/2006/relationships/hyperlink" Target="https://newmexico.onlinehelp.cognia.org/manuals-spanish-reading/" TargetMode="External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.emetric.net/" TargetMode="External"/><Relationship Id="rId1" Type="http://schemas.openxmlformats.org/officeDocument/2006/relationships/hyperlink" Target="https://newmexico.onlinehelp.cognia.org/practice-site/" TargetMode="External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https://newmexico.onlinehelp.cognia.org/combined-manuals-summativ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7A991-6335-4D22-97AC-B65D5A2B4AD9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689C4D5-883F-4497-B19D-892B952F25E0}">
      <dgm:prSet phldrT="[Text]" custT="1"/>
      <dgm:spPr/>
      <dgm:t>
        <a:bodyPr/>
        <a:lstStyle/>
        <a:p>
          <a:r>
            <a:rPr lang="en-US" sz="4000" dirty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</a:p>
      </dgm:t>
    </dgm:pt>
    <dgm:pt modelId="{67A03160-D448-4AB8-B071-38BE3B313E42}" type="parTrans" cxnId="{53AC00D3-DAE8-45CC-B419-678DE7D879B0}">
      <dgm:prSet/>
      <dgm:spPr/>
      <dgm:t>
        <a:bodyPr/>
        <a:lstStyle/>
        <a:p>
          <a:endParaRPr lang="en-US"/>
        </a:p>
      </dgm:t>
    </dgm:pt>
    <dgm:pt modelId="{ACAA9E82-BE7B-48D5-9BFB-272F1D8978A5}" type="sibTrans" cxnId="{53AC00D3-DAE8-45CC-B419-678DE7D879B0}">
      <dgm:prSet/>
      <dgm:spPr/>
      <dgm:t>
        <a:bodyPr/>
        <a:lstStyle/>
        <a:p>
          <a:endParaRPr lang="en-US"/>
        </a:p>
      </dgm:t>
    </dgm:pt>
    <dgm:pt modelId="{71AFDC98-4DE2-438C-91B5-9C603C03BFFE}">
      <dgm:prSet phldrT="[Text]" custT="1"/>
      <dgm:spPr/>
      <dgm:t>
        <a:bodyPr/>
        <a:lstStyle/>
        <a:p>
          <a:r>
            <a:rPr lang="en-US" sz="4000" dirty="0">
              <a:latin typeface="Calibri" panose="020F0502020204030204" pitchFamily="34" charset="0"/>
              <a:cs typeface="Calibri" panose="020F0502020204030204" pitchFamily="34" charset="0"/>
            </a:rPr>
            <a:t>Structure</a:t>
          </a:r>
        </a:p>
      </dgm:t>
    </dgm:pt>
    <dgm:pt modelId="{FA3DCEB4-3D6E-49FD-BCF5-CC9C4D011D4C}" type="parTrans" cxnId="{12B86DBB-0633-4DA1-AE9A-49AE0D1F0461}">
      <dgm:prSet/>
      <dgm:spPr/>
      <dgm:t>
        <a:bodyPr/>
        <a:lstStyle/>
        <a:p>
          <a:endParaRPr lang="en-US"/>
        </a:p>
      </dgm:t>
    </dgm:pt>
    <dgm:pt modelId="{D1CF47F1-E572-4E35-A3EC-86E2B8AE82CF}" type="sibTrans" cxnId="{12B86DBB-0633-4DA1-AE9A-49AE0D1F0461}">
      <dgm:prSet/>
      <dgm:spPr/>
      <dgm:t>
        <a:bodyPr/>
        <a:lstStyle/>
        <a:p>
          <a:endParaRPr lang="en-US"/>
        </a:p>
      </dgm:t>
    </dgm:pt>
    <dgm:pt modelId="{D2952A4A-6D2A-4118-AF35-EADEA43CFF82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2 sessions per grade</a:t>
          </a:r>
        </a:p>
      </dgm:t>
    </dgm:pt>
    <dgm:pt modelId="{5360240C-152F-457B-B194-EB309C1D2EB5}" type="parTrans" cxnId="{345F289F-52E2-4A51-BFE1-2DB449AD205D}">
      <dgm:prSet/>
      <dgm:spPr/>
      <dgm:t>
        <a:bodyPr/>
        <a:lstStyle/>
        <a:p>
          <a:endParaRPr lang="en-US"/>
        </a:p>
      </dgm:t>
    </dgm:pt>
    <dgm:pt modelId="{25710C47-CE52-4E5D-AC10-033101AD8F2D}" type="sibTrans" cxnId="{345F289F-52E2-4A51-BFE1-2DB449AD205D}">
      <dgm:prSet/>
      <dgm:spPr/>
      <dgm:t>
        <a:bodyPr/>
        <a:lstStyle/>
        <a:p>
          <a:endParaRPr lang="en-US"/>
        </a:p>
      </dgm:t>
    </dgm:pt>
    <dgm:pt modelId="{D3B7332F-8F47-4799-B672-A0F6877916DA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Session 1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    Gr. 3-8: No calculator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Session 2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    Gr. 3-6: Basic calc.</a:t>
          </a:r>
        </a:p>
        <a:p>
          <a:pPr algn="l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    Gr. 7-8: Scientific calc.</a:t>
          </a:r>
        </a:p>
      </dgm:t>
    </dgm:pt>
    <dgm:pt modelId="{F5A11E4C-96E5-4663-9A05-C19340431B41}" type="parTrans" cxnId="{91E464B8-E088-4A5F-B393-7599EB034D63}">
      <dgm:prSet/>
      <dgm:spPr/>
      <dgm:t>
        <a:bodyPr/>
        <a:lstStyle/>
        <a:p>
          <a:endParaRPr lang="en-US"/>
        </a:p>
      </dgm:t>
    </dgm:pt>
    <dgm:pt modelId="{6140C8EF-9E0C-4B13-89D6-4721E6109B27}" type="sibTrans" cxnId="{91E464B8-E088-4A5F-B393-7599EB034D63}">
      <dgm:prSet/>
      <dgm:spPr/>
      <dgm:t>
        <a:bodyPr/>
        <a:lstStyle/>
        <a:p>
          <a:endParaRPr lang="en-US"/>
        </a:p>
      </dgm:t>
    </dgm:pt>
    <dgm:pt modelId="{82572A16-0990-4FF6-BFBF-9BE24DED85D6}">
      <dgm:prSet phldrT="[Text]" custT="1"/>
      <dgm:spPr/>
      <dgm:t>
        <a:bodyPr/>
        <a:lstStyle/>
        <a:p>
          <a:r>
            <a:rPr lang="en-US" sz="40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gm:t>
    </dgm:pt>
    <dgm:pt modelId="{3E17108F-C367-4B67-B03F-0FA7B7C82BDB}" type="parTrans" cxnId="{45BF7A83-9C08-43ED-8994-BE8C64108EED}">
      <dgm:prSet/>
      <dgm:spPr/>
      <dgm:t>
        <a:bodyPr/>
        <a:lstStyle/>
        <a:p>
          <a:endParaRPr lang="en-US"/>
        </a:p>
      </dgm:t>
    </dgm:pt>
    <dgm:pt modelId="{67BE986F-8F56-4F0E-8689-5E5B9D9CBA74}" type="sibTrans" cxnId="{45BF7A83-9C08-43ED-8994-BE8C64108EED}">
      <dgm:prSet/>
      <dgm:spPr/>
      <dgm:t>
        <a:bodyPr/>
        <a:lstStyle/>
        <a:p>
          <a:endParaRPr lang="en-US"/>
        </a:p>
      </dgm:t>
    </dgm:pt>
    <dgm:pt modelId="{4188A404-CF29-4E67-9E9C-B881A8350581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  <a:p>
          <a:r>
            <a:rPr lang="en-US" sz="1800" dirty="0"/>
            <a:t>(English and Spanish)</a:t>
          </a:r>
        </a:p>
      </dgm:t>
    </dgm:pt>
    <dgm:pt modelId="{C2A2132A-1F4B-49F0-83F7-EA25EABF8651}" type="parTrans" cxnId="{D95D43D0-4CE3-498B-9B83-A0DCE467F007}">
      <dgm:prSet/>
      <dgm:spPr/>
      <dgm:t>
        <a:bodyPr/>
        <a:lstStyle/>
        <a:p>
          <a:endParaRPr lang="en-US"/>
        </a:p>
      </dgm:t>
    </dgm:pt>
    <dgm:pt modelId="{D858321E-1582-4E97-A300-E47E8B5DB933}" type="sibTrans" cxnId="{D95D43D0-4CE3-498B-9B83-A0DCE467F007}">
      <dgm:prSet/>
      <dgm:spPr/>
      <dgm:t>
        <a:bodyPr/>
        <a:lstStyle/>
        <a:p>
          <a:endParaRPr lang="en-US"/>
        </a:p>
      </dgm:t>
    </dgm:pt>
    <dgm:pt modelId="{531615B9-5761-43D9-83E1-BF5512AD8AF4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gm:t>
    </dgm:pt>
    <dgm:pt modelId="{DDBDAB74-3C73-494D-A782-7F67F6AE0204}" type="parTrans" cxnId="{D5930FC7-D5FA-474F-B1EC-F409897F777D}">
      <dgm:prSet/>
      <dgm:spPr/>
      <dgm:t>
        <a:bodyPr/>
        <a:lstStyle/>
        <a:p>
          <a:endParaRPr lang="en-US"/>
        </a:p>
      </dgm:t>
    </dgm:pt>
    <dgm:pt modelId="{EB277EBD-EF27-4072-9795-390DD8E8F945}" type="sibTrans" cxnId="{D5930FC7-D5FA-474F-B1EC-F409897F777D}">
      <dgm:prSet/>
      <dgm:spPr/>
      <dgm:t>
        <a:bodyPr/>
        <a:lstStyle/>
        <a:p>
          <a:endParaRPr lang="en-US"/>
        </a:p>
      </dgm:t>
    </dgm:pt>
    <dgm:pt modelId="{C7CD2288-3B8D-4CD6-841B-D22260A209A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(approx. 60 min/session)</a:t>
          </a:r>
        </a:p>
      </dgm:t>
    </dgm:pt>
    <dgm:pt modelId="{D07D4992-F2F1-4690-9CFE-908585CA07CC}" type="parTrans" cxnId="{A2C6305D-4506-4361-994B-424A575EC1A6}">
      <dgm:prSet/>
      <dgm:spPr/>
      <dgm:t>
        <a:bodyPr/>
        <a:lstStyle/>
        <a:p>
          <a:endParaRPr lang="en-US"/>
        </a:p>
      </dgm:t>
    </dgm:pt>
    <dgm:pt modelId="{E90F9746-2DF0-4F63-9D83-9029946EA1CC}" type="sibTrans" cxnId="{A2C6305D-4506-4361-994B-424A575EC1A6}">
      <dgm:prSet/>
      <dgm:spPr/>
      <dgm:t>
        <a:bodyPr/>
        <a:lstStyle/>
        <a:p>
          <a:endParaRPr lang="en-US"/>
        </a:p>
      </dgm:t>
    </dgm:pt>
    <dgm:pt modelId="{B45AA171-6802-4826-BB48-00B4BFBB7D06}">
      <dgm:prSet phldrT="[Text]" custT="1"/>
      <dgm:spPr/>
      <dgm:t>
        <a:bodyPr/>
        <a:lstStyle/>
        <a:p>
          <a:pPr rtl="0"/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gm:t>
    </dgm:pt>
    <dgm:pt modelId="{54E0C544-8CD5-4FD7-9363-615F6C78EE0F}" type="sibTrans" cxnId="{70F355B0-9D46-4D3B-8FA5-09E9EC1FAFAC}">
      <dgm:prSet/>
      <dgm:spPr/>
      <dgm:t>
        <a:bodyPr/>
        <a:lstStyle/>
        <a:p>
          <a:endParaRPr lang="en-US"/>
        </a:p>
      </dgm:t>
    </dgm:pt>
    <dgm:pt modelId="{8F28AA64-3C14-46CD-8CD0-EE23DEADF2FB}" type="parTrans" cxnId="{70F355B0-9D46-4D3B-8FA5-09E9EC1FAFAC}">
      <dgm:prSet/>
      <dgm:spPr/>
      <dgm:t>
        <a:bodyPr/>
        <a:lstStyle/>
        <a:p>
          <a:endParaRPr lang="en-US"/>
        </a:p>
      </dgm:t>
    </dgm:pt>
    <dgm:pt modelId="{DA09AC3E-8F9E-4CF0-A518-D1FBE81ACF72}">
      <dgm:prSet custT="1"/>
      <dgm:spPr/>
      <dgm:t>
        <a:bodyPr/>
        <a:lstStyle/>
        <a:p>
          <a:r>
            <a:rPr lang="en-US" sz="2400">
              <a:latin typeface="Calibri" panose="020F0502020204030204" pitchFamily="34" charset="0"/>
              <a:cs typeface="Calibri" panose="020F0502020204030204" pitchFamily="34" charset="0"/>
            </a:rPr>
            <a:t>8</a:t>
          </a:r>
        </a:p>
      </dgm:t>
    </dgm:pt>
    <dgm:pt modelId="{0BDDD5C0-FEFE-4FDD-B290-75FD025A2C6F}" type="parTrans" cxnId="{D60883DB-28B1-4800-9C8D-E54521A2DB9F}">
      <dgm:prSet/>
      <dgm:spPr/>
      <dgm:t>
        <a:bodyPr/>
        <a:lstStyle/>
        <a:p>
          <a:endParaRPr lang="en-US"/>
        </a:p>
      </dgm:t>
    </dgm:pt>
    <dgm:pt modelId="{C895874F-F17B-48B9-8B04-9C0E5F2C6D00}" type="sibTrans" cxnId="{D60883DB-28B1-4800-9C8D-E54521A2DB9F}">
      <dgm:prSet/>
      <dgm:spPr/>
      <dgm:t>
        <a:bodyPr/>
        <a:lstStyle/>
        <a:p>
          <a:endParaRPr lang="en-US"/>
        </a:p>
      </dgm:t>
    </dgm:pt>
    <dgm:pt modelId="{94EA9E90-FE00-460B-AE3A-5EC915CC945B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5</a:t>
          </a:r>
        </a:p>
      </dgm:t>
    </dgm:pt>
    <dgm:pt modelId="{1CABD4F2-AF06-4E78-8168-DC15C84C53BB}" type="parTrans" cxnId="{F5943FD8-C800-4B6E-9D9D-1F7E1DCED587}">
      <dgm:prSet/>
      <dgm:spPr/>
      <dgm:t>
        <a:bodyPr/>
        <a:lstStyle/>
        <a:p>
          <a:endParaRPr lang="en-US"/>
        </a:p>
      </dgm:t>
    </dgm:pt>
    <dgm:pt modelId="{2B304EAC-A639-4FFF-9989-350EA9606783}" type="sibTrans" cxnId="{F5943FD8-C800-4B6E-9D9D-1F7E1DCED587}">
      <dgm:prSet/>
      <dgm:spPr/>
      <dgm:t>
        <a:bodyPr/>
        <a:lstStyle/>
        <a:p>
          <a:endParaRPr lang="en-US"/>
        </a:p>
      </dgm:t>
    </dgm:pt>
    <dgm:pt modelId="{F7B4CE7A-FBD3-48EB-A911-2D26A2F495B9}">
      <dgm:prSet custT="1"/>
      <dgm:spPr/>
      <dgm:t>
        <a:bodyPr/>
        <a:lstStyle/>
        <a:p>
          <a:r>
            <a:rPr lang="en-US" sz="2400">
              <a:latin typeface="Calibri" panose="020F0502020204030204" pitchFamily="34" charset="0"/>
              <a:cs typeface="Calibri" panose="020F0502020204030204" pitchFamily="34" charset="0"/>
            </a:rPr>
            <a:t>7</a:t>
          </a:r>
        </a:p>
      </dgm:t>
    </dgm:pt>
    <dgm:pt modelId="{AF8B9708-00DA-4ECB-A190-2463B73A058A}" type="parTrans" cxnId="{C81F50B6-E3AB-41BE-A6B3-79D1FAC77126}">
      <dgm:prSet/>
      <dgm:spPr/>
      <dgm:t>
        <a:bodyPr/>
        <a:lstStyle/>
        <a:p>
          <a:endParaRPr lang="en-US"/>
        </a:p>
      </dgm:t>
    </dgm:pt>
    <dgm:pt modelId="{6D8E84F4-F074-4E17-9ADC-FA9DC8044F30}" type="sibTrans" cxnId="{C81F50B6-E3AB-41BE-A6B3-79D1FAC77126}">
      <dgm:prSet/>
      <dgm:spPr/>
      <dgm:t>
        <a:bodyPr/>
        <a:lstStyle/>
        <a:p>
          <a:endParaRPr lang="en-US"/>
        </a:p>
      </dgm:t>
    </dgm:pt>
    <dgm:pt modelId="{0653ACC9-808F-4449-8606-B9E1E13E4E25}">
      <dgm:prSet custT="1"/>
      <dgm:spPr/>
      <dgm:t>
        <a:bodyPr/>
        <a:lstStyle/>
        <a:p>
          <a:r>
            <a:rPr lang="en-US" sz="2400">
              <a:latin typeface="Calibri" panose="020F0502020204030204" pitchFamily="34" charset="0"/>
              <a:cs typeface="Calibri" panose="020F0502020204030204" pitchFamily="34" charset="0"/>
            </a:rPr>
            <a:t>6</a:t>
          </a:r>
        </a:p>
      </dgm:t>
    </dgm:pt>
    <dgm:pt modelId="{0319D930-CBED-4D58-8A64-68661005D5D9}" type="parTrans" cxnId="{1D7CDC43-A079-4711-ADE4-9F526B328576}">
      <dgm:prSet/>
      <dgm:spPr/>
      <dgm:t>
        <a:bodyPr/>
        <a:lstStyle/>
        <a:p>
          <a:endParaRPr lang="en-US"/>
        </a:p>
      </dgm:t>
    </dgm:pt>
    <dgm:pt modelId="{B6991C26-8AFD-43B8-AA00-E8E889D96A97}" type="sibTrans" cxnId="{1D7CDC43-A079-4711-ADE4-9F526B328576}">
      <dgm:prSet/>
      <dgm:spPr/>
      <dgm:t>
        <a:bodyPr/>
        <a:lstStyle/>
        <a:p>
          <a:endParaRPr lang="en-US"/>
        </a:p>
      </dgm:t>
    </dgm:pt>
    <dgm:pt modelId="{3FBDAB40-7F11-48ED-919C-6C0AE941343D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gm:t>
    </dgm:pt>
    <dgm:pt modelId="{0B669219-A949-4903-B5C3-0FC63ACAE0BB}" type="parTrans" cxnId="{706EB452-EBF6-4B45-8A3C-F1E9BBE58B98}">
      <dgm:prSet/>
      <dgm:spPr/>
      <dgm:t>
        <a:bodyPr/>
        <a:lstStyle/>
        <a:p>
          <a:endParaRPr lang="en-US"/>
        </a:p>
      </dgm:t>
    </dgm:pt>
    <dgm:pt modelId="{D2A2D916-3F23-4B57-A0EF-EFD451E807F4}" type="sibTrans" cxnId="{706EB452-EBF6-4B45-8A3C-F1E9BBE58B98}">
      <dgm:prSet/>
      <dgm:spPr/>
      <dgm:t>
        <a:bodyPr/>
        <a:lstStyle/>
        <a:p>
          <a:endParaRPr lang="en-US"/>
        </a:p>
      </dgm:t>
    </dgm:pt>
    <dgm:pt modelId="{BA99420D-5BE9-48E2-84B4-37D7AD194487}" type="pres">
      <dgm:prSet presAssocID="{5C37A991-6335-4D22-97AC-B65D5A2B4AD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82802-3B47-4C9D-8591-97C75AEE94E3}" type="pres">
      <dgm:prSet presAssocID="{5689C4D5-883F-4497-B19D-892B952F25E0}" presName="compNode" presStyleCnt="0"/>
      <dgm:spPr/>
    </dgm:pt>
    <dgm:pt modelId="{798BF35F-AC47-4EA7-86ED-F4F79C454304}" type="pres">
      <dgm:prSet presAssocID="{5689C4D5-883F-4497-B19D-892B952F25E0}" presName="aNode" presStyleLbl="bgShp" presStyleIdx="0" presStyleCnt="3" custLinFactNeighborX="-15602" custLinFactNeighborY="2115"/>
      <dgm:spPr/>
      <dgm:t>
        <a:bodyPr/>
        <a:lstStyle/>
        <a:p>
          <a:endParaRPr lang="en-US"/>
        </a:p>
      </dgm:t>
    </dgm:pt>
    <dgm:pt modelId="{E92E3913-FD4E-446C-941D-F9BCE59DEC4D}" type="pres">
      <dgm:prSet presAssocID="{5689C4D5-883F-4497-B19D-892B952F25E0}" presName="textNode" presStyleLbl="bgShp" presStyleIdx="0" presStyleCnt="3"/>
      <dgm:spPr/>
      <dgm:t>
        <a:bodyPr/>
        <a:lstStyle/>
        <a:p>
          <a:endParaRPr lang="en-US"/>
        </a:p>
      </dgm:t>
    </dgm:pt>
    <dgm:pt modelId="{08E34482-6C5D-44CD-BDF6-6148E06FB57F}" type="pres">
      <dgm:prSet presAssocID="{5689C4D5-883F-4497-B19D-892B952F25E0}" presName="compChildNode" presStyleCnt="0"/>
      <dgm:spPr/>
    </dgm:pt>
    <dgm:pt modelId="{514F78C2-0100-4AB3-B0B6-F4DB8DB72136}" type="pres">
      <dgm:prSet presAssocID="{5689C4D5-883F-4497-B19D-892B952F25E0}" presName="theInnerList" presStyleCnt="0"/>
      <dgm:spPr/>
    </dgm:pt>
    <dgm:pt modelId="{DE967FF5-A397-41FC-A8F7-04F29A4091E6}" type="pres">
      <dgm:prSet presAssocID="{B45AA171-6802-4826-BB48-00B4BFBB7D06}" presName="childNode" presStyleLbl="node1" presStyleIdx="0" presStyleCnt="11" custLinFactY="-16262" custLinFactNeighborX="-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E8DA3-84F0-4B76-B524-23E0EF6DF700}" type="pres">
      <dgm:prSet presAssocID="{B45AA171-6802-4826-BB48-00B4BFBB7D06}" presName="aSpace2" presStyleCnt="0"/>
      <dgm:spPr/>
    </dgm:pt>
    <dgm:pt modelId="{79114921-2F70-40F8-BE97-980C4CE31A9B}" type="pres">
      <dgm:prSet presAssocID="{3FBDAB40-7F11-48ED-919C-6C0AE941343D}" presName="childNode" presStyleLbl="node1" presStyleIdx="1" presStyleCnt="11" custScaleX="99415" custScaleY="78728" custLinFactY="-1383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BD1CB-62D5-4B5C-B552-10C20F7F28C1}" type="pres">
      <dgm:prSet presAssocID="{3FBDAB40-7F11-48ED-919C-6C0AE941343D}" presName="aSpace2" presStyleCnt="0"/>
      <dgm:spPr/>
    </dgm:pt>
    <dgm:pt modelId="{469E5F2E-A36A-4159-B35A-BE0748925A69}" type="pres">
      <dgm:prSet presAssocID="{94EA9E90-FE00-460B-AE3A-5EC915CC945B}" presName="childNode" presStyleLbl="node1" presStyleIdx="2" presStyleCnt="11" custLinFactY="-7575" custLinFactNeighborX="-4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E3863-08AD-4AA6-B988-B39B48D2B539}" type="pres">
      <dgm:prSet presAssocID="{94EA9E90-FE00-460B-AE3A-5EC915CC945B}" presName="aSpace2" presStyleCnt="0"/>
      <dgm:spPr/>
    </dgm:pt>
    <dgm:pt modelId="{468B3FEB-7473-4417-A816-F41225C6F267}" type="pres">
      <dgm:prSet presAssocID="{0653ACC9-808F-4449-8606-B9E1E13E4E25}" presName="childNode" presStyleLbl="node1" presStyleIdx="3" presStyleCnt="11" custLinFactY="-340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93650-9BDF-4C30-9F7E-2BAE852DB953}" type="pres">
      <dgm:prSet presAssocID="{0653ACC9-808F-4449-8606-B9E1E13E4E25}" presName="aSpace2" presStyleCnt="0"/>
      <dgm:spPr/>
    </dgm:pt>
    <dgm:pt modelId="{74ED3AF4-7BE1-4F26-8FE6-BC3CAB92FDBA}" type="pres">
      <dgm:prSet presAssocID="{F7B4CE7A-FBD3-48EB-A911-2D26A2F495B9}" presName="childNode" presStyleLbl="node1" presStyleIdx="4" presStyleCnt="11" custLinFactNeighborY="-54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04714-4F27-413B-91CE-2A32D88110B3}" type="pres">
      <dgm:prSet presAssocID="{F7B4CE7A-FBD3-48EB-A911-2D26A2F495B9}" presName="aSpace2" presStyleCnt="0"/>
      <dgm:spPr/>
    </dgm:pt>
    <dgm:pt modelId="{2B634212-11DD-42A9-A557-C7899F1CEC5C}" type="pres">
      <dgm:prSet presAssocID="{DA09AC3E-8F9E-4CF0-A518-D1FBE81ACF72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434FB-B5C9-4FFE-9D64-BBACCF272EDD}" type="pres">
      <dgm:prSet presAssocID="{5689C4D5-883F-4497-B19D-892B952F25E0}" presName="aSpace" presStyleCnt="0"/>
      <dgm:spPr/>
    </dgm:pt>
    <dgm:pt modelId="{32539154-192D-4B7B-AC1A-29D190468279}" type="pres">
      <dgm:prSet presAssocID="{71AFDC98-4DE2-438C-91B5-9C603C03BFFE}" presName="compNode" presStyleCnt="0"/>
      <dgm:spPr/>
    </dgm:pt>
    <dgm:pt modelId="{EDFC6109-3BE5-4FE3-A016-9A46155A2170}" type="pres">
      <dgm:prSet presAssocID="{71AFDC98-4DE2-438C-91B5-9C603C03BFFE}" presName="aNode" presStyleLbl="bgShp" presStyleIdx="1" presStyleCnt="3" custLinFactNeighborX="-1903" custLinFactNeighborY="-183"/>
      <dgm:spPr/>
      <dgm:t>
        <a:bodyPr/>
        <a:lstStyle/>
        <a:p>
          <a:endParaRPr lang="en-US"/>
        </a:p>
      </dgm:t>
    </dgm:pt>
    <dgm:pt modelId="{BFA2A44E-28C5-4F8D-9592-ACD46B64C595}" type="pres">
      <dgm:prSet presAssocID="{71AFDC98-4DE2-438C-91B5-9C603C03BFFE}" presName="textNode" presStyleLbl="bgShp" presStyleIdx="1" presStyleCnt="3"/>
      <dgm:spPr/>
      <dgm:t>
        <a:bodyPr/>
        <a:lstStyle/>
        <a:p>
          <a:endParaRPr lang="en-US"/>
        </a:p>
      </dgm:t>
    </dgm:pt>
    <dgm:pt modelId="{CB3FB5D6-BA84-460B-86C4-9437547EA4D4}" type="pres">
      <dgm:prSet presAssocID="{71AFDC98-4DE2-438C-91B5-9C603C03BFFE}" presName="compChildNode" presStyleCnt="0"/>
      <dgm:spPr/>
    </dgm:pt>
    <dgm:pt modelId="{B6FDD6C8-D621-47DE-BF8E-FE83F53E2481}" type="pres">
      <dgm:prSet presAssocID="{71AFDC98-4DE2-438C-91B5-9C603C03BFFE}" presName="theInnerList" presStyleCnt="0"/>
      <dgm:spPr/>
    </dgm:pt>
    <dgm:pt modelId="{00BA6E92-59F3-4576-8F6D-9BB861E14105}" type="pres">
      <dgm:prSet presAssocID="{D2952A4A-6D2A-4118-AF35-EADEA43CFF82}" presName="childNode" presStyleLbl="node1" presStyleIdx="6" presStyleCnt="11" custScaleX="106167" custScaleY="124737" custLinFactNeighborX="-1427" custLinFactNeighborY="-80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1DF2-D6BA-4DA5-A3AB-4650CABDCA5E}" type="pres">
      <dgm:prSet presAssocID="{D2952A4A-6D2A-4118-AF35-EADEA43CFF82}" presName="aSpace2" presStyleCnt="0"/>
      <dgm:spPr/>
    </dgm:pt>
    <dgm:pt modelId="{DB6092C1-3BC7-4114-BBA0-4A4395C87D3B}" type="pres">
      <dgm:prSet presAssocID="{D3B7332F-8F47-4799-B672-A0F6877916DA}" presName="childNode" presStyleLbl="node1" presStyleIdx="7" presStyleCnt="11" custScaleX="106167" custScaleY="593737" custLinFactNeighborY="-75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E4830-9682-4C28-B15D-62733D96E04F}" type="pres">
      <dgm:prSet presAssocID="{D3B7332F-8F47-4799-B672-A0F6877916DA}" presName="aSpace2" presStyleCnt="0"/>
      <dgm:spPr/>
    </dgm:pt>
    <dgm:pt modelId="{77C60583-999B-4574-9937-97DD45C93780}" type="pres">
      <dgm:prSet presAssocID="{C7CD2288-3B8D-4CD6-841B-D22260A209A8}" presName="childNode" presStyleLbl="node1" presStyleIdx="8" presStyleCnt="11" custScaleX="106167" custScaleY="323821" custLinFactNeighborY="-10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85115-D37A-4C59-9E82-FA0417FC00B3}" type="pres">
      <dgm:prSet presAssocID="{71AFDC98-4DE2-438C-91B5-9C603C03BFFE}" presName="aSpace" presStyleCnt="0"/>
      <dgm:spPr/>
    </dgm:pt>
    <dgm:pt modelId="{69256C95-95DD-447C-A99F-50AFC9C339C4}" type="pres">
      <dgm:prSet presAssocID="{82572A16-0990-4FF6-BFBF-9BE24DED85D6}" presName="compNode" presStyleCnt="0"/>
      <dgm:spPr/>
    </dgm:pt>
    <dgm:pt modelId="{8FFFE638-97F7-47C8-B09C-0697C769B46D}" type="pres">
      <dgm:prSet presAssocID="{82572A16-0990-4FF6-BFBF-9BE24DED85D6}" presName="aNode" presStyleLbl="bgShp" presStyleIdx="2" presStyleCnt="3" custLinFactNeighborX="-1903" custLinFactNeighborY="-183"/>
      <dgm:spPr/>
      <dgm:t>
        <a:bodyPr/>
        <a:lstStyle/>
        <a:p>
          <a:endParaRPr lang="en-US"/>
        </a:p>
      </dgm:t>
    </dgm:pt>
    <dgm:pt modelId="{F8778954-0E7A-4F4A-81E6-F14EA953C4A4}" type="pres">
      <dgm:prSet presAssocID="{82572A16-0990-4FF6-BFBF-9BE24DED85D6}" presName="textNode" presStyleLbl="bgShp" presStyleIdx="2" presStyleCnt="3"/>
      <dgm:spPr/>
      <dgm:t>
        <a:bodyPr/>
        <a:lstStyle/>
        <a:p>
          <a:endParaRPr lang="en-US"/>
        </a:p>
      </dgm:t>
    </dgm:pt>
    <dgm:pt modelId="{99B0E0C8-90AC-4E0D-9095-6ADD44507D37}" type="pres">
      <dgm:prSet presAssocID="{82572A16-0990-4FF6-BFBF-9BE24DED85D6}" presName="compChildNode" presStyleCnt="0"/>
      <dgm:spPr/>
    </dgm:pt>
    <dgm:pt modelId="{BDD3D1F3-70E1-4200-87C8-26201FC402AA}" type="pres">
      <dgm:prSet presAssocID="{82572A16-0990-4FF6-BFBF-9BE24DED85D6}" presName="theInnerList" presStyleCnt="0"/>
      <dgm:spPr/>
    </dgm:pt>
    <dgm:pt modelId="{5122CA2B-BDBE-4AF2-8FD7-6D7781CE34A1}" type="pres">
      <dgm:prSet presAssocID="{4188A404-CF29-4E67-9E9C-B881A8350581}" presName="childNode" presStyleLbl="node1" presStyleIdx="9" presStyleCnt="11" custScaleY="146744" custLinFactNeighborY="-65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A8C7E-2C01-4F38-A10D-29C19AF0B61B}" type="pres">
      <dgm:prSet presAssocID="{4188A404-CF29-4E67-9E9C-B881A8350581}" presName="aSpace2" presStyleCnt="0"/>
      <dgm:spPr/>
    </dgm:pt>
    <dgm:pt modelId="{CB60EAC4-F15C-4BD4-8332-C00CD1E24066}" type="pres">
      <dgm:prSet presAssocID="{531615B9-5761-43D9-83E1-BF5512AD8AF4}" presName="childNode" presStyleLbl="node1" presStyleIdx="10" presStyleCnt="11" custScaleY="131260" custLinFactNeighborY="-4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970C49-2266-49E6-A9A5-FB6398F9B1BB}" type="presOf" srcId="{531615B9-5761-43D9-83E1-BF5512AD8AF4}" destId="{CB60EAC4-F15C-4BD4-8332-C00CD1E24066}" srcOrd="0" destOrd="0" presId="urn:microsoft.com/office/officeart/2005/8/layout/lProcess2"/>
    <dgm:cxn modelId="{70F355B0-9D46-4D3B-8FA5-09E9EC1FAFAC}" srcId="{5689C4D5-883F-4497-B19D-892B952F25E0}" destId="{B45AA171-6802-4826-BB48-00B4BFBB7D06}" srcOrd="0" destOrd="0" parTransId="{8F28AA64-3C14-46CD-8CD0-EE23DEADF2FB}" sibTransId="{54E0C544-8CD5-4FD7-9363-615F6C78EE0F}"/>
    <dgm:cxn modelId="{1D7CDC43-A079-4711-ADE4-9F526B328576}" srcId="{5689C4D5-883F-4497-B19D-892B952F25E0}" destId="{0653ACC9-808F-4449-8606-B9E1E13E4E25}" srcOrd="3" destOrd="0" parTransId="{0319D930-CBED-4D58-8A64-68661005D5D9}" sibTransId="{B6991C26-8AFD-43B8-AA00-E8E889D96A97}"/>
    <dgm:cxn modelId="{A34B4114-1E31-4C73-8142-F53FB0AEBFA9}" type="presOf" srcId="{71AFDC98-4DE2-438C-91B5-9C603C03BFFE}" destId="{EDFC6109-3BE5-4FE3-A016-9A46155A2170}" srcOrd="0" destOrd="0" presId="urn:microsoft.com/office/officeart/2005/8/layout/lProcess2"/>
    <dgm:cxn modelId="{45BF7A83-9C08-43ED-8994-BE8C64108EED}" srcId="{5C37A991-6335-4D22-97AC-B65D5A2B4AD9}" destId="{82572A16-0990-4FF6-BFBF-9BE24DED85D6}" srcOrd="2" destOrd="0" parTransId="{3E17108F-C367-4B67-B03F-0FA7B7C82BDB}" sibTransId="{67BE986F-8F56-4F0E-8689-5E5B9D9CBA74}"/>
    <dgm:cxn modelId="{12190C72-798E-4F46-B3AF-64BDC38FB346}" type="presOf" srcId="{5C37A991-6335-4D22-97AC-B65D5A2B4AD9}" destId="{BA99420D-5BE9-48E2-84B4-37D7AD194487}" srcOrd="0" destOrd="0" presId="urn:microsoft.com/office/officeart/2005/8/layout/lProcess2"/>
    <dgm:cxn modelId="{12B86DBB-0633-4DA1-AE9A-49AE0D1F0461}" srcId="{5C37A991-6335-4D22-97AC-B65D5A2B4AD9}" destId="{71AFDC98-4DE2-438C-91B5-9C603C03BFFE}" srcOrd="1" destOrd="0" parTransId="{FA3DCEB4-3D6E-49FD-BCF5-CC9C4D011D4C}" sibTransId="{D1CF47F1-E572-4E35-A3EC-86E2B8AE82CF}"/>
    <dgm:cxn modelId="{D60883DB-28B1-4800-9C8D-E54521A2DB9F}" srcId="{5689C4D5-883F-4497-B19D-892B952F25E0}" destId="{DA09AC3E-8F9E-4CF0-A518-D1FBE81ACF72}" srcOrd="5" destOrd="0" parTransId="{0BDDD5C0-FEFE-4FDD-B290-75FD025A2C6F}" sibTransId="{C895874F-F17B-48B9-8B04-9C0E5F2C6D00}"/>
    <dgm:cxn modelId="{C25F6F5C-D9F3-4F96-A677-735278FAA01D}" type="presOf" srcId="{4188A404-CF29-4E67-9E9C-B881A8350581}" destId="{5122CA2B-BDBE-4AF2-8FD7-6D7781CE34A1}" srcOrd="0" destOrd="0" presId="urn:microsoft.com/office/officeart/2005/8/layout/lProcess2"/>
    <dgm:cxn modelId="{91E464B8-E088-4A5F-B393-7599EB034D63}" srcId="{71AFDC98-4DE2-438C-91B5-9C603C03BFFE}" destId="{D3B7332F-8F47-4799-B672-A0F6877916DA}" srcOrd="1" destOrd="0" parTransId="{F5A11E4C-96E5-4663-9A05-C19340431B41}" sibTransId="{6140C8EF-9E0C-4B13-89D6-4721E6109B27}"/>
    <dgm:cxn modelId="{C81F50B6-E3AB-41BE-A6B3-79D1FAC77126}" srcId="{5689C4D5-883F-4497-B19D-892B952F25E0}" destId="{F7B4CE7A-FBD3-48EB-A911-2D26A2F495B9}" srcOrd="4" destOrd="0" parTransId="{AF8B9708-00DA-4ECB-A190-2463B73A058A}" sibTransId="{6D8E84F4-F074-4E17-9ADC-FA9DC8044F30}"/>
    <dgm:cxn modelId="{F5943FD8-C800-4B6E-9D9D-1F7E1DCED587}" srcId="{5689C4D5-883F-4497-B19D-892B952F25E0}" destId="{94EA9E90-FE00-460B-AE3A-5EC915CC945B}" srcOrd="2" destOrd="0" parTransId="{1CABD4F2-AF06-4E78-8168-DC15C84C53BB}" sibTransId="{2B304EAC-A639-4FFF-9989-350EA9606783}"/>
    <dgm:cxn modelId="{6A6D40C0-6B3C-47E7-AD3C-6655DF01C6C2}" type="presOf" srcId="{F7B4CE7A-FBD3-48EB-A911-2D26A2F495B9}" destId="{74ED3AF4-7BE1-4F26-8FE6-BC3CAB92FDBA}" srcOrd="0" destOrd="0" presId="urn:microsoft.com/office/officeart/2005/8/layout/lProcess2"/>
    <dgm:cxn modelId="{A2C6305D-4506-4361-994B-424A575EC1A6}" srcId="{71AFDC98-4DE2-438C-91B5-9C603C03BFFE}" destId="{C7CD2288-3B8D-4CD6-841B-D22260A209A8}" srcOrd="2" destOrd="0" parTransId="{D07D4992-F2F1-4690-9CFE-908585CA07CC}" sibTransId="{E90F9746-2DF0-4F63-9D83-9029946EA1CC}"/>
    <dgm:cxn modelId="{49C32CA3-6A8F-40A1-B551-AEB6AF08B0B4}" type="presOf" srcId="{B45AA171-6802-4826-BB48-00B4BFBB7D06}" destId="{DE967FF5-A397-41FC-A8F7-04F29A4091E6}" srcOrd="0" destOrd="0" presId="urn:microsoft.com/office/officeart/2005/8/layout/lProcess2"/>
    <dgm:cxn modelId="{A6CB979C-C814-45A0-85B5-C2A4E8DFB0D2}" type="presOf" srcId="{D2952A4A-6D2A-4118-AF35-EADEA43CFF82}" destId="{00BA6E92-59F3-4576-8F6D-9BB861E14105}" srcOrd="0" destOrd="0" presId="urn:microsoft.com/office/officeart/2005/8/layout/lProcess2"/>
    <dgm:cxn modelId="{D95D43D0-4CE3-498B-9B83-A0DCE467F007}" srcId="{82572A16-0990-4FF6-BFBF-9BE24DED85D6}" destId="{4188A404-CF29-4E67-9E9C-B881A8350581}" srcOrd="0" destOrd="0" parTransId="{C2A2132A-1F4B-49F0-83F7-EA25EABF8651}" sibTransId="{D858321E-1582-4E97-A300-E47E8B5DB933}"/>
    <dgm:cxn modelId="{066A11D9-54EC-48B8-A17E-66AE1887ADE3}" type="presOf" srcId="{71AFDC98-4DE2-438C-91B5-9C603C03BFFE}" destId="{BFA2A44E-28C5-4F8D-9592-ACD46B64C595}" srcOrd="1" destOrd="0" presId="urn:microsoft.com/office/officeart/2005/8/layout/lProcess2"/>
    <dgm:cxn modelId="{53AC00D3-DAE8-45CC-B419-678DE7D879B0}" srcId="{5C37A991-6335-4D22-97AC-B65D5A2B4AD9}" destId="{5689C4D5-883F-4497-B19D-892B952F25E0}" srcOrd="0" destOrd="0" parTransId="{67A03160-D448-4AB8-B071-38BE3B313E42}" sibTransId="{ACAA9E82-BE7B-48D5-9BFB-272F1D8978A5}"/>
    <dgm:cxn modelId="{345F289F-52E2-4A51-BFE1-2DB449AD205D}" srcId="{71AFDC98-4DE2-438C-91B5-9C603C03BFFE}" destId="{D2952A4A-6D2A-4118-AF35-EADEA43CFF82}" srcOrd="0" destOrd="0" parTransId="{5360240C-152F-457B-B194-EB309C1D2EB5}" sibTransId="{25710C47-CE52-4E5D-AC10-033101AD8F2D}"/>
    <dgm:cxn modelId="{02026FFF-A2CB-4604-B063-7E04E78801C2}" type="presOf" srcId="{5689C4D5-883F-4497-B19D-892B952F25E0}" destId="{798BF35F-AC47-4EA7-86ED-F4F79C454304}" srcOrd="0" destOrd="0" presId="urn:microsoft.com/office/officeart/2005/8/layout/lProcess2"/>
    <dgm:cxn modelId="{B204BFB1-D146-47C8-B64F-CAAAB5A37F86}" type="presOf" srcId="{D3B7332F-8F47-4799-B672-A0F6877916DA}" destId="{DB6092C1-3BC7-4114-BBA0-4A4395C87D3B}" srcOrd="0" destOrd="0" presId="urn:microsoft.com/office/officeart/2005/8/layout/lProcess2"/>
    <dgm:cxn modelId="{D5930FC7-D5FA-474F-B1EC-F409897F777D}" srcId="{82572A16-0990-4FF6-BFBF-9BE24DED85D6}" destId="{531615B9-5761-43D9-83E1-BF5512AD8AF4}" srcOrd="1" destOrd="0" parTransId="{DDBDAB74-3C73-494D-A782-7F67F6AE0204}" sibTransId="{EB277EBD-EF27-4072-9795-390DD8E8F945}"/>
    <dgm:cxn modelId="{6B70A758-E2D2-4FC7-AB74-12E7EE47F5F5}" type="presOf" srcId="{5689C4D5-883F-4497-B19D-892B952F25E0}" destId="{E92E3913-FD4E-446C-941D-F9BCE59DEC4D}" srcOrd="1" destOrd="0" presId="urn:microsoft.com/office/officeart/2005/8/layout/lProcess2"/>
    <dgm:cxn modelId="{CC4C5B87-E5A4-4471-A59B-1FF52777410F}" type="presOf" srcId="{82572A16-0990-4FF6-BFBF-9BE24DED85D6}" destId="{8FFFE638-97F7-47C8-B09C-0697C769B46D}" srcOrd="0" destOrd="0" presId="urn:microsoft.com/office/officeart/2005/8/layout/lProcess2"/>
    <dgm:cxn modelId="{74508A75-10C5-47B4-9800-1B97E7459E0F}" type="presOf" srcId="{DA09AC3E-8F9E-4CF0-A518-D1FBE81ACF72}" destId="{2B634212-11DD-42A9-A557-C7899F1CEC5C}" srcOrd="0" destOrd="0" presId="urn:microsoft.com/office/officeart/2005/8/layout/lProcess2"/>
    <dgm:cxn modelId="{3B773C80-F4FF-4899-90B6-B00566CEB7DE}" type="presOf" srcId="{82572A16-0990-4FF6-BFBF-9BE24DED85D6}" destId="{F8778954-0E7A-4F4A-81E6-F14EA953C4A4}" srcOrd="1" destOrd="0" presId="urn:microsoft.com/office/officeart/2005/8/layout/lProcess2"/>
    <dgm:cxn modelId="{137278A8-2A5F-4477-BA50-3BB52B2467B4}" type="presOf" srcId="{3FBDAB40-7F11-48ED-919C-6C0AE941343D}" destId="{79114921-2F70-40F8-BE97-980C4CE31A9B}" srcOrd="0" destOrd="0" presId="urn:microsoft.com/office/officeart/2005/8/layout/lProcess2"/>
    <dgm:cxn modelId="{FBF1CD0A-C107-444F-A594-C0E70ECDBCBF}" type="presOf" srcId="{94EA9E90-FE00-460B-AE3A-5EC915CC945B}" destId="{469E5F2E-A36A-4159-B35A-BE0748925A69}" srcOrd="0" destOrd="0" presId="urn:microsoft.com/office/officeart/2005/8/layout/lProcess2"/>
    <dgm:cxn modelId="{706EB452-EBF6-4B45-8A3C-F1E9BBE58B98}" srcId="{5689C4D5-883F-4497-B19D-892B952F25E0}" destId="{3FBDAB40-7F11-48ED-919C-6C0AE941343D}" srcOrd="1" destOrd="0" parTransId="{0B669219-A949-4903-B5C3-0FC63ACAE0BB}" sibTransId="{D2A2D916-3F23-4B57-A0EF-EFD451E807F4}"/>
    <dgm:cxn modelId="{F93F7503-0E8F-4D9D-8327-01F7076C279C}" type="presOf" srcId="{C7CD2288-3B8D-4CD6-841B-D22260A209A8}" destId="{77C60583-999B-4574-9937-97DD45C93780}" srcOrd="0" destOrd="0" presId="urn:microsoft.com/office/officeart/2005/8/layout/lProcess2"/>
    <dgm:cxn modelId="{F8586A43-55B2-40F5-A2F1-818A01083A4A}" type="presOf" srcId="{0653ACC9-808F-4449-8606-B9E1E13E4E25}" destId="{468B3FEB-7473-4417-A816-F41225C6F267}" srcOrd="0" destOrd="0" presId="urn:microsoft.com/office/officeart/2005/8/layout/lProcess2"/>
    <dgm:cxn modelId="{44A05EB4-EB21-4A34-B511-0E68654BF15B}" type="presParOf" srcId="{BA99420D-5BE9-48E2-84B4-37D7AD194487}" destId="{B6582802-3B47-4C9D-8591-97C75AEE94E3}" srcOrd="0" destOrd="0" presId="urn:microsoft.com/office/officeart/2005/8/layout/lProcess2"/>
    <dgm:cxn modelId="{79F6A177-24F4-4039-BA2A-20B3D0C08B67}" type="presParOf" srcId="{B6582802-3B47-4C9D-8591-97C75AEE94E3}" destId="{798BF35F-AC47-4EA7-86ED-F4F79C454304}" srcOrd="0" destOrd="0" presId="urn:microsoft.com/office/officeart/2005/8/layout/lProcess2"/>
    <dgm:cxn modelId="{1D84034A-C3CF-44C7-8CCD-D3F769D756FD}" type="presParOf" srcId="{B6582802-3B47-4C9D-8591-97C75AEE94E3}" destId="{E92E3913-FD4E-446C-941D-F9BCE59DEC4D}" srcOrd="1" destOrd="0" presId="urn:microsoft.com/office/officeart/2005/8/layout/lProcess2"/>
    <dgm:cxn modelId="{269DBCCC-1EB7-49F0-ACDE-95CA6F96B4BE}" type="presParOf" srcId="{B6582802-3B47-4C9D-8591-97C75AEE94E3}" destId="{08E34482-6C5D-44CD-BDF6-6148E06FB57F}" srcOrd="2" destOrd="0" presId="urn:microsoft.com/office/officeart/2005/8/layout/lProcess2"/>
    <dgm:cxn modelId="{3344E173-9E58-495D-B2BA-C348EF9C8D9F}" type="presParOf" srcId="{08E34482-6C5D-44CD-BDF6-6148E06FB57F}" destId="{514F78C2-0100-4AB3-B0B6-F4DB8DB72136}" srcOrd="0" destOrd="0" presId="urn:microsoft.com/office/officeart/2005/8/layout/lProcess2"/>
    <dgm:cxn modelId="{06934605-9861-4E4D-A4D2-B02A82562250}" type="presParOf" srcId="{514F78C2-0100-4AB3-B0B6-F4DB8DB72136}" destId="{DE967FF5-A397-41FC-A8F7-04F29A4091E6}" srcOrd="0" destOrd="0" presId="urn:microsoft.com/office/officeart/2005/8/layout/lProcess2"/>
    <dgm:cxn modelId="{57F2D245-2174-40F3-835C-4E41F1D15D8F}" type="presParOf" srcId="{514F78C2-0100-4AB3-B0B6-F4DB8DB72136}" destId="{39EE8DA3-84F0-4B76-B524-23E0EF6DF700}" srcOrd="1" destOrd="0" presId="urn:microsoft.com/office/officeart/2005/8/layout/lProcess2"/>
    <dgm:cxn modelId="{1FE41AD0-D8E9-43B3-B760-1C9C9EE27077}" type="presParOf" srcId="{514F78C2-0100-4AB3-B0B6-F4DB8DB72136}" destId="{79114921-2F70-40F8-BE97-980C4CE31A9B}" srcOrd="2" destOrd="0" presId="urn:microsoft.com/office/officeart/2005/8/layout/lProcess2"/>
    <dgm:cxn modelId="{A0FEBAE4-C1CB-4925-BA4C-772C404772DD}" type="presParOf" srcId="{514F78C2-0100-4AB3-B0B6-F4DB8DB72136}" destId="{42ABD1CB-62D5-4B5C-B552-10C20F7F28C1}" srcOrd="3" destOrd="0" presId="urn:microsoft.com/office/officeart/2005/8/layout/lProcess2"/>
    <dgm:cxn modelId="{A45104F6-7130-482D-89CE-130FEA9F8A4B}" type="presParOf" srcId="{514F78C2-0100-4AB3-B0B6-F4DB8DB72136}" destId="{469E5F2E-A36A-4159-B35A-BE0748925A69}" srcOrd="4" destOrd="0" presId="urn:microsoft.com/office/officeart/2005/8/layout/lProcess2"/>
    <dgm:cxn modelId="{A6EB5D56-111A-4FC0-8037-D53E01D2A263}" type="presParOf" srcId="{514F78C2-0100-4AB3-B0B6-F4DB8DB72136}" destId="{A1BE3863-08AD-4AA6-B988-B39B48D2B539}" srcOrd="5" destOrd="0" presId="urn:microsoft.com/office/officeart/2005/8/layout/lProcess2"/>
    <dgm:cxn modelId="{DC287DF0-7B03-49F0-9D78-65D365665405}" type="presParOf" srcId="{514F78C2-0100-4AB3-B0B6-F4DB8DB72136}" destId="{468B3FEB-7473-4417-A816-F41225C6F267}" srcOrd="6" destOrd="0" presId="urn:microsoft.com/office/officeart/2005/8/layout/lProcess2"/>
    <dgm:cxn modelId="{A599A3F5-81DE-4023-9996-3E7F2F03C185}" type="presParOf" srcId="{514F78C2-0100-4AB3-B0B6-F4DB8DB72136}" destId="{F4C93650-9BDF-4C30-9F7E-2BAE852DB953}" srcOrd="7" destOrd="0" presId="urn:microsoft.com/office/officeart/2005/8/layout/lProcess2"/>
    <dgm:cxn modelId="{66B18E99-0389-4C19-BA0B-69AB71F7E5BC}" type="presParOf" srcId="{514F78C2-0100-4AB3-B0B6-F4DB8DB72136}" destId="{74ED3AF4-7BE1-4F26-8FE6-BC3CAB92FDBA}" srcOrd="8" destOrd="0" presId="urn:microsoft.com/office/officeart/2005/8/layout/lProcess2"/>
    <dgm:cxn modelId="{4B0462A1-2C66-402D-8603-A2249A84AAFD}" type="presParOf" srcId="{514F78C2-0100-4AB3-B0B6-F4DB8DB72136}" destId="{58A04714-4F27-413B-91CE-2A32D88110B3}" srcOrd="9" destOrd="0" presId="urn:microsoft.com/office/officeart/2005/8/layout/lProcess2"/>
    <dgm:cxn modelId="{56AFEEF9-AA7E-4584-A436-CBBF2B8505D3}" type="presParOf" srcId="{514F78C2-0100-4AB3-B0B6-F4DB8DB72136}" destId="{2B634212-11DD-42A9-A557-C7899F1CEC5C}" srcOrd="10" destOrd="0" presId="urn:microsoft.com/office/officeart/2005/8/layout/lProcess2"/>
    <dgm:cxn modelId="{A897D902-4583-4EA9-88D7-304471A3888A}" type="presParOf" srcId="{BA99420D-5BE9-48E2-84B4-37D7AD194487}" destId="{BCD434FB-B5C9-4FFE-9D64-BBACCF272EDD}" srcOrd="1" destOrd="0" presId="urn:microsoft.com/office/officeart/2005/8/layout/lProcess2"/>
    <dgm:cxn modelId="{59246A43-759A-4AA2-8E8A-944FD850642E}" type="presParOf" srcId="{BA99420D-5BE9-48E2-84B4-37D7AD194487}" destId="{32539154-192D-4B7B-AC1A-29D190468279}" srcOrd="2" destOrd="0" presId="urn:microsoft.com/office/officeart/2005/8/layout/lProcess2"/>
    <dgm:cxn modelId="{D843C1E0-9DAE-4ECD-B076-0FF88437DD9F}" type="presParOf" srcId="{32539154-192D-4B7B-AC1A-29D190468279}" destId="{EDFC6109-3BE5-4FE3-A016-9A46155A2170}" srcOrd="0" destOrd="0" presId="urn:microsoft.com/office/officeart/2005/8/layout/lProcess2"/>
    <dgm:cxn modelId="{03BD7DA6-C942-4553-AC43-8812B3A6171D}" type="presParOf" srcId="{32539154-192D-4B7B-AC1A-29D190468279}" destId="{BFA2A44E-28C5-4F8D-9592-ACD46B64C595}" srcOrd="1" destOrd="0" presId="urn:microsoft.com/office/officeart/2005/8/layout/lProcess2"/>
    <dgm:cxn modelId="{E192C54B-698A-4147-89A6-9929A481ADA6}" type="presParOf" srcId="{32539154-192D-4B7B-AC1A-29D190468279}" destId="{CB3FB5D6-BA84-460B-86C4-9437547EA4D4}" srcOrd="2" destOrd="0" presId="urn:microsoft.com/office/officeart/2005/8/layout/lProcess2"/>
    <dgm:cxn modelId="{174C35EC-D4CE-4C77-9594-1A60BE589DBD}" type="presParOf" srcId="{CB3FB5D6-BA84-460B-86C4-9437547EA4D4}" destId="{B6FDD6C8-D621-47DE-BF8E-FE83F53E2481}" srcOrd="0" destOrd="0" presId="urn:microsoft.com/office/officeart/2005/8/layout/lProcess2"/>
    <dgm:cxn modelId="{95FF77FD-7603-43CB-9648-8F3A4D890133}" type="presParOf" srcId="{B6FDD6C8-D621-47DE-BF8E-FE83F53E2481}" destId="{00BA6E92-59F3-4576-8F6D-9BB861E14105}" srcOrd="0" destOrd="0" presId="urn:microsoft.com/office/officeart/2005/8/layout/lProcess2"/>
    <dgm:cxn modelId="{89FC5180-7735-4964-B861-F0955DEFD68D}" type="presParOf" srcId="{B6FDD6C8-D621-47DE-BF8E-FE83F53E2481}" destId="{633E1DF2-D6BA-4DA5-A3AB-4650CABDCA5E}" srcOrd="1" destOrd="0" presId="urn:microsoft.com/office/officeart/2005/8/layout/lProcess2"/>
    <dgm:cxn modelId="{2842376D-C6C7-4B92-AEF1-E30D1621CF26}" type="presParOf" srcId="{B6FDD6C8-D621-47DE-BF8E-FE83F53E2481}" destId="{DB6092C1-3BC7-4114-BBA0-4A4395C87D3B}" srcOrd="2" destOrd="0" presId="urn:microsoft.com/office/officeart/2005/8/layout/lProcess2"/>
    <dgm:cxn modelId="{7A56936A-9F2A-442B-9AB9-9D59DAC69E61}" type="presParOf" srcId="{B6FDD6C8-D621-47DE-BF8E-FE83F53E2481}" destId="{828E4830-9682-4C28-B15D-62733D96E04F}" srcOrd="3" destOrd="0" presId="urn:microsoft.com/office/officeart/2005/8/layout/lProcess2"/>
    <dgm:cxn modelId="{92B86E1E-5224-40FE-A5A5-0015EF6658C7}" type="presParOf" srcId="{B6FDD6C8-D621-47DE-BF8E-FE83F53E2481}" destId="{77C60583-999B-4574-9937-97DD45C93780}" srcOrd="4" destOrd="0" presId="urn:microsoft.com/office/officeart/2005/8/layout/lProcess2"/>
    <dgm:cxn modelId="{0F7ED42C-ED2C-48DD-9F79-4EAF2567A92C}" type="presParOf" srcId="{BA99420D-5BE9-48E2-84B4-37D7AD194487}" destId="{FBB85115-D37A-4C59-9E82-FA0417FC00B3}" srcOrd="3" destOrd="0" presId="urn:microsoft.com/office/officeart/2005/8/layout/lProcess2"/>
    <dgm:cxn modelId="{2D1BC471-744A-4B02-9152-6F03B693325B}" type="presParOf" srcId="{BA99420D-5BE9-48E2-84B4-37D7AD194487}" destId="{69256C95-95DD-447C-A99F-50AFC9C339C4}" srcOrd="4" destOrd="0" presId="urn:microsoft.com/office/officeart/2005/8/layout/lProcess2"/>
    <dgm:cxn modelId="{4F83FC8E-715A-418C-A04B-976F715540E3}" type="presParOf" srcId="{69256C95-95DD-447C-A99F-50AFC9C339C4}" destId="{8FFFE638-97F7-47C8-B09C-0697C769B46D}" srcOrd="0" destOrd="0" presId="urn:microsoft.com/office/officeart/2005/8/layout/lProcess2"/>
    <dgm:cxn modelId="{482F8F1F-6496-4493-8835-746BAFE520AC}" type="presParOf" srcId="{69256C95-95DD-447C-A99F-50AFC9C339C4}" destId="{F8778954-0E7A-4F4A-81E6-F14EA953C4A4}" srcOrd="1" destOrd="0" presId="urn:microsoft.com/office/officeart/2005/8/layout/lProcess2"/>
    <dgm:cxn modelId="{A009186B-F69F-462C-AA3C-82DC0CADA3C5}" type="presParOf" srcId="{69256C95-95DD-447C-A99F-50AFC9C339C4}" destId="{99B0E0C8-90AC-4E0D-9095-6ADD44507D37}" srcOrd="2" destOrd="0" presId="urn:microsoft.com/office/officeart/2005/8/layout/lProcess2"/>
    <dgm:cxn modelId="{69F08ACB-BA8D-4E4C-B26F-DCB664821FE2}" type="presParOf" srcId="{99B0E0C8-90AC-4E0D-9095-6ADD44507D37}" destId="{BDD3D1F3-70E1-4200-87C8-26201FC402AA}" srcOrd="0" destOrd="0" presId="urn:microsoft.com/office/officeart/2005/8/layout/lProcess2"/>
    <dgm:cxn modelId="{117023D3-7EA3-4989-BAF5-339AD572CD89}" type="presParOf" srcId="{BDD3D1F3-70E1-4200-87C8-26201FC402AA}" destId="{5122CA2B-BDBE-4AF2-8FD7-6D7781CE34A1}" srcOrd="0" destOrd="0" presId="urn:microsoft.com/office/officeart/2005/8/layout/lProcess2"/>
    <dgm:cxn modelId="{750F7FEC-8788-45CF-BCDB-61C0DEECD98F}" type="presParOf" srcId="{BDD3D1F3-70E1-4200-87C8-26201FC402AA}" destId="{161A8C7E-2C01-4F38-A10D-29C19AF0B61B}" srcOrd="1" destOrd="0" presId="urn:microsoft.com/office/officeart/2005/8/layout/lProcess2"/>
    <dgm:cxn modelId="{696F77DC-FE92-4B6A-A4DC-8ED8B6B453C7}" type="presParOf" srcId="{BDD3D1F3-70E1-4200-87C8-26201FC402AA}" destId="{CB60EAC4-F15C-4BD4-8332-C00CD1E2406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89527E-0239-414F-A020-9A702CDFAF51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7DB95A-9C3B-424E-9521-61C8C40A6757}">
      <dgm:prSet phldrT="[Text]" custT="1"/>
      <dgm:spPr/>
      <dgm:t>
        <a:bodyPr anchor="t"/>
        <a:lstStyle/>
        <a:p>
          <a:pPr algn="ctr"/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Practice Tests</a:t>
          </a:r>
        </a:p>
      </dgm:t>
    </dgm:pt>
    <dgm:pt modelId="{C64B2327-34CD-40DF-B0F4-352DBDC0BF25}" type="parTrans" cxnId="{79345D66-A18B-4B40-A709-691991129040}">
      <dgm:prSet/>
      <dgm:spPr/>
      <dgm:t>
        <a:bodyPr/>
        <a:lstStyle/>
        <a:p>
          <a:pPr algn="l"/>
          <a:endParaRPr lang="en-US" sz="2400"/>
        </a:p>
      </dgm:t>
    </dgm:pt>
    <dgm:pt modelId="{83441C8F-13C6-4B96-A660-719A9738B469}" type="sibTrans" cxnId="{79345D66-A18B-4B40-A709-691991129040}">
      <dgm:prSet/>
      <dgm:spPr/>
      <dgm:t>
        <a:bodyPr/>
        <a:lstStyle/>
        <a:p>
          <a:pPr algn="l"/>
          <a:endParaRPr lang="en-US" sz="2400"/>
        </a:p>
      </dgm:t>
    </dgm:pt>
    <dgm:pt modelId="{4750B04F-8BBB-45CE-AD87-9F697BDC8A45}">
      <dgm:prSet phldrT="[Text]" custT="1"/>
      <dgm:spPr/>
      <dgm:t>
        <a:bodyPr/>
        <a:lstStyle/>
        <a:p>
          <a:pPr algn="ctr"/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Trainings</a:t>
          </a:r>
        </a:p>
      </dgm:t>
    </dgm:pt>
    <dgm:pt modelId="{D327DD63-6421-40B2-9DD0-3A9894AF3644}" type="parTrans" cxnId="{6D5FFA7B-C1FF-44FB-8E1B-2A99A449FA8E}">
      <dgm:prSet/>
      <dgm:spPr/>
      <dgm:t>
        <a:bodyPr/>
        <a:lstStyle/>
        <a:p>
          <a:pPr algn="l"/>
          <a:endParaRPr lang="en-US" sz="2400"/>
        </a:p>
      </dgm:t>
    </dgm:pt>
    <dgm:pt modelId="{569620CD-7BFD-4567-919A-069E3A8030D5}" type="sibTrans" cxnId="{6D5FFA7B-C1FF-44FB-8E1B-2A99A449FA8E}">
      <dgm:prSet/>
      <dgm:spPr/>
      <dgm:t>
        <a:bodyPr/>
        <a:lstStyle/>
        <a:p>
          <a:pPr algn="l"/>
          <a:endParaRPr lang="en-US" sz="2400"/>
        </a:p>
      </dgm:t>
    </dgm:pt>
    <dgm:pt modelId="{DEEC5D52-EA3B-4184-9961-F4843C6E935B}">
      <dgm:prSet phldrT="[Text]" custT="1"/>
      <dgm:spPr/>
      <dgm:t>
        <a:bodyPr/>
        <a:lstStyle/>
        <a:p>
          <a:pPr algn="l"/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CBT Training for DTCs: February, 3, 2021; 9:45-11am</a:t>
          </a:r>
        </a:p>
      </dgm:t>
    </dgm:pt>
    <dgm:pt modelId="{794C83F7-2ACB-4B92-A52D-598DC20D84DA}" type="parTrans" cxnId="{4765544F-100B-4988-AC0A-08A2ADA67104}">
      <dgm:prSet/>
      <dgm:spPr/>
      <dgm:t>
        <a:bodyPr/>
        <a:lstStyle/>
        <a:p>
          <a:pPr algn="l"/>
          <a:endParaRPr lang="en-US" sz="2400"/>
        </a:p>
      </dgm:t>
    </dgm:pt>
    <dgm:pt modelId="{3203A084-5A19-4878-A4DF-80B2601AD855}" type="sibTrans" cxnId="{4765544F-100B-4988-AC0A-08A2ADA67104}">
      <dgm:prSet/>
      <dgm:spPr/>
      <dgm:t>
        <a:bodyPr/>
        <a:lstStyle/>
        <a:p>
          <a:pPr algn="l"/>
          <a:endParaRPr lang="en-US" sz="2400"/>
        </a:p>
      </dgm:t>
    </dgm:pt>
    <dgm:pt modelId="{44CB66A2-5EC5-46D1-A2B7-6B8F6E35E818}">
      <dgm:prSet phldrT="[Text]" custT="1"/>
      <dgm:spPr/>
      <dgm:t>
        <a:bodyPr/>
        <a:lstStyle/>
        <a:p>
          <a:pPr algn="ctr"/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Resources</a:t>
          </a:r>
        </a:p>
      </dgm:t>
    </dgm:pt>
    <dgm:pt modelId="{152E13FD-6656-4DE0-AA93-9B3479F4A252}" type="parTrans" cxnId="{F24905BB-C190-4A75-82B4-7CB8B204F294}">
      <dgm:prSet/>
      <dgm:spPr/>
      <dgm:t>
        <a:bodyPr/>
        <a:lstStyle/>
        <a:p>
          <a:pPr algn="l"/>
          <a:endParaRPr lang="en-US" sz="2400"/>
        </a:p>
      </dgm:t>
    </dgm:pt>
    <dgm:pt modelId="{9E00A414-8F38-46E2-A670-F6A6FB86050F}" type="sibTrans" cxnId="{F24905BB-C190-4A75-82B4-7CB8B204F294}">
      <dgm:prSet/>
      <dgm:spPr/>
      <dgm:t>
        <a:bodyPr/>
        <a:lstStyle/>
        <a:p>
          <a:pPr algn="l"/>
          <a:endParaRPr lang="en-US" sz="2400"/>
        </a:p>
      </dgm:t>
    </dgm:pt>
    <dgm:pt modelId="{E49EFF45-DBE0-415C-88DF-6CC9DCC6A34D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Help &amp; Support Site 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http://newmexico.onlinehelp.cognia.org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412C00-02D3-4D16-A83C-F108179A2458}" type="parTrans" cxnId="{16E5472D-85E6-4B8B-8470-5C0E0DF81B32}">
      <dgm:prSet/>
      <dgm:spPr/>
      <dgm:t>
        <a:bodyPr/>
        <a:lstStyle/>
        <a:p>
          <a:pPr algn="l"/>
          <a:endParaRPr lang="en-US" sz="2400"/>
        </a:p>
      </dgm:t>
    </dgm:pt>
    <dgm:pt modelId="{890B647E-4AB4-41F5-BF49-438B9E655FB0}" type="sibTrans" cxnId="{16E5472D-85E6-4B8B-8470-5C0E0DF81B32}">
      <dgm:prSet/>
      <dgm:spPr/>
      <dgm:t>
        <a:bodyPr/>
        <a:lstStyle/>
        <a:p>
          <a:pPr algn="l"/>
          <a:endParaRPr lang="en-US" sz="2400"/>
        </a:p>
      </dgm:t>
    </dgm:pt>
    <dgm:pt modelId="{422DD867-E1DB-4EE7-AF47-0CF6FD57F808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Test Administration Manual (TAM)</a:t>
          </a:r>
        </a:p>
      </dgm:t>
    </dgm:pt>
    <dgm:pt modelId="{1A08AE6F-A504-47ED-9AFF-D4555CB15CEB}" type="parTrans" cxnId="{CC80B4DE-FEAC-4127-999D-83267056EBAC}">
      <dgm:prSet/>
      <dgm:spPr/>
      <dgm:t>
        <a:bodyPr/>
        <a:lstStyle/>
        <a:p>
          <a:pPr algn="l"/>
          <a:endParaRPr lang="en-US" sz="2400"/>
        </a:p>
      </dgm:t>
    </dgm:pt>
    <dgm:pt modelId="{2FD09204-47D8-4963-A7BD-623F7EB4BEAD}" type="sibTrans" cxnId="{CC80B4DE-FEAC-4127-999D-83267056EBAC}">
      <dgm:prSet/>
      <dgm:spPr/>
      <dgm:t>
        <a:bodyPr/>
        <a:lstStyle/>
        <a:p>
          <a:pPr algn="l"/>
          <a:endParaRPr lang="en-US" sz="2400"/>
        </a:p>
      </dgm:t>
    </dgm:pt>
    <dgm:pt modelId="{32DC7716-C350-4143-9394-73753EFD2161}">
      <dgm:prSet phldrT="[Text]" custT="1"/>
      <dgm:spPr/>
      <dgm:t>
        <a:bodyPr/>
        <a:lstStyle/>
        <a:p>
          <a:pPr algn="l"/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Downloadable PBT and online MSSA &amp; ASR practice tests available at:</a:t>
          </a:r>
        </a:p>
      </dgm:t>
    </dgm:pt>
    <dgm:pt modelId="{58B231E4-3099-4570-9D2B-92101BD5F621}" type="parTrans" cxnId="{2002FD1E-7190-4ABD-8188-60ADE75C46D5}">
      <dgm:prSet/>
      <dgm:spPr/>
      <dgm:t>
        <a:bodyPr/>
        <a:lstStyle/>
        <a:p>
          <a:endParaRPr lang="en-US"/>
        </a:p>
      </dgm:t>
    </dgm:pt>
    <dgm:pt modelId="{1D765C4C-CA6F-40E0-88FB-5D2782B78348}" type="sibTrans" cxnId="{2002FD1E-7190-4ABD-8188-60ADE75C46D5}">
      <dgm:prSet/>
      <dgm:spPr/>
      <dgm:t>
        <a:bodyPr/>
        <a:lstStyle/>
        <a:p>
          <a:endParaRPr lang="en-US"/>
        </a:p>
      </dgm:t>
    </dgm:pt>
    <dgm:pt modelId="{E335F678-C609-40CB-9C33-E5F012FA8804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Video Tutorials</a:t>
          </a:r>
        </a:p>
      </dgm:t>
    </dgm:pt>
    <dgm:pt modelId="{2A2959D3-7FA1-449C-9F5E-A83B10E1EE0E}" type="parTrans" cxnId="{0C947F85-6A65-41BE-90FD-E5E54461D117}">
      <dgm:prSet/>
      <dgm:spPr/>
      <dgm:t>
        <a:bodyPr/>
        <a:lstStyle/>
        <a:p>
          <a:endParaRPr lang="en-US"/>
        </a:p>
      </dgm:t>
    </dgm:pt>
    <dgm:pt modelId="{6DEC794F-7BE3-4F6C-B2E1-2640DAE5510E}" type="sibTrans" cxnId="{0C947F85-6A65-41BE-90FD-E5E54461D117}">
      <dgm:prSet/>
      <dgm:spPr/>
      <dgm:t>
        <a:bodyPr/>
        <a:lstStyle/>
        <a:p>
          <a:endParaRPr lang="en-US"/>
        </a:p>
      </dgm:t>
    </dgm:pt>
    <dgm:pt modelId="{1D34A6BE-E301-4FE5-99B8-8DECCA300258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Test Coordinator’s Manual (TCM)</a:t>
          </a:r>
        </a:p>
      </dgm:t>
    </dgm:pt>
    <dgm:pt modelId="{8216D1ED-8585-4F63-AD03-5FA0C9B074E1}" type="parTrans" cxnId="{7E7CEE2F-F5AD-4C7A-81DB-521CF9D6CFDE}">
      <dgm:prSet/>
      <dgm:spPr/>
      <dgm:t>
        <a:bodyPr/>
        <a:lstStyle/>
        <a:p>
          <a:endParaRPr lang="en-US"/>
        </a:p>
      </dgm:t>
    </dgm:pt>
    <dgm:pt modelId="{511E2890-AB2A-4EA1-B8A8-C6CA2CB5A585}" type="sibTrans" cxnId="{7E7CEE2F-F5AD-4C7A-81DB-521CF9D6CFDE}">
      <dgm:prSet/>
      <dgm:spPr/>
      <dgm:t>
        <a:bodyPr/>
        <a:lstStyle/>
        <a:p>
          <a:endParaRPr lang="en-US"/>
        </a:p>
      </dgm:t>
    </dgm:pt>
    <dgm:pt modelId="{98CA8E56-070B-4A7F-949D-BEEAF85A1DC2}">
      <dgm:prSet phldrT="[Text]" custT="1"/>
      <dgm:spPr/>
      <dgm:t>
        <a:bodyPr/>
        <a:lstStyle/>
        <a:p>
          <a:pPr algn="l"/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CBT Training for IT Coordinators: February 3, 2021; 1-1:45pm </a:t>
          </a:r>
          <a:endParaRPr lang="en-US" sz="2000" i="1" dirty="0">
            <a:highlight>
              <a:srgbClr val="FFFF00"/>
            </a:highligh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6605D7-A941-41E2-A34A-5380C596FDD4}" type="sibTrans" cxnId="{82F57CE9-848B-4631-8EDF-199F2BEA1CA0}">
      <dgm:prSet/>
      <dgm:spPr/>
      <dgm:t>
        <a:bodyPr/>
        <a:lstStyle/>
        <a:p>
          <a:pPr algn="l"/>
          <a:endParaRPr lang="en-US" sz="2400"/>
        </a:p>
      </dgm:t>
    </dgm:pt>
    <dgm:pt modelId="{6CEE3C3A-49D3-4AA0-A2F0-E78EDA01BD56}" type="parTrans" cxnId="{82F57CE9-848B-4631-8EDF-199F2BEA1CA0}">
      <dgm:prSet/>
      <dgm:spPr/>
      <dgm:t>
        <a:bodyPr/>
        <a:lstStyle/>
        <a:p>
          <a:pPr algn="l"/>
          <a:endParaRPr lang="en-US" sz="2400"/>
        </a:p>
      </dgm:t>
    </dgm:pt>
    <dgm:pt modelId="{708F8FB1-58F1-4213-A572-8B6AFD8014F3}">
      <dgm:prSet phldrT="[Text]" custT="1"/>
      <dgm:spPr/>
      <dgm:t>
        <a:bodyPr/>
        <a:lstStyle/>
        <a:p>
          <a:pPr algn="l"/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MSSA: 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https://newmexico.onlinehelp.cognia.org/practice-tests-nm-mssa/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97F7C0-43F8-41EC-A3B3-8EEBB7F292E0}" type="parTrans" cxnId="{422A1499-1590-49F4-801C-5C20D3CECD3E}">
      <dgm:prSet/>
      <dgm:spPr/>
      <dgm:t>
        <a:bodyPr/>
        <a:lstStyle/>
        <a:p>
          <a:endParaRPr lang="en-US"/>
        </a:p>
      </dgm:t>
    </dgm:pt>
    <dgm:pt modelId="{3F4D0A94-6C8A-483F-A9F3-6A8A71D4BFB9}" type="sibTrans" cxnId="{422A1499-1590-49F4-801C-5C20D3CECD3E}">
      <dgm:prSet/>
      <dgm:spPr/>
      <dgm:t>
        <a:bodyPr/>
        <a:lstStyle/>
        <a:p>
          <a:endParaRPr lang="en-US"/>
        </a:p>
      </dgm:t>
    </dgm:pt>
    <dgm:pt modelId="{8E9FCD47-1096-404E-8444-598918D739CD}">
      <dgm:prSet phldrT="[Text]" custT="1"/>
      <dgm:spPr/>
      <dgm:t>
        <a:bodyPr/>
        <a:lstStyle/>
        <a:p>
          <a:pPr algn="l"/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ASR: 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3"/>
            </a:rPr>
            <a:t>https://newmexico.onlinehelp.cognia.org/practice-tests-nm-asr/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54FD1C-11B0-47C3-89E5-A3225316FC8B}" type="parTrans" cxnId="{9D167DA6-B459-43D7-89A2-1BF3FAF945B0}">
      <dgm:prSet/>
      <dgm:spPr/>
      <dgm:t>
        <a:bodyPr/>
        <a:lstStyle/>
        <a:p>
          <a:endParaRPr lang="en-US"/>
        </a:p>
      </dgm:t>
    </dgm:pt>
    <dgm:pt modelId="{7EED778D-98E2-44A6-9E89-D333ECDB71CB}" type="sibTrans" cxnId="{9D167DA6-B459-43D7-89A2-1BF3FAF945B0}">
      <dgm:prSet/>
      <dgm:spPr/>
      <dgm:t>
        <a:bodyPr/>
        <a:lstStyle/>
        <a:p>
          <a:endParaRPr lang="en-US"/>
        </a:p>
      </dgm:t>
    </dgm:pt>
    <dgm:pt modelId="{24266A0C-A24B-43F5-BB92-CD15F02965C7}" type="pres">
      <dgm:prSet presAssocID="{3F89527E-0239-414F-A020-9A702CDFAF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599B-70B9-445A-915C-A871272D8EBB}" type="pres">
      <dgm:prSet presAssocID="{0B7DB95A-9C3B-424E-9521-61C8C40A6757}" presName="composite" presStyleCnt="0"/>
      <dgm:spPr/>
    </dgm:pt>
    <dgm:pt modelId="{B493B940-98D5-4C98-B6E1-A5B7FC463A5E}" type="pres">
      <dgm:prSet presAssocID="{0B7DB95A-9C3B-424E-9521-61C8C40A6757}" presName="parentText" presStyleLbl="alignNode1" presStyleIdx="0" presStyleCnt="3" custScaleX="1220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DC41B-294C-4E37-A974-E7D31955E87B}" type="pres">
      <dgm:prSet presAssocID="{0B7DB95A-9C3B-424E-9521-61C8C40A6757}" presName="descendantText" presStyleLbl="alignAcc1" presStyleIdx="0" presStyleCnt="3" custScaleX="96235" custScaleY="100000" custLinFactNeighborX="202" custLinFactNeighborY="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09D47-0600-436B-A4CA-789EB9949FD1}" type="pres">
      <dgm:prSet presAssocID="{83441C8F-13C6-4B96-A660-719A9738B469}" presName="sp" presStyleCnt="0"/>
      <dgm:spPr/>
    </dgm:pt>
    <dgm:pt modelId="{420E39ED-A21B-4257-8489-5786DD10FE07}" type="pres">
      <dgm:prSet presAssocID="{4750B04F-8BBB-45CE-AD87-9F697BDC8A45}" presName="composite" presStyleCnt="0"/>
      <dgm:spPr/>
    </dgm:pt>
    <dgm:pt modelId="{66996936-B774-4440-A050-EE4C2C671947}" type="pres">
      <dgm:prSet presAssocID="{4750B04F-8BBB-45CE-AD87-9F697BDC8A45}" presName="parentText" presStyleLbl="alignNode1" presStyleIdx="1" presStyleCnt="3" custScaleX="12338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131D4-6B72-4904-AB54-5518B2A90EA9}" type="pres">
      <dgm:prSet presAssocID="{4750B04F-8BBB-45CE-AD87-9F697BDC8A45}" presName="descendantText" presStyleLbl="alignAcc1" presStyleIdx="1" presStyleCnt="3" custScaleX="95993" custScaleY="105549" custLinFactNeighborX="-205" custLinFactNeighborY="-4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94011-4AC9-4BA0-B88D-B514511DDEC4}" type="pres">
      <dgm:prSet presAssocID="{569620CD-7BFD-4567-919A-069E3A8030D5}" presName="sp" presStyleCnt="0"/>
      <dgm:spPr/>
    </dgm:pt>
    <dgm:pt modelId="{516D1EDB-A878-42DC-ADC1-33D741435CAA}" type="pres">
      <dgm:prSet presAssocID="{44CB66A2-5EC5-46D1-A2B7-6B8F6E35E818}" presName="composite" presStyleCnt="0"/>
      <dgm:spPr/>
    </dgm:pt>
    <dgm:pt modelId="{42CA982A-695B-48DD-A00F-D9B740A01962}" type="pres">
      <dgm:prSet presAssocID="{44CB66A2-5EC5-46D1-A2B7-6B8F6E35E818}" presName="parentText" presStyleLbl="alignNode1" presStyleIdx="2" presStyleCnt="3" custScaleX="122838" custLinFactNeighborX="-824" custLinFactNeighborY="-132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65897-5D7E-4949-9034-AD9179319D2C}" type="pres">
      <dgm:prSet presAssocID="{44CB66A2-5EC5-46D1-A2B7-6B8F6E35E818}" presName="descendantText" presStyleLbl="alignAcc1" presStyleIdx="2" presStyleCnt="3" custScaleX="96084" custScaleY="149286" custLinFactNeighborX="221" custLinFactNeighborY="3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69B042-05F5-4746-B1DB-CE79287864C5}" type="presOf" srcId="{0B7DB95A-9C3B-424E-9521-61C8C40A6757}" destId="{B493B940-98D5-4C98-B6E1-A5B7FC463A5E}" srcOrd="0" destOrd="0" presId="urn:microsoft.com/office/officeart/2005/8/layout/chevron2"/>
    <dgm:cxn modelId="{8DC03D35-86CB-4998-9713-1FC824382B9F}" type="presOf" srcId="{3F89527E-0239-414F-A020-9A702CDFAF51}" destId="{24266A0C-A24B-43F5-BB92-CD15F02965C7}" srcOrd="0" destOrd="0" presId="urn:microsoft.com/office/officeart/2005/8/layout/chevron2"/>
    <dgm:cxn modelId="{4765544F-100B-4988-AC0A-08A2ADA67104}" srcId="{4750B04F-8BBB-45CE-AD87-9F697BDC8A45}" destId="{DEEC5D52-EA3B-4184-9961-F4843C6E935B}" srcOrd="0" destOrd="0" parTransId="{794C83F7-2ACB-4B92-A52D-598DC20D84DA}" sibTransId="{3203A084-5A19-4878-A4DF-80B2601AD855}"/>
    <dgm:cxn modelId="{7E7CEE2F-F5AD-4C7A-81DB-521CF9D6CFDE}" srcId="{44CB66A2-5EC5-46D1-A2B7-6B8F6E35E818}" destId="{1D34A6BE-E301-4FE5-99B8-8DECCA300258}" srcOrd="1" destOrd="0" parTransId="{8216D1ED-8585-4F63-AD03-5FA0C9B074E1}" sibTransId="{511E2890-AB2A-4EA1-B8A8-C6CA2CB5A585}"/>
    <dgm:cxn modelId="{C2DDBC3E-CB40-49FC-A2DE-4943BCCD4F52}" type="presOf" srcId="{8E9FCD47-1096-404E-8444-598918D739CD}" destId="{31CDC41B-294C-4E37-A974-E7D31955E87B}" srcOrd="0" destOrd="2" presId="urn:microsoft.com/office/officeart/2005/8/layout/chevron2"/>
    <dgm:cxn modelId="{2002FD1E-7190-4ABD-8188-60ADE75C46D5}" srcId="{0B7DB95A-9C3B-424E-9521-61C8C40A6757}" destId="{32DC7716-C350-4143-9394-73753EFD2161}" srcOrd="0" destOrd="0" parTransId="{58B231E4-3099-4570-9D2B-92101BD5F621}" sibTransId="{1D765C4C-CA6F-40E0-88FB-5D2782B78348}"/>
    <dgm:cxn modelId="{82F57CE9-848B-4631-8EDF-199F2BEA1CA0}" srcId="{4750B04F-8BBB-45CE-AD87-9F697BDC8A45}" destId="{98CA8E56-070B-4A7F-949D-BEEAF85A1DC2}" srcOrd="1" destOrd="0" parTransId="{6CEE3C3A-49D3-4AA0-A2F0-E78EDA01BD56}" sibTransId="{586605D7-A941-41E2-A34A-5380C596FDD4}"/>
    <dgm:cxn modelId="{77986554-53AD-4E7F-939F-8D6A1BC10AB5}" type="presOf" srcId="{32DC7716-C350-4143-9394-73753EFD2161}" destId="{31CDC41B-294C-4E37-A974-E7D31955E87B}" srcOrd="0" destOrd="0" presId="urn:microsoft.com/office/officeart/2005/8/layout/chevron2"/>
    <dgm:cxn modelId="{422A1499-1590-49F4-801C-5C20D3CECD3E}" srcId="{0B7DB95A-9C3B-424E-9521-61C8C40A6757}" destId="{708F8FB1-58F1-4213-A572-8B6AFD8014F3}" srcOrd="1" destOrd="0" parTransId="{6197F7C0-43F8-41EC-A3B3-8EEBB7F292E0}" sibTransId="{3F4D0A94-6C8A-483F-A9F3-6A8A71D4BFB9}"/>
    <dgm:cxn modelId="{DED56596-53B4-46EE-88DE-67B0B1CDFEF9}" type="presOf" srcId="{4750B04F-8BBB-45CE-AD87-9F697BDC8A45}" destId="{66996936-B774-4440-A050-EE4C2C671947}" srcOrd="0" destOrd="0" presId="urn:microsoft.com/office/officeart/2005/8/layout/chevron2"/>
    <dgm:cxn modelId="{8E982F79-9991-4036-BAAC-A088F5B6D25A}" type="presOf" srcId="{44CB66A2-5EC5-46D1-A2B7-6B8F6E35E818}" destId="{42CA982A-695B-48DD-A00F-D9B740A01962}" srcOrd="0" destOrd="0" presId="urn:microsoft.com/office/officeart/2005/8/layout/chevron2"/>
    <dgm:cxn modelId="{79345D66-A18B-4B40-A709-691991129040}" srcId="{3F89527E-0239-414F-A020-9A702CDFAF51}" destId="{0B7DB95A-9C3B-424E-9521-61C8C40A6757}" srcOrd="0" destOrd="0" parTransId="{C64B2327-34CD-40DF-B0F4-352DBDC0BF25}" sibTransId="{83441C8F-13C6-4B96-A660-719A9738B469}"/>
    <dgm:cxn modelId="{F823973C-A88C-4DA0-80F8-9AAEA39C4DC5}" type="presOf" srcId="{DEEC5D52-EA3B-4184-9961-F4843C6E935B}" destId="{1ED131D4-6B72-4904-AB54-5518B2A90EA9}" srcOrd="0" destOrd="0" presId="urn:microsoft.com/office/officeart/2005/8/layout/chevron2"/>
    <dgm:cxn modelId="{0F4ED803-4783-4A58-9B5F-675F3637253A}" type="presOf" srcId="{E49EFF45-DBE0-415C-88DF-6CC9DCC6A34D}" destId="{54465897-5D7E-4949-9034-AD9179319D2C}" srcOrd="0" destOrd="0" presId="urn:microsoft.com/office/officeart/2005/8/layout/chevron2"/>
    <dgm:cxn modelId="{E1C0DF7D-BC07-4F6F-B3C4-DC9411044BDA}" type="presOf" srcId="{422DD867-E1DB-4EE7-AF47-0CF6FD57F808}" destId="{54465897-5D7E-4949-9034-AD9179319D2C}" srcOrd="0" destOrd="2" presId="urn:microsoft.com/office/officeart/2005/8/layout/chevron2"/>
    <dgm:cxn modelId="{97289A0A-2718-4B65-B221-203CDF84B661}" type="presOf" srcId="{1D34A6BE-E301-4FE5-99B8-8DECCA300258}" destId="{54465897-5D7E-4949-9034-AD9179319D2C}" srcOrd="0" destOrd="1" presId="urn:microsoft.com/office/officeart/2005/8/layout/chevron2"/>
    <dgm:cxn modelId="{0C947F85-6A65-41BE-90FD-E5E54461D117}" srcId="{44CB66A2-5EC5-46D1-A2B7-6B8F6E35E818}" destId="{E335F678-C609-40CB-9C33-E5F012FA8804}" srcOrd="3" destOrd="0" parTransId="{2A2959D3-7FA1-449C-9F5E-A83B10E1EE0E}" sibTransId="{6DEC794F-7BE3-4F6C-B2E1-2640DAE5510E}"/>
    <dgm:cxn modelId="{7A98FE5B-8B5E-449C-951E-CA42A79AE36E}" type="presOf" srcId="{E335F678-C609-40CB-9C33-E5F012FA8804}" destId="{54465897-5D7E-4949-9034-AD9179319D2C}" srcOrd="0" destOrd="3" presId="urn:microsoft.com/office/officeart/2005/8/layout/chevron2"/>
    <dgm:cxn modelId="{CC80B4DE-FEAC-4127-999D-83267056EBAC}" srcId="{44CB66A2-5EC5-46D1-A2B7-6B8F6E35E818}" destId="{422DD867-E1DB-4EE7-AF47-0CF6FD57F808}" srcOrd="2" destOrd="0" parTransId="{1A08AE6F-A504-47ED-9AFF-D4555CB15CEB}" sibTransId="{2FD09204-47D8-4963-A7BD-623F7EB4BEAD}"/>
    <dgm:cxn modelId="{6D5FFA7B-C1FF-44FB-8E1B-2A99A449FA8E}" srcId="{3F89527E-0239-414F-A020-9A702CDFAF51}" destId="{4750B04F-8BBB-45CE-AD87-9F697BDC8A45}" srcOrd="1" destOrd="0" parTransId="{D327DD63-6421-40B2-9DD0-3A9894AF3644}" sibTransId="{569620CD-7BFD-4567-919A-069E3A8030D5}"/>
    <dgm:cxn modelId="{7339694E-7E31-4036-8B07-74F1682C86B3}" type="presOf" srcId="{98CA8E56-070B-4A7F-949D-BEEAF85A1DC2}" destId="{1ED131D4-6B72-4904-AB54-5518B2A90EA9}" srcOrd="0" destOrd="1" presId="urn:microsoft.com/office/officeart/2005/8/layout/chevron2"/>
    <dgm:cxn modelId="{9D167DA6-B459-43D7-89A2-1BF3FAF945B0}" srcId="{0B7DB95A-9C3B-424E-9521-61C8C40A6757}" destId="{8E9FCD47-1096-404E-8444-598918D739CD}" srcOrd="2" destOrd="0" parTransId="{CD54FD1C-11B0-47C3-89E5-A3225316FC8B}" sibTransId="{7EED778D-98E2-44A6-9E89-D333ECDB71CB}"/>
    <dgm:cxn modelId="{F24905BB-C190-4A75-82B4-7CB8B204F294}" srcId="{3F89527E-0239-414F-A020-9A702CDFAF51}" destId="{44CB66A2-5EC5-46D1-A2B7-6B8F6E35E818}" srcOrd="2" destOrd="0" parTransId="{152E13FD-6656-4DE0-AA93-9B3479F4A252}" sibTransId="{9E00A414-8F38-46E2-A670-F6A6FB86050F}"/>
    <dgm:cxn modelId="{55BAC922-3D46-4563-890F-3F1B9A75A92A}" type="presOf" srcId="{708F8FB1-58F1-4213-A572-8B6AFD8014F3}" destId="{31CDC41B-294C-4E37-A974-E7D31955E87B}" srcOrd="0" destOrd="1" presId="urn:microsoft.com/office/officeart/2005/8/layout/chevron2"/>
    <dgm:cxn modelId="{16E5472D-85E6-4B8B-8470-5C0E0DF81B32}" srcId="{44CB66A2-5EC5-46D1-A2B7-6B8F6E35E818}" destId="{E49EFF45-DBE0-415C-88DF-6CC9DCC6A34D}" srcOrd="0" destOrd="0" parTransId="{6E412C00-02D3-4D16-A83C-F108179A2458}" sibTransId="{890B647E-4AB4-41F5-BF49-438B9E655FB0}"/>
    <dgm:cxn modelId="{6EDA5B4D-1AC5-498A-8E42-4514F5347938}" type="presParOf" srcId="{24266A0C-A24B-43F5-BB92-CD15F02965C7}" destId="{EC61599B-70B9-445A-915C-A871272D8EBB}" srcOrd="0" destOrd="0" presId="urn:microsoft.com/office/officeart/2005/8/layout/chevron2"/>
    <dgm:cxn modelId="{F7B07BF5-87F6-4D93-A46E-B3208ABB038B}" type="presParOf" srcId="{EC61599B-70B9-445A-915C-A871272D8EBB}" destId="{B493B940-98D5-4C98-B6E1-A5B7FC463A5E}" srcOrd="0" destOrd="0" presId="urn:microsoft.com/office/officeart/2005/8/layout/chevron2"/>
    <dgm:cxn modelId="{706A4BA5-B5DF-4674-9DA2-D4BFE3B6B249}" type="presParOf" srcId="{EC61599B-70B9-445A-915C-A871272D8EBB}" destId="{31CDC41B-294C-4E37-A974-E7D31955E87B}" srcOrd="1" destOrd="0" presId="urn:microsoft.com/office/officeart/2005/8/layout/chevron2"/>
    <dgm:cxn modelId="{8FF913F3-F442-437A-AC1D-2DC75F3BAD07}" type="presParOf" srcId="{24266A0C-A24B-43F5-BB92-CD15F02965C7}" destId="{4AD09D47-0600-436B-A4CA-789EB9949FD1}" srcOrd="1" destOrd="0" presId="urn:microsoft.com/office/officeart/2005/8/layout/chevron2"/>
    <dgm:cxn modelId="{2444B7C4-186F-4B55-B62E-58A925A48898}" type="presParOf" srcId="{24266A0C-A24B-43F5-BB92-CD15F02965C7}" destId="{420E39ED-A21B-4257-8489-5786DD10FE07}" srcOrd="2" destOrd="0" presId="urn:microsoft.com/office/officeart/2005/8/layout/chevron2"/>
    <dgm:cxn modelId="{E9CB158F-2AB6-416D-AB10-CC8BADB6D0F1}" type="presParOf" srcId="{420E39ED-A21B-4257-8489-5786DD10FE07}" destId="{66996936-B774-4440-A050-EE4C2C671947}" srcOrd="0" destOrd="0" presId="urn:microsoft.com/office/officeart/2005/8/layout/chevron2"/>
    <dgm:cxn modelId="{9F5E3249-F8CA-4329-BDC0-7E335F8EE29A}" type="presParOf" srcId="{420E39ED-A21B-4257-8489-5786DD10FE07}" destId="{1ED131D4-6B72-4904-AB54-5518B2A90EA9}" srcOrd="1" destOrd="0" presId="urn:microsoft.com/office/officeart/2005/8/layout/chevron2"/>
    <dgm:cxn modelId="{9821FB74-43E9-4EF4-859B-E114DD7F627E}" type="presParOf" srcId="{24266A0C-A24B-43F5-BB92-CD15F02965C7}" destId="{59594011-4AC9-4BA0-B88D-B514511DDEC4}" srcOrd="3" destOrd="0" presId="urn:microsoft.com/office/officeart/2005/8/layout/chevron2"/>
    <dgm:cxn modelId="{D2263624-EEA1-450E-BE7E-978CEE61CEB5}" type="presParOf" srcId="{24266A0C-A24B-43F5-BB92-CD15F02965C7}" destId="{516D1EDB-A878-42DC-ADC1-33D741435CAA}" srcOrd="4" destOrd="0" presId="urn:microsoft.com/office/officeart/2005/8/layout/chevron2"/>
    <dgm:cxn modelId="{466CEC90-9D72-4EC6-B25D-BA67ECFEFADF}" type="presParOf" srcId="{516D1EDB-A878-42DC-ADC1-33D741435CAA}" destId="{42CA982A-695B-48DD-A00F-D9B740A01962}" srcOrd="0" destOrd="0" presId="urn:microsoft.com/office/officeart/2005/8/layout/chevron2"/>
    <dgm:cxn modelId="{0DDF7AA5-5D1F-4C75-91BB-EABBC8A522B7}" type="presParOf" srcId="{516D1EDB-A878-42DC-ADC1-33D741435CAA}" destId="{54465897-5D7E-4949-9034-AD9179319D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7A991-6335-4D22-97AC-B65D5A2B4AD9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689C4D5-883F-4497-B19D-892B952F25E0}">
      <dgm:prSet phldrT="[Text]" custT="1"/>
      <dgm:spPr/>
      <dgm:t>
        <a:bodyPr/>
        <a:lstStyle/>
        <a:p>
          <a:r>
            <a:rPr lang="en-US" sz="4400"/>
            <a:t>Grades</a:t>
          </a:r>
        </a:p>
      </dgm:t>
    </dgm:pt>
    <dgm:pt modelId="{67A03160-D448-4AB8-B071-38BE3B313E42}" type="parTrans" cxnId="{53AC00D3-DAE8-45CC-B419-678DE7D879B0}">
      <dgm:prSet/>
      <dgm:spPr/>
      <dgm:t>
        <a:bodyPr/>
        <a:lstStyle/>
        <a:p>
          <a:endParaRPr lang="en-US"/>
        </a:p>
      </dgm:t>
    </dgm:pt>
    <dgm:pt modelId="{ACAA9E82-BE7B-48D5-9BFB-272F1D8978A5}" type="sibTrans" cxnId="{53AC00D3-DAE8-45CC-B419-678DE7D879B0}">
      <dgm:prSet/>
      <dgm:spPr/>
      <dgm:t>
        <a:bodyPr/>
        <a:lstStyle/>
        <a:p>
          <a:endParaRPr lang="en-US"/>
        </a:p>
      </dgm:t>
    </dgm:pt>
    <dgm:pt modelId="{D2952A4A-6D2A-4118-AF35-EADEA43CFF82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2 sessions per </a:t>
          </a: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grade</a:t>
          </a:r>
        </a:p>
      </dgm:t>
    </dgm:pt>
    <dgm:pt modelId="{5360240C-152F-457B-B194-EB309C1D2EB5}" type="parTrans" cxnId="{345F289F-52E2-4A51-BFE1-2DB449AD205D}">
      <dgm:prSet/>
      <dgm:spPr/>
      <dgm:t>
        <a:bodyPr/>
        <a:lstStyle/>
        <a:p>
          <a:endParaRPr lang="en-US"/>
        </a:p>
      </dgm:t>
    </dgm:pt>
    <dgm:pt modelId="{25710C47-CE52-4E5D-AC10-033101AD8F2D}" type="sibTrans" cxnId="{345F289F-52E2-4A51-BFE1-2DB449AD205D}">
      <dgm:prSet/>
      <dgm:spPr/>
      <dgm:t>
        <a:bodyPr/>
        <a:lstStyle/>
        <a:p>
          <a:endParaRPr lang="en-US"/>
        </a:p>
      </dgm:t>
    </dgm:pt>
    <dgm:pt modelId="{82572A16-0990-4FF6-BFBF-9BE24DED85D6}">
      <dgm:prSet phldrT="[Text]"/>
      <dgm:spPr/>
      <dgm:t>
        <a:bodyPr/>
        <a:lstStyle/>
        <a:p>
          <a:r>
            <a:rPr lang="en-US"/>
            <a:t>Testing Mode</a:t>
          </a:r>
        </a:p>
      </dgm:t>
    </dgm:pt>
    <dgm:pt modelId="{3E17108F-C367-4B67-B03F-0FA7B7C82BDB}" type="parTrans" cxnId="{45BF7A83-9C08-43ED-8994-BE8C64108EED}">
      <dgm:prSet/>
      <dgm:spPr/>
      <dgm:t>
        <a:bodyPr/>
        <a:lstStyle/>
        <a:p>
          <a:endParaRPr lang="en-US"/>
        </a:p>
      </dgm:t>
    </dgm:pt>
    <dgm:pt modelId="{67BE986F-8F56-4F0E-8689-5E5B9D9CBA74}" type="sibTrans" cxnId="{45BF7A83-9C08-43ED-8994-BE8C64108EED}">
      <dgm:prSet/>
      <dgm:spPr/>
      <dgm:t>
        <a:bodyPr/>
        <a:lstStyle/>
        <a:p>
          <a:endParaRPr lang="en-US"/>
        </a:p>
      </dgm:t>
    </dgm:pt>
    <dgm:pt modelId="{4188A404-CF29-4E67-9E9C-B881A8350581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</dgm:t>
    </dgm:pt>
    <dgm:pt modelId="{C2A2132A-1F4B-49F0-83F7-EA25EABF8651}" type="parTrans" cxnId="{D95D43D0-4CE3-498B-9B83-A0DCE467F007}">
      <dgm:prSet/>
      <dgm:spPr/>
      <dgm:t>
        <a:bodyPr/>
        <a:lstStyle/>
        <a:p>
          <a:endParaRPr lang="en-US"/>
        </a:p>
      </dgm:t>
    </dgm:pt>
    <dgm:pt modelId="{D858321E-1582-4E97-A300-E47E8B5DB933}" type="sibTrans" cxnId="{D95D43D0-4CE3-498B-9B83-A0DCE467F007}">
      <dgm:prSet/>
      <dgm:spPr/>
      <dgm:t>
        <a:bodyPr/>
        <a:lstStyle/>
        <a:p>
          <a:endParaRPr lang="en-US"/>
        </a:p>
      </dgm:t>
    </dgm:pt>
    <dgm:pt modelId="{531615B9-5761-43D9-83E1-BF5512AD8AF4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</dgm:t>
    </dgm:pt>
    <dgm:pt modelId="{DDBDAB74-3C73-494D-A782-7F67F6AE0204}" type="parTrans" cxnId="{D5930FC7-D5FA-474F-B1EC-F409897F777D}">
      <dgm:prSet/>
      <dgm:spPr/>
      <dgm:t>
        <a:bodyPr/>
        <a:lstStyle/>
        <a:p>
          <a:endParaRPr lang="en-US"/>
        </a:p>
      </dgm:t>
    </dgm:pt>
    <dgm:pt modelId="{EB277EBD-EF27-4072-9795-390DD8E8F945}" type="sibTrans" cxnId="{D5930FC7-D5FA-474F-B1EC-F409897F777D}">
      <dgm:prSet/>
      <dgm:spPr/>
      <dgm:t>
        <a:bodyPr/>
        <a:lstStyle/>
        <a:p>
          <a:endParaRPr lang="en-US"/>
        </a:p>
      </dgm:t>
    </dgm:pt>
    <dgm:pt modelId="{B45AA171-6802-4826-BB48-00B4BFBB7D06}">
      <dgm:prSet phldrT="[Text]" custT="1"/>
      <dgm:spPr/>
      <dgm:t>
        <a:bodyPr/>
        <a:lstStyle/>
        <a:p>
          <a:r>
            <a:rPr lang="en-US" sz="2800"/>
            <a:t>3</a:t>
          </a:r>
        </a:p>
      </dgm:t>
    </dgm:pt>
    <dgm:pt modelId="{54E0C544-8CD5-4FD7-9363-615F6C78EE0F}" type="sibTrans" cxnId="{70F355B0-9D46-4D3B-8FA5-09E9EC1FAFAC}">
      <dgm:prSet/>
      <dgm:spPr/>
      <dgm:t>
        <a:bodyPr/>
        <a:lstStyle/>
        <a:p>
          <a:endParaRPr lang="en-US"/>
        </a:p>
      </dgm:t>
    </dgm:pt>
    <dgm:pt modelId="{8F28AA64-3C14-46CD-8CD0-EE23DEADF2FB}" type="parTrans" cxnId="{70F355B0-9D46-4D3B-8FA5-09E9EC1FAFAC}">
      <dgm:prSet/>
      <dgm:spPr/>
      <dgm:t>
        <a:bodyPr/>
        <a:lstStyle/>
        <a:p>
          <a:endParaRPr lang="en-US"/>
        </a:p>
      </dgm:t>
    </dgm:pt>
    <dgm:pt modelId="{75D7F4D0-C91E-4BCB-8941-587236696F94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(approx. 120 min/session)</a:t>
          </a:r>
        </a:p>
      </dgm:t>
    </dgm:pt>
    <dgm:pt modelId="{4162754C-5A67-4DAF-8079-AD9A94BCAD94}" type="parTrans" cxnId="{2FF0A248-6BFB-487D-8DB8-C2C92BA24C26}">
      <dgm:prSet/>
      <dgm:spPr/>
      <dgm:t>
        <a:bodyPr/>
        <a:lstStyle/>
        <a:p>
          <a:endParaRPr lang="en-US"/>
        </a:p>
      </dgm:t>
    </dgm:pt>
    <dgm:pt modelId="{2F292472-A592-41E8-BF42-C409CABF7D2F}" type="sibTrans" cxnId="{2FF0A248-6BFB-487D-8DB8-C2C92BA24C26}">
      <dgm:prSet/>
      <dgm:spPr/>
      <dgm:t>
        <a:bodyPr/>
        <a:lstStyle/>
        <a:p>
          <a:endParaRPr lang="en-US"/>
        </a:p>
      </dgm:t>
    </dgm:pt>
    <dgm:pt modelId="{C7CD2288-3B8D-4CD6-841B-D22260A209A8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New writing prompt design</a:t>
          </a:r>
        </a:p>
      </dgm:t>
    </dgm:pt>
    <dgm:pt modelId="{E90F9746-2DF0-4F63-9D83-9029946EA1CC}" type="sibTrans" cxnId="{A2C6305D-4506-4361-994B-424A575EC1A6}">
      <dgm:prSet/>
      <dgm:spPr/>
      <dgm:t>
        <a:bodyPr/>
        <a:lstStyle/>
        <a:p>
          <a:endParaRPr lang="en-US"/>
        </a:p>
      </dgm:t>
    </dgm:pt>
    <dgm:pt modelId="{D07D4992-F2F1-4690-9CFE-908585CA07CC}" type="parTrans" cxnId="{A2C6305D-4506-4361-994B-424A575EC1A6}">
      <dgm:prSet/>
      <dgm:spPr/>
      <dgm:t>
        <a:bodyPr/>
        <a:lstStyle/>
        <a:p>
          <a:endParaRPr lang="en-US"/>
        </a:p>
      </dgm:t>
    </dgm:pt>
    <dgm:pt modelId="{71AFDC98-4DE2-438C-91B5-9C603C03BFFE}">
      <dgm:prSet phldrT="[Text]" custT="1"/>
      <dgm:spPr/>
      <dgm:t>
        <a:bodyPr/>
        <a:lstStyle/>
        <a:p>
          <a:r>
            <a:rPr lang="en-US" sz="4400"/>
            <a:t>Structure</a:t>
          </a:r>
        </a:p>
      </dgm:t>
    </dgm:pt>
    <dgm:pt modelId="{D1CF47F1-E572-4E35-A3EC-86E2B8AE82CF}" type="sibTrans" cxnId="{12B86DBB-0633-4DA1-AE9A-49AE0D1F0461}">
      <dgm:prSet/>
      <dgm:spPr/>
      <dgm:t>
        <a:bodyPr/>
        <a:lstStyle/>
        <a:p>
          <a:endParaRPr lang="en-US"/>
        </a:p>
      </dgm:t>
    </dgm:pt>
    <dgm:pt modelId="{FA3DCEB4-3D6E-49FD-BCF5-CC9C4D011D4C}" type="parTrans" cxnId="{12B86DBB-0633-4DA1-AE9A-49AE0D1F0461}">
      <dgm:prSet/>
      <dgm:spPr/>
      <dgm:t>
        <a:bodyPr/>
        <a:lstStyle/>
        <a:p>
          <a:endParaRPr lang="en-US"/>
        </a:p>
      </dgm:t>
    </dgm:pt>
    <dgm:pt modelId="{46CCCB60-5B4B-4779-B5E7-D82EB64AC1E9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SLA: </a:t>
          </a:r>
          <a:r>
            <a:rPr lang="en-US" sz="1800" dirty="0" err="1">
              <a:latin typeface="Calibri" panose="020F0502020204030204" pitchFamily="34" charset="0"/>
              <a:cs typeface="Calibri" panose="020F0502020204030204" pitchFamily="34" charset="0"/>
            </a:rPr>
            <a:t>Transadaptation</a:t>
          </a: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 of ELA</a:t>
          </a:r>
        </a:p>
      </dgm:t>
    </dgm:pt>
    <dgm:pt modelId="{0FF0F7FE-E9BA-4327-B14D-E7494F376752}" type="parTrans" cxnId="{8B7CDD02-273A-48B4-B010-E158A0B71098}">
      <dgm:prSet/>
      <dgm:spPr/>
      <dgm:t>
        <a:bodyPr/>
        <a:lstStyle/>
        <a:p>
          <a:endParaRPr lang="en-US"/>
        </a:p>
      </dgm:t>
    </dgm:pt>
    <dgm:pt modelId="{F1465467-88AA-43BC-B2CC-51C23DEBEAAB}" type="sibTrans" cxnId="{8B7CDD02-273A-48B4-B010-E158A0B71098}">
      <dgm:prSet/>
      <dgm:spPr/>
      <dgm:t>
        <a:bodyPr/>
        <a:lstStyle/>
        <a:p>
          <a:endParaRPr lang="en-US"/>
        </a:p>
      </dgm:t>
    </dgm:pt>
    <dgm:pt modelId="{D2A789AB-5F80-4E1E-90BE-7F797EC9CA05}">
      <dgm:prSet custT="1"/>
      <dgm:spPr/>
      <dgm:t>
        <a:bodyPr/>
        <a:lstStyle/>
        <a:p>
          <a:r>
            <a:rPr lang="en-US" sz="2800"/>
            <a:t>4</a:t>
          </a:r>
        </a:p>
      </dgm:t>
    </dgm:pt>
    <dgm:pt modelId="{98DA3A61-9FA2-4C0C-A52C-857D959D2E05}" type="parTrans" cxnId="{87635B09-3BE6-4099-92BE-CF0AEA8B464C}">
      <dgm:prSet/>
      <dgm:spPr/>
      <dgm:t>
        <a:bodyPr/>
        <a:lstStyle/>
        <a:p>
          <a:endParaRPr lang="en-US"/>
        </a:p>
      </dgm:t>
    </dgm:pt>
    <dgm:pt modelId="{984F307F-FE86-4A67-8FA1-B6E8CD419F8E}" type="sibTrans" cxnId="{87635B09-3BE6-4099-92BE-CF0AEA8B464C}">
      <dgm:prSet/>
      <dgm:spPr/>
      <dgm:t>
        <a:bodyPr/>
        <a:lstStyle/>
        <a:p>
          <a:endParaRPr lang="en-US"/>
        </a:p>
      </dgm:t>
    </dgm:pt>
    <dgm:pt modelId="{2C732BB9-83D7-4E9E-8EC0-87488909DA33}">
      <dgm:prSet custT="1"/>
      <dgm:spPr/>
      <dgm:t>
        <a:bodyPr/>
        <a:lstStyle/>
        <a:p>
          <a:r>
            <a:rPr lang="en-US" sz="2800"/>
            <a:t>8</a:t>
          </a:r>
        </a:p>
      </dgm:t>
    </dgm:pt>
    <dgm:pt modelId="{98CDA33B-54E3-456C-BF90-7D9C38292F29}" type="parTrans" cxnId="{499653CA-3EE5-4613-A3C9-5508A02102B7}">
      <dgm:prSet/>
      <dgm:spPr/>
      <dgm:t>
        <a:bodyPr/>
        <a:lstStyle/>
        <a:p>
          <a:endParaRPr lang="en-US"/>
        </a:p>
      </dgm:t>
    </dgm:pt>
    <dgm:pt modelId="{A00F167C-FFC9-4DA4-A5FE-EECC8DA39CB0}" type="sibTrans" cxnId="{499653CA-3EE5-4613-A3C9-5508A02102B7}">
      <dgm:prSet/>
      <dgm:spPr/>
      <dgm:t>
        <a:bodyPr/>
        <a:lstStyle/>
        <a:p>
          <a:endParaRPr lang="en-US"/>
        </a:p>
      </dgm:t>
    </dgm:pt>
    <dgm:pt modelId="{92012247-B684-487E-AC86-B734088E1D72}">
      <dgm:prSet custT="1"/>
      <dgm:spPr/>
      <dgm:t>
        <a:bodyPr/>
        <a:lstStyle/>
        <a:p>
          <a:r>
            <a:rPr lang="en-US" sz="2800"/>
            <a:t>5</a:t>
          </a:r>
        </a:p>
      </dgm:t>
    </dgm:pt>
    <dgm:pt modelId="{06545DD9-0459-4460-B4B1-54929668E7C4}" type="parTrans" cxnId="{BC7D9DFA-0D0C-4F27-9FA5-0073F2D585C7}">
      <dgm:prSet/>
      <dgm:spPr/>
      <dgm:t>
        <a:bodyPr/>
        <a:lstStyle/>
        <a:p>
          <a:endParaRPr lang="en-US"/>
        </a:p>
      </dgm:t>
    </dgm:pt>
    <dgm:pt modelId="{114EAACF-9D63-48E4-ABE1-44C562C6F2F8}" type="sibTrans" cxnId="{BC7D9DFA-0D0C-4F27-9FA5-0073F2D585C7}">
      <dgm:prSet/>
      <dgm:spPr/>
      <dgm:t>
        <a:bodyPr/>
        <a:lstStyle/>
        <a:p>
          <a:endParaRPr lang="en-US"/>
        </a:p>
      </dgm:t>
    </dgm:pt>
    <dgm:pt modelId="{DA753FD0-EF59-407E-9D8B-C400C23D55B9}">
      <dgm:prSet custT="1"/>
      <dgm:spPr/>
      <dgm:t>
        <a:bodyPr/>
        <a:lstStyle/>
        <a:p>
          <a:r>
            <a:rPr lang="en-US" sz="2800"/>
            <a:t>7</a:t>
          </a:r>
        </a:p>
      </dgm:t>
    </dgm:pt>
    <dgm:pt modelId="{B0E7F4E3-090A-4937-8351-E77BE92C144B}" type="parTrans" cxnId="{DBE9957D-52FF-490E-BDA7-812AA5947D79}">
      <dgm:prSet/>
      <dgm:spPr/>
      <dgm:t>
        <a:bodyPr/>
        <a:lstStyle/>
        <a:p>
          <a:endParaRPr lang="en-US"/>
        </a:p>
      </dgm:t>
    </dgm:pt>
    <dgm:pt modelId="{63115571-2A02-499E-A81E-991D74A98A63}" type="sibTrans" cxnId="{DBE9957D-52FF-490E-BDA7-812AA5947D79}">
      <dgm:prSet/>
      <dgm:spPr/>
      <dgm:t>
        <a:bodyPr/>
        <a:lstStyle/>
        <a:p>
          <a:endParaRPr lang="en-US"/>
        </a:p>
      </dgm:t>
    </dgm:pt>
    <dgm:pt modelId="{DC49863F-3B34-4B39-BC6B-BFD59FA5B0B6}">
      <dgm:prSet custT="1"/>
      <dgm:spPr/>
      <dgm:t>
        <a:bodyPr/>
        <a:lstStyle/>
        <a:p>
          <a:r>
            <a:rPr lang="en-US" sz="2800"/>
            <a:t>6</a:t>
          </a:r>
        </a:p>
      </dgm:t>
    </dgm:pt>
    <dgm:pt modelId="{B519B8FF-0A6D-49C1-BB2F-E8B755A69A36}" type="parTrans" cxnId="{4D3A2812-4EFD-4E0B-BF7A-B00D27DA0A4C}">
      <dgm:prSet/>
      <dgm:spPr/>
      <dgm:t>
        <a:bodyPr/>
        <a:lstStyle/>
        <a:p>
          <a:endParaRPr lang="en-US"/>
        </a:p>
      </dgm:t>
    </dgm:pt>
    <dgm:pt modelId="{C39E1C61-7EE2-46C1-A1AB-AEAED8807665}" type="sibTrans" cxnId="{4D3A2812-4EFD-4E0B-BF7A-B00D27DA0A4C}">
      <dgm:prSet/>
      <dgm:spPr/>
      <dgm:t>
        <a:bodyPr/>
        <a:lstStyle/>
        <a:p>
          <a:endParaRPr lang="en-US"/>
        </a:p>
      </dgm:t>
    </dgm:pt>
    <dgm:pt modelId="{BA99420D-5BE9-48E2-84B4-37D7AD194487}" type="pres">
      <dgm:prSet presAssocID="{5C37A991-6335-4D22-97AC-B65D5A2B4AD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82802-3B47-4C9D-8591-97C75AEE94E3}" type="pres">
      <dgm:prSet presAssocID="{5689C4D5-883F-4497-B19D-892B952F25E0}" presName="compNode" presStyleCnt="0"/>
      <dgm:spPr/>
    </dgm:pt>
    <dgm:pt modelId="{798BF35F-AC47-4EA7-86ED-F4F79C454304}" type="pres">
      <dgm:prSet presAssocID="{5689C4D5-883F-4497-B19D-892B952F25E0}" presName="aNode" presStyleLbl="bgShp" presStyleIdx="0" presStyleCnt="3" custScaleY="99551"/>
      <dgm:spPr/>
      <dgm:t>
        <a:bodyPr/>
        <a:lstStyle/>
        <a:p>
          <a:endParaRPr lang="en-US"/>
        </a:p>
      </dgm:t>
    </dgm:pt>
    <dgm:pt modelId="{E92E3913-FD4E-446C-941D-F9BCE59DEC4D}" type="pres">
      <dgm:prSet presAssocID="{5689C4D5-883F-4497-B19D-892B952F25E0}" presName="textNode" presStyleLbl="bgShp" presStyleIdx="0" presStyleCnt="3"/>
      <dgm:spPr/>
      <dgm:t>
        <a:bodyPr/>
        <a:lstStyle/>
        <a:p>
          <a:endParaRPr lang="en-US"/>
        </a:p>
      </dgm:t>
    </dgm:pt>
    <dgm:pt modelId="{08E34482-6C5D-44CD-BDF6-6148E06FB57F}" type="pres">
      <dgm:prSet presAssocID="{5689C4D5-883F-4497-B19D-892B952F25E0}" presName="compChildNode" presStyleCnt="0"/>
      <dgm:spPr/>
    </dgm:pt>
    <dgm:pt modelId="{514F78C2-0100-4AB3-B0B6-F4DB8DB72136}" type="pres">
      <dgm:prSet presAssocID="{5689C4D5-883F-4497-B19D-892B952F25E0}" presName="theInnerList" presStyleCnt="0"/>
      <dgm:spPr/>
    </dgm:pt>
    <dgm:pt modelId="{DE967FF5-A397-41FC-A8F7-04F29A4091E6}" type="pres">
      <dgm:prSet presAssocID="{B45AA171-6802-4826-BB48-00B4BFBB7D06}" presName="childNode" presStyleLbl="node1" presStyleIdx="0" presStyleCnt="12" custScaleY="98589" custLinFactY="-3447" custLinFactNeighborX="43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36B52-25EC-421B-80D2-A5865C0426EA}" type="pres">
      <dgm:prSet presAssocID="{B45AA171-6802-4826-BB48-00B4BFBB7D06}" presName="aSpace2" presStyleCnt="0"/>
      <dgm:spPr/>
    </dgm:pt>
    <dgm:pt modelId="{2B82B13C-7D42-4822-928B-7EB211F59B47}" type="pres">
      <dgm:prSet presAssocID="{D2A789AB-5F80-4E1E-90BE-7F797EC9CA05}" presName="childNode" presStyleLbl="node1" presStyleIdx="1" presStyleCnt="12" custScaleY="98427" custLinFactY="-911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1B079-A775-41B5-B25D-43EF5FD52517}" type="pres">
      <dgm:prSet presAssocID="{D2A789AB-5F80-4E1E-90BE-7F797EC9CA05}" presName="aSpace2" presStyleCnt="0"/>
      <dgm:spPr/>
    </dgm:pt>
    <dgm:pt modelId="{92111C64-72D6-47AD-8809-B2D8E0C2E8D8}" type="pres">
      <dgm:prSet presAssocID="{92012247-B684-487E-AC86-B734088E1D72}" presName="childNode" presStyleLbl="node1" presStyleIdx="2" presStyleCnt="12" custScaleY="98104" custLinFactY="-707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60209-4AA2-482F-A7EA-6C9E30E33A52}" type="pres">
      <dgm:prSet presAssocID="{92012247-B684-487E-AC86-B734088E1D72}" presName="aSpace2" presStyleCnt="0"/>
      <dgm:spPr/>
    </dgm:pt>
    <dgm:pt modelId="{5025DD6E-323D-4B4B-A4BD-D9FFC0E64BB7}" type="pres">
      <dgm:prSet presAssocID="{DC49863F-3B34-4B39-BC6B-BFD59FA5B0B6}" presName="childNode" presStyleLbl="node1" presStyleIdx="3" presStyleCnt="12" custScaleY="97783" custLinFactY="-299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86D99-AFDA-4CE2-ABEA-884937A3D621}" type="pres">
      <dgm:prSet presAssocID="{DC49863F-3B34-4B39-BC6B-BFD59FA5B0B6}" presName="aSpace2" presStyleCnt="0"/>
      <dgm:spPr/>
    </dgm:pt>
    <dgm:pt modelId="{ADB94D9F-BB97-42DC-8E6A-000080501D80}" type="pres">
      <dgm:prSet presAssocID="{DA753FD0-EF59-407E-9D8B-C400C23D55B9}" presName="childNode" presStyleLbl="node1" presStyleIdx="4" presStyleCnt="12" custScaleY="97463" custLinFactNeighborY="-53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D94D4-8992-49D7-91A2-E855EFB2E447}" type="pres">
      <dgm:prSet presAssocID="{DA753FD0-EF59-407E-9D8B-C400C23D55B9}" presName="aSpace2" presStyleCnt="0"/>
      <dgm:spPr/>
    </dgm:pt>
    <dgm:pt modelId="{F8BF98EF-1BBD-46A0-BF2E-D8A81BB7ED0A}" type="pres">
      <dgm:prSet presAssocID="{2C732BB9-83D7-4E9E-8EC0-87488909DA33}" presName="childNode" presStyleLbl="node1" presStyleIdx="5" presStyleCnt="12" custScaleY="96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434FB-B5C9-4FFE-9D64-BBACCF272EDD}" type="pres">
      <dgm:prSet presAssocID="{5689C4D5-883F-4497-B19D-892B952F25E0}" presName="aSpace" presStyleCnt="0"/>
      <dgm:spPr/>
    </dgm:pt>
    <dgm:pt modelId="{32539154-192D-4B7B-AC1A-29D190468279}" type="pres">
      <dgm:prSet presAssocID="{71AFDC98-4DE2-438C-91B5-9C603C03BFFE}" presName="compNode" presStyleCnt="0"/>
      <dgm:spPr/>
    </dgm:pt>
    <dgm:pt modelId="{EDFC6109-3BE5-4FE3-A016-9A46155A2170}" type="pres">
      <dgm:prSet presAssocID="{71AFDC98-4DE2-438C-91B5-9C603C03BFFE}" presName="aNode" presStyleLbl="bgShp" presStyleIdx="1" presStyleCnt="3" custScaleY="99551" custLinFactNeighborX="0" custLinFactNeighborY="-2971"/>
      <dgm:spPr/>
      <dgm:t>
        <a:bodyPr/>
        <a:lstStyle/>
        <a:p>
          <a:endParaRPr lang="en-US"/>
        </a:p>
      </dgm:t>
    </dgm:pt>
    <dgm:pt modelId="{BFA2A44E-28C5-4F8D-9592-ACD46B64C595}" type="pres">
      <dgm:prSet presAssocID="{71AFDC98-4DE2-438C-91B5-9C603C03BFFE}" presName="textNode" presStyleLbl="bgShp" presStyleIdx="1" presStyleCnt="3"/>
      <dgm:spPr/>
      <dgm:t>
        <a:bodyPr/>
        <a:lstStyle/>
        <a:p>
          <a:endParaRPr lang="en-US"/>
        </a:p>
      </dgm:t>
    </dgm:pt>
    <dgm:pt modelId="{CB3FB5D6-BA84-460B-86C4-9437547EA4D4}" type="pres">
      <dgm:prSet presAssocID="{71AFDC98-4DE2-438C-91B5-9C603C03BFFE}" presName="compChildNode" presStyleCnt="0"/>
      <dgm:spPr/>
    </dgm:pt>
    <dgm:pt modelId="{B6FDD6C8-D621-47DE-BF8E-FE83F53E2481}" type="pres">
      <dgm:prSet presAssocID="{71AFDC98-4DE2-438C-91B5-9C603C03BFFE}" presName="theInnerList" presStyleCnt="0"/>
      <dgm:spPr/>
    </dgm:pt>
    <dgm:pt modelId="{00BA6E92-59F3-4576-8F6D-9BB861E14105}" type="pres">
      <dgm:prSet presAssocID="{D2952A4A-6D2A-4118-AF35-EADEA43CFF82}" presName="childNode" presStyleLbl="node1" presStyleIdx="6" presStyleCnt="12" custScaleX="102742" custScaleY="257405" custLinFactY="-176379" custLinFactNeighborX="476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1DF2-D6BA-4DA5-A3AB-4650CABDCA5E}" type="pres">
      <dgm:prSet presAssocID="{D2952A4A-6D2A-4118-AF35-EADEA43CFF82}" presName="aSpace2" presStyleCnt="0"/>
      <dgm:spPr/>
    </dgm:pt>
    <dgm:pt modelId="{AF571C31-623A-408F-9746-4BA33D4DF651}" type="pres">
      <dgm:prSet presAssocID="{46CCCB60-5B4B-4779-B5E7-D82EB64AC1E9}" presName="childNode" presStyleLbl="node1" presStyleIdx="7" presStyleCnt="12" custScaleX="106167" custScaleY="385374" custLinFactY="958854" custLinFactNeighborY="1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A31EE-5D8C-48DE-85ED-70BE12ACE9AB}" type="pres">
      <dgm:prSet presAssocID="{46CCCB60-5B4B-4779-B5E7-D82EB64AC1E9}" presName="aSpace2" presStyleCnt="0"/>
      <dgm:spPr/>
    </dgm:pt>
    <dgm:pt modelId="{9637BEB0-AE5D-4670-B1ED-A24B8DC1404A}" type="pres">
      <dgm:prSet presAssocID="{75D7F4D0-C91E-4BCB-8941-587236696F94}" presName="childNode" presStyleLbl="node1" presStyleIdx="8" presStyleCnt="12" custScaleX="106167" custScaleY="533774" custLinFactY="-440269" custLinFactNeighborX="475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B30E-FA22-4F7F-98AC-54B1E7FC029F}" type="pres">
      <dgm:prSet presAssocID="{75D7F4D0-C91E-4BCB-8941-587236696F94}" presName="aSpace2" presStyleCnt="0"/>
      <dgm:spPr/>
    </dgm:pt>
    <dgm:pt modelId="{77C60583-999B-4574-9937-97DD45C93780}" type="pres">
      <dgm:prSet presAssocID="{C7CD2288-3B8D-4CD6-841B-D22260A209A8}" presName="childNode" presStyleLbl="node1" presStyleIdx="9" presStyleCnt="12" custScaleX="106167" custScaleY="553634" custLinFactY="-380769" custLinFactNeighborX="0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85115-D37A-4C59-9E82-FA0417FC00B3}" type="pres">
      <dgm:prSet presAssocID="{71AFDC98-4DE2-438C-91B5-9C603C03BFFE}" presName="aSpace" presStyleCnt="0"/>
      <dgm:spPr/>
    </dgm:pt>
    <dgm:pt modelId="{69256C95-95DD-447C-A99F-50AFC9C339C4}" type="pres">
      <dgm:prSet presAssocID="{82572A16-0990-4FF6-BFBF-9BE24DED85D6}" presName="compNode" presStyleCnt="0"/>
      <dgm:spPr/>
    </dgm:pt>
    <dgm:pt modelId="{8FFFE638-97F7-47C8-B09C-0697C769B46D}" type="pres">
      <dgm:prSet presAssocID="{82572A16-0990-4FF6-BFBF-9BE24DED85D6}" presName="aNode" presStyleLbl="bgShp" presStyleIdx="2" presStyleCnt="3" custScaleY="99551"/>
      <dgm:spPr/>
      <dgm:t>
        <a:bodyPr/>
        <a:lstStyle/>
        <a:p>
          <a:endParaRPr lang="en-US"/>
        </a:p>
      </dgm:t>
    </dgm:pt>
    <dgm:pt modelId="{F8778954-0E7A-4F4A-81E6-F14EA953C4A4}" type="pres">
      <dgm:prSet presAssocID="{82572A16-0990-4FF6-BFBF-9BE24DED85D6}" presName="textNode" presStyleLbl="bgShp" presStyleIdx="2" presStyleCnt="3"/>
      <dgm:spPr/>
      <dgm:t>
        <a:bodyPr/>
        <a:lstStyle/>
        <a:p>
          <a:endParaRPr lang="en-US"/>
        </a:p>
      </dgm:t>
    </dgm:pt>
    <dgm:pt modelId="{99B0E0C8-90AC-4E0D-9095-6ADD44507D37}" type="pres">
      <dgm:prSet presAssocID="{82572A16-0990-4FF6-BFBF-9BE24DED85D6}" presName="compChildNode" presStyleCnt="0"/>
      <dgm:spPr/>
    </dgm:pt>
    <dgm:pt modelId="{BDD3D1F3-70E1-4200-87C8-26201FC402AA}" type="pres">
      <dgm:prSet presAssocID="{82572A16-0990-4FF6-BFBF-9BE24DED85D6}" presName="theInnerList" presStyleCnt="0"/>
      <dgm:spPr/>
    </dgm:pt>
    <dgm:pt modelId="{5122CA2B-BDBE-4AF2-8FD7-6D7781CE34A1}" type="pres">
      <dgm:prSet presAssocID="{4188A404-CF29-4E67-9E9C-B881A8350581}" presName="childNode" presStyleLbl="node1" presStyleIdx="10" presStyleCnt="12" custLinFactNeighborY="-60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A8C7E-2C01-4F38-A10D-29C19AF0B61B}" type="pres">
      <dgm:prSet presAssocID="{4188A404-CF29-4E67-9E9C-B881A8350581}" presName="aSpace2" presStyleCnt="0"/>
      <dgm:spPr/>
    </dgm:pt>
    <dgm:pt modelId="{CB60EAC4-F15C-4BD4-8332-C00CD1E24066}" type="pres">
      <dgm:prSet presAssocID="{531615B9-5761-43D9-83E1-BF5512AD8AF4}" presName="childNode" presStyleLbl="node1" presStyleIdx="11" presStyleCnt="12" custLinFactNeighborX="-295" custLinFactNeighborY="-43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970C49-2266-49E6-A9A5-FB6398F9B1BB}" type="presOf" srcId="{531615B9-5761-43D9-83E1-BF5512AD8AF4}" destId="{CB60EAC4-F15C-4BD4-8332-C00CD1E24066}" srcOrd="0" destOrd="0" presId="urn:microsoft.com/office/officeart/2005/8/layout/lProcess2"/>
    <dgm:cxn modelId="{BC7D9DFA-0D0C-4F27-9FA5-0073F2D585C7}" srcId="{5689C4D5-883F-4497-B19D-892B952F25E0}" destId="{92012247-B684-487E-AC86-B734088E1D72}" srcOrd="2" destOrd="0" parTransId="{06545DD9-0459-4460-B4B1-54929668E7C4}" sibTransId="{114EAACF-9D63-48E4-ABE1-44C562C6F2F8}"/>
    <dgm:cxn modelId="{A7B59F71-B0BC-47D3-9485-E99AADAB610F}" type="presOf" srcId="{46CCCB60-5B4B-4779-B5E7-D82EB64AC1E9}" destId="{AF571C31-623A-408F-9746-4BA33D4DF651}" srcOrd="0" destOrd="0" presId="urn:microsoft.com/office/officeart/2005/8/layout/lProcess2"/>
    <dgm:cxn modelId="{2CAE6771-F3CB-420F-8734-AB5A995E0238}" type="presOf" srcId="{D2A789AB-5F80-4E1E-90BE-7F797EC9CA05}" destId="{2B82B13C-7D42-4822-928B-7EB211F59B47}" srcOrd="0" destOrd="0" presId="urn:microsoft.com/office/officeart/2005/8/layout/lProcess2"/>
    <dgm:cxn modelId="{40C2B09D-AB9D-4A08-9E39-DB5FDCF81D93}" type="presOf" srcId="{92012247-B684-487E-AC86-B734088E1D72}" destId="{92111C64-72D6-47AD-8809-B2D8E0C2E8D8}" srcOrd="0" destOrd="0" presId="urn:microsoft.com/office/officeart/2005/8/layout/lProcess2"/>
    <dgm:cxn modelId="{70F355B0-9D46-4D3B-8FA5-09E9EC1FAFAC}" srcId="{5689C4D5-883F-4497-B19D-892B952F25E0}" destId="{B45AA171-6802-4826-BB48-00B4BFBB7D06}" srcOrd="0" destOrd="0" parTransId="{8F28AA64-3C14-46CD-8CD0-EE23DEADF2FB}" sibTransId="{54E0C544-8CD5-4FD7-9363-615F6C78EE0F}"/>
    <dgm:cxn modelId="{4C056E8D-824E-444E-ACCA-D620424C0F8D}" type="presOf" srcId="{2C732BB9-83D7-4E9E-8EC0-87488909DA33}" destId="{F8BF98EF-1BBD-46A0-BF2E-D8A81BB7ED0A}" srcOrd="0" destOrd="0" presId="urn:microsoft.com/office/officeart/2005/8/layout/lProcess2"/>
    <dgm:cxn modelId="{A34B4114-1E31-4C73-8142-F53FB0AEBFA9}" type="presOf" srcId="{71AFDC98-4DE2-438C-91B5-9C603C03BFFE}" destId="{EDFC6109-3BE5-4FE3-A016-9A46155A2170}" srcOrd="0" destOrd="0" presId="urn:microsoft.com/office/officeart/2005/8/layout/lProcess2"/>
    <dgm:cxn modelId="{8B7CDD02-273A-48B4-B010-E158A0B71098}" srcId="{71AFDC98-4DE2-438C-91B5-9C603C03BFFE}" destId="{46CCCB60-5B4B-4779-B5E7-D82EB64AC1E9}" srcOrd="1" destOrd="0" parTransId="{0FF0F7FE-E9BA-4327-B14D-E7494F376752}" sibTransId="{F1465467-88AA-43BC-B2CC-51C23DEBEAAB}"/>
    <dgm:cxn modelId="{2FF0A248-6BFB-487D-8DB8-C2C92BA24C26}" srcId="{71AFDC98-4DE2-438C-91B5-9C603C03BFFE}" destId="{75D7F4D0-C91E-4BCB-8941-587236696F94}" srcOrd="2" destOrd="0" parTransId="{4162754C-5A67-4DAF-8079-AD9A94BCAD94}" sibTransId="{2F292472-A592-41E8-BF42-C409CABF7D2F}"/>
    <dgm:cxn modelId="{45BF7A83-9C08-43ED-8994-BE8C64108EED}" srcId="{5C37A991-6335-4D22-97AC-B65D5A2B4AD9}" destId="{82572A16-0990-4FF6-BFBF-9BE24DED85D6}" srcOrd="2" destOrd="0" parTransId="{3E17108F-C367-4B67-B03F-0FA7B7C82BDB}" sibTransId="{67BE986F-8F56-4F0E-8689-5E5B9D9CBA74}"/>
    <dgm:cxn modelId="{12190C72-798E-4F46-B3AF-64BDC38FB346}" type="presOf" srcId="{5C37A991-6335-4D22-97AC-B65D5A2B4AD9}" destId="{BA99420D-5BE9-48E2-84B4-37D7AD194487}" srcOrd="0" destOrd="0" presId="urn:microsoft.com/office/officeart/2005/8/layout/lProcess2"/>
    <dgm:cxn modelId="{12B86DBB-0633-4DA1-AE9A-49AE0D1F0461}" srcId="{5C37A991-6335-4D22-97AC-B65D5A2B4AD9}" destId="{71AFDC98-4DE2-438C-91B5-9C603C03BFFE}" srcOrd="1" destOrd="0" parTransId="{FA3DCEB4-3D6E-49FD-BCF5-CC9C4D011D4C}" sibTransId="{D1CF47F1-E572-4E35-A3EC-86E2B8AE82CF}"/>
    <dgm:cxn modelId="{C25F6F5C-D9F3-4F96-A677-735278FAA01D}" type="presOf" srcId="{4188A404-CF29-4E67-9E9C-B881A8350581}" destId="{5122CA2B-BDBE-4AF2-8FD7-6D7781CE34A1}" srcOrd="0" destOrd="0" presId="urn:microsoft.com/office/officeart/2005/8/layout/lProcess2"/>
    <dgm:cxn modelId="{499653CA-3EE5-4613-A3C9-5508A02102B7}" srcId="{5689C4D5-883F-4497-B19D-892B952F25E0}" destId="{2C732BB9-83D7-4E9E-8EC0-87488909DA33}" srcOrd="5" destOrd="0" parTransId="{98CDA33B-54E3-456C-BF90-7D9C38292F29}" sibTransId="{A00F167C-FFC9-4DA4-A5FE-EECC8DA39CB0}"/>
    <dgm:cxn modelId="{87635B09-3BE6-4099-92BE-CF0AEA8B464C}" srcId="{5689C4D5-883F-4497-B19D-892B952F25E0}" destId="{D2A789AB-5F80-4E1E-90BE-7F797EC9CA05}" srcOrd="1" destOrd="0" parTransId="{98DA3A61-9FA2-4C0C-A52C-857D959D2E05}" sibTransId="{984F307F-FE86-4A67-8FA1-B6E8CD419F8E}"/>
    <dgm:cxn modelId="{A2C6305D-4506-4361-994B-424A575EC1A6}" srcId="{71AFDC98-4DE2-438C-91B5-9C603C03BFFE}" destId="{C7CD2288-3B8D-4CD6-841B-D22260A209A8}" srcOrd="3" destOrd="0" parTransId="{D07D4992-F2F1-4690-9CFE-908585CA07CC}" sibTransId="{E90F9746-2DF0-4F63-9D83-9029946EA1CC}"/>
    <dgm:cxn modelId="{46016972-46B5-49C9-97B5-DC99ED070DA7}" type="presOf" srcId="{DC49863F-3B34-4B39-BC6B-BFD59FA5B0B6}" destId="{5025DD6E-323D-4B4B-A4BD-D9FFC0E64BB7}" srcOrd="0" destOrd="0" presId="urn:microsoft.com/office/officeart/2005/8/layout/lProcess2"/>
    <dgm:cxn modelId="{49C32CA3-6A8F-40A1-B551-AEB6AF08B0B4}" type="presOf" srcId="{B45AA171-6802-4826-BB48-00B4BFBB7D06}" destId="{DE967FF5-A397-41FC-A8F7-04F29A4091E6}" srcOrd="0" destOrd="0" presId="urn:microsoft.com/office/officeart/2005/8/layout/lProcess2"/>
    <dgm:cxn modelId="{A6CB979C-C814-45A0-85B5-C2A4E8DFB0D2}" type="presOf" srcId="{D2952A4A-6D2A-4118-AF35-EADEA43CFF82}" destId="{00BA6E92-59F3-4576-8F6D-9BB861E14105}" srcOrd="0" destOrd="0" presId="urn:microsoft.com/office/officeart/2005/8/layout/lProcess2"/>
    <dgm:cxn modelId="{D95D43D0-4CE3-498B-9B83-A0DCE467F007}" srcId="{82572A16-0990-4FF6-BFBF-9BE24DED85D6}" destId="{4188A404-CF29-4E67-9E9C-B881A8350581}" srcOrd="0" destOrd="0" parTransId="{C2A2132A-1F4B-49F0-83F7-EA25EABF8651}" sibTransId="{D858321E-1582-4E97-A300-E47E8B5DB933}"/>
    <dgm:cxn modelId="{066A11D9-54EC-48B8-A17E-66AE1887ADE3}" type="presOf" srcId="{71AFDC98-4DE2-438C-91B5-9C603C03BFFE}" destId="{BFA2A44E-28C5-4F8D-9592-ACD46B64C595}" srcOrd="1" destOrd="0" presId="urn:microsoft.com/office/officeart/2005/8/layout/lProcess2"/>
    <dgm:cxn modelId="{53AC00D3-DAE8-45CC-B419-678DE7D879B0}" srcId="{5C37A991-6335-4D22-97AC-B65D5A2B4AD9}" destId="{5689C4D5-883F-4497-B19D-892B952F25E0}" srcOrd="0" destOrd="0" parTransId="{67A03160-D448-4AB8-B071-38BE3B313E42}" sibTransId="{ACAA9E82-BE7B-48D5-9BFB-272F1D8978A5}"/>
    <dgm:cxn modelId="{4D3A2812-4EFD-4E0B-BF7A-B00D27DA0A4C}" srcId="{5689C4D5-883F-4497-B19D-892B952F25E0}" destId="{DC49863F-3B34-4B39-BC6B-BFD59FA5B0B6}" srcOrd="3" destOrd="0" parTransId="{B519B8FF-0A6D-49C1-BB2F-E8B755A69A36}" sibTransId="{C39E1C61-7EE2-46C1-A1AB-AEAED8807665}"/>
    <dgm:cxn modelId="{4B3230BC-B79C-4F69-903E-5F5ECBD15289}" type="presOf" srcId="{DA753FD0-EF59-407E-9D8B-C400C23D55B9}" destId="{ADB94D9F-BB97-42DC-8E6A-000080501D80}" srcOrd="0" destOrd="0" presId="urn:microsoft.com/office/officeart/2005/8/layout/lProcess2"/>
    <dgm:cxn modelId="{345F289F-52E2-4A51-BFE1-2DB449AD205D}" srcId="{71AFDC98-4DE2-438C-91B5-9C603C03BFFE}" destId="{D2952A4A-6D2A-4118-AF35-EADEA43CFF82}" srcOrd="0" destOrd="0" parTransId="{5360240C-152F-457B-B194-EB309C1D2EB5}" sibTransId="{25710C47-CE52-4E5D-AC10-033101AD8F2D}"/>
    <dgm:cxn modelId="{9FA40761-EE36-4077-AE9B-7F76537EE7BA}" type="presOf" srcId="{75D7F4D0-C91E-4BCB-8941-587236696F94}" destId="{9637BEB0-AE5D-4670-B1ED-A24B8DC1404A}" srcOrd="0" destOrd="0" presId="urn:microsoft.com/office/officeart/2005/8/layout/lProcess2"/>
    <dgm:cxn modelId="{02026FFF-A2CB-4604-B063-7E04E78801C2}" type="presOf" srcId="{5689C4D5-883F-4497-B19D-892B952F25E0}" destId="{798BF35F-AC47-4EA7-86ED-F4F79C454304}" srcOrd="0" destOrd="0" presId="urn:microsoft.com/office/officeart/2005/8/layout/lProcess2"/>
    <dgm:cxn modelId="{D5930FC7-D5FA-474F-B1EC-F409897F777D}" srcId="{82572A16-0990-4FF6-BFBF-9BE24DED85D6}" destId="{531615B9-5761-43D9-83E1-BF5512AD8AF4}" srcOrd="1" destOrd="0" parTransId="{DDBDAB74-3C73-494D-A782-7F67F6AE0204}" sibTransId="{EB277EBD-EF27-4072-9795-390DD8E8F945}"/>
    <dgm:cxn modelId="{6B70A758-E2D2-4FC7-AB74-12E7EE47F5F5}" type="presOf" srcId="{5689C4D5-883F-4497-B19D-892B952F25E0}" destId="{E92E3913-FD4E-446C-941D-F9BCE59DEC4D}" srcOrd="1" destOrd="0" presId="urn:microsoft.com/office/officeart/2005/8/layout/lProcess2"/>
    <dgm:cxn modelId="{CC4C5B87-E5A4-4471-A59B-1FF52777410F}" type="presOf" srcId="{82572A16-0990-4FF6-BFBF-9BE24DED85D6}" destId="{8FFFE638-97F7-47C8-B09C-0697C769B46D}" srcOrd="0" destOrd="0" presId="urn:microsoft.com/office/officeart/2005/8/layout/lProcess2"/>
    <dgm:cxn modelId="{3B773C80-F4FF-4899-90B6-B00566CEB7DE}" type="presOf" srcId="{82572A16-0990-4FF6-BFBF-9BE24DED85D6}" destId="{F8778954-0E7A-4F4A-81E6-F14EA953C4A4}" srcOrd="1" destOrd="0" presId="urn:microsoft.com/office/officeart/2005/8/layout/lProcess2"/>
    <dgm:cxn modelId="{DBE9957D-52FF-490E-BDA7-812AA5947D79}" srcId="{5689C4D5-883F-4497-B19D-892B952F25E0}" destId="{DA753FD0-EF59-407E-9D8B-C400C23D55B9}" srcOrd="4" destOrd="0" parTransId="{B0E7F4E3-090A-4937-8351-E77BE92C144B}" sibTransId="{63115571-2A02-499E-A81E-991D74A98A63}"/>
    <dgm:cxn modelId="{F93F7503-0E8F-4D9D-8327-01F7076C279C}" type="presOf" srcId="{C7CD2288-3B8D-4CD6-841B-D22260A209A8}" destId="{77C60583-999B-4574-9937-97DD45C93780}" srcOrd="0" destOrd="0" presId="urn:microsoft.com/office/officeart/2005/8/layout/lProcess2"/>
    <dgm:cxn modelId="{44A05EB4-EB21-4A34-B511-0E68654BF15B}" type="presParOf" srcId="{BA99420D-5BE9-48E2-84B4-37D7AD194487}" destId="{B6582802-3B47-4C9D-8591-97C75AEE94E3}" srcOrd="0" destOrd="0" presId="urn:microsoft.com/office/officeart/2005/8/layout/lProcess2"/>
    <dgm:cxn modelId="{79F6A177-24F4-4039-BA2A-20B3D0C08B67}" type="presParOf" srcId="{B6582802-3B47-4C9D-8591-97C75AEE94E3}" destId="{798BF35F-AC47-4EA7-86ED-F4F79C454304}" srcOrd="0" destOrd="0" presId="urn:microsoft.com/office/officeart/2005/8/layout/lProcess2"/>
    <dgm:cxn modelId="{1D84034A-C3CF-44C7-8CCD-D3F769D756FD}" type="presParOf" srcId="{B6582802-3B47-4C9D-8591-97C75AEE94E3}" destId="{E92E3913-FD4E-446C-941D-F9BCE59DEC4D}" srcOrd="1" destOrd="0" presId="urn:microsoft.com/office/officeart/2005/8/layout/lProcess2"/>
    <dgm:cxn modelId="{269DBCCC-1EB7-49F0-ACDE-95CA6F96B4BE}" type="presParOf" srcId="{B6582802-3B47-4C9D-8591-97C75AEE94E3}" destId="{08E34482-6C5D-44CD-BDF6-6148E06FB57F}" srcOrd="2" destOrd="0" presId="urn:microsoft.com/office/officeart/2005/8/layout/lProcess2"/>
    <dgm:cxn modelId="{3344E173-9E58-495D-B2BA-C348EF9C8D9F}" type="presParOf" srcId="{08E34482-6C5D-44CD-BDF6-6148E06FB57F}" destId="{514F78C2-0100-4AB3-B0B6-F4DB8DB72136}" srcOrd="0" destOrd="0" presId="urn:microsoft.com/office/officeart/2005/8/layout/lProcess2"/>
    <dgm:cxn modelId="{06934605-9861-4E4D-A4D2-B02A82562250}" type="presParOf" srcId="{514F78C2-0100-4AB3-B0B6-F4DB8DB72136}" destId="{DE967FF5-A397-41FC-A8F7-04F29A4091E6}" srcOrd="0" destOrd="0" presId="urn:microsoft.com/office/officeart/2005/8/layout/lProcess2"/>
    <dgm:cxn modelId="{38202AD0-2FB4-4832-92F0-A4BFE9C50236}" type="presParOf" srcId="{514F78C2-0100-4AB3-B0B6-F4DB8DB72136}" destId="{30736B52-25EC-421B-80D2-A5865C0426EA}" srcOrd="1" destOrd="0" presId="urn:microsoft.com/office/officeart/2005/8/layout/lProcess2"/>
    <dgm:cxn modelId="{C1137FB5-936E-4DC0-82BE-6B21A2E98C83}" type="presParOf" srcId="{514F78C2-0100-4AB3-B0B6-F4DB8DB72136}" destId="{2B82B13C-7D42-4822-928B-7EB211F59B47}" srcOrd="2" destOrd="0" presId="urn:microsoft.com/office/officeart/2005/8/layout/lProcess2"/>
    <dgm:cxn modelId="{2D692E15-AF24-4D8A-B6D6-4D3CEE1D80D9}" type="presParOf" srcId="{514F78C2-0100-4AB3-B0B6-F4DB8DB72136}" destId="{10D1B079-A775-41B5-B25D-43EF5FD52517}" srcOrd="3" destOrd="0" presId="urn:microsoft.com/office/officeart/2005/8/layout/lProcess2"/>
    <dgm:cxn modelId="{202D8FC4-F8EA-4C1B-BD0C-DAA3232CC6C1}" type="presParOf" srcId="{514F78C2-0100-4AB3-B0B6-F4DB8DB72136}" destId="{92111C64-72D6-47AD-8809-B2D8E0C2E8D8}" srcOrd="4" destOrd="0" presId="urn:microsoft.com/office/officeart/2005/8/layout/lProcess2"/>
    <dgm:cxn modelId="{23F84D90-E790-42D2-8A3C-A76A94DCC911}" type="presParOf" srcId="{514F78C2-0100-4AB3-B0B6-F4DB8DB72136}" destId="{84E60209-4AA2-482F-A7EA-6C9E30E33A52}" srcOrd="5" destOrd="0" presId="urn:microsoft.com/office/officeart/2005/8/layout/lProcess2"/>
    <dgm:cxn modelId="{491E68B4-FD93-455A-9322-8770632D6078}" type="presParOf" srcId="{514F78C2-0100-4AB3-B0B6-F4DB8DB72136}" destId="{5025DD6E-323D-4B4B-A4BD-D9FFC0E64BB7}" srcOrd="6" destOrd="0" presId="urn:microsoft.com/office/officeart/2005/8/layout/lProcess2"/>
    <dgm:cxn modelId="{654754CA-03E1-442D-9DF0-14F4A2A74743}" type="presParOf" srcId="{514F78C2-0100-4AB3-B0B6-F4DB8DB72136}" destId="{CD486D99-AFDA-4CE2-ABEA-884937A3D621}" srcOrd="7" destOrd="0" presId="urn:microsoft.com/office/officeart/2005/8/layout/lProcess2"/>
    <dgm:cxn modelId="{1DFB776E-D792-4B32-A4F3-DBA698ECEF0A}" type="presParOf" srcId="{514F78C2-0100-4AB3-B0B6-F4DB8DB72136}" destId="{ADB94D9F-BB97-42DC-8E6A-000080501D80}" srcOrd="8" destOrd="0" presId="urn:microsoft.com/office/officeart/2005/8/layout/lProcess2"/>
    <dgm:cxn modelId="{DD68AE78-C340-4A98-9683-49D8109759B3}" type="presParOf" srcId="{514F78C2-0100-4AB3-B0B6-F4DB8DB72136}" destId="{84AD94D4-8992-49D7-91A2-E855EFB2E447}" srcOrd="9" destOrd="0" presId="urn:microsoft.com/office/officeart/2005/8/layout/lProcess2"/>
    <dgm:cxn modelId="{CBC745B1-2F2C-41BB-A469-EE85654BAC56}" type="presParOf" srcId="{514F78C2-0100-4AB3-B0B6-F4DB8DB72136}" destId="{F8BF98EF-1BBD-46A0-BF2E-D8A81BB7ED0A}" srcOrd="10" destOrd="0" presId="urn:microsoft.com/office/officeart/2005/8/layout/lProcess2"/>
    <dgm:cxn modelId="{A897D902-4583-4EA9-88D7-304471A3888A}" type="presParOf" srcId="{BA99420D-5BE9-48E2-84B4-37D7AD194487}" destId="{BCD434FB-B5C9-4FFE-9D64-BBACCF272EDD}" srcOrd="1" destOrd="0" presId="urn:microsoft.com/office/officeart/2005/8/layout/lProcess2"/>
    <dgm:cxn modelId="{59246A43-759A-4AA2-8E8A-944FD850642E}" type="presParOf" srcId="{BA99420D-5BE9-48E2-84B4-37D7AD194487}" destId="{32539154-192D-4B7B-AC1A-29D190468279}" srcOrd="2" destOrd="0" presId="urn:microsoft.com/office/officeart/2005/8/layout/lProcess2"/>
    <dgm:cxn modelId="{D843C1E0-9DAE-4ECD-B076-0FF88437DD9F}" type="presParOf" srcId="{32539154-192D-4B7B-AC1A-29D190468279}" destId="{EDFC6109-3BE5-4FE3-A016-9A46155A2170}" srcOrd="0" destOrd="0" presId="urn:microsoft.com/office/officeart/2005/8/layout/lProcess2"/>
    <dgm:cxn modelId="{03BD7DA6-C942-4553-AC43-8812B3A6171D}" type="presParOf" srcId="{32539154-192D-4B7B-AC1A-29D190468279}" destId="{BFA2A44E-28C5-4F8D-9592-ACD46B64C595}" srcOrd="1" destOrd="0" presId="urn:microsoft.com/office/officeart/2005/8/layout/lProcess2"/>
    <dgm:cxn modelId="{E192C54B-698A-4147-89A6-9929A481ADA6}" type="presParOf" srcId="{32539154-192D-4B7B-AC1A-29D190468279}" destId="{CB3FB5D6-BA84-460B-86C4-9437547EA4D4}" srcOrd="2" destOrd="0" presId="urn:microsoft.com/office/officeart/2005/8/layout/lProcess2"/>
    <dgm:cxn modelId="{174C35EC-D4CE-4C77-9594-1A60BE589DBD}" type="presParOf" srcId="{CB3FB5D6-BA84-460B-86C4-9437547EA4D4}" destId="{B6FDD6C8-D621-47DE-BF8E-FE83F53E2481}" srcOrd="0" destOrd="0" presId="urn:microsoft.com/office/officeart/2005/8/layout/lProcess2"/>
    <dgm:cxn modelId="{95FF77FD-7603-43CB-9648-8F3A4D890133}" type="presParOf" srcId="{B6FDD6C8-D621-47DE-BF8E-FE83F53E2481}" destId="{00BA6E92-59F3-4576-8F6D-9BB861E14105}" srcOrd="0" destOrd="0" presId="urn:microsoft.com/office/officeart/2005/8/layout/lProcess2"/>
    <dgm:cxn modelId="{89FC5180-7735-4964-B861-F0955DEFD68D}" type="presParOf" srcId="{B6FDD6C8-D621-47DE-BF8E-FE83F53E2481}" destId="{633E1DF2-D6BA-4DA5-A3AB-4650CABDCA5E}" srcOrd="1" destOrd="0" presId="urn:microsoft.com/office/officeart/2005/8/layout/lProcess2"/>
    <dgm:cxn modelId="{347AEC0B-F68A-4081-B20E-BFC1833D83D5}" type="presParOf" srcId="{B6FDD6C8-D621-47DE-BF8E-FE83F53E2481}" destId="{AF571C31-623A-408F-9746-4BA33D4DF651}" srcOrd="2" destOrd="0" presId="urn:microsoft.com/office/officeart/2005/8/layout/lProcess2"/>
    <dgm:cxn modelId="{86D210C2-7702-4CCE-B1FA-A17FB9D17F90}" type="presParOf" srcId="{B6FDD6C8-D621-47DE-BF8E-FE83F53E2481}" destId="{9A5A31EE-5D8C-48DE-85ED-70BE12ACE9AB}" srcOrd="3" destOrd="0" presId="urn:microsoft.com/office/officeart/2005/8/layout/lProcess2"/>
    <dgm:cxn modelId="{9545962D-8C58-4327-B24E-92C43C7BF73A}" type="presParOf" srcId="{B6FDD6C8-D621-47DE-BF8E-FE83F53E2481}" destId="{9637BEB0-AE5D-4670-B1ED-A24B8DC1404A}" srcOrd="4" destOrd="0" presId="urn:microsoft.com/office/officeart/2005/8/layout/lProcess2"/>
    <dgm:cxn modelId="{1BEECF9D-7E09-49D9-A295-BBF319C08334}" type="presParOf" srcId="{B6FDD6C8-D621-47DE-BF8E-FE83F53E2481}" destId="{CEFAB30E-FA22-4F7F-98AC-54B1E7FC029F}" srcOrd="5" destOrd="0" presId="urn:microsoft.com/office/officeart/2005/8/layout/lProcess2"/>
    <dgm:cxn modelId="{92B86E1E-5224-40FE-A5A5-0015EF6658C7}" type="presParOf" srcId="{B6FDD6C8-D621-47DE-BF8E-FE83F53E2481}" destId="{77C60583-999B-4574-9937-97DD45C93780}" srcOrd="6" destOrd="0" presId="urn:microsoft.com/office/officeart/2005/8/layout/lProcess2"/>
    <dgm:cxn modelId="{0F7ED42C-ED2C-48DD-9F79-4EAF2567A92C}" type="presParOf" srcId="{BA99420D-5BE9-48E2-84B4-37D7AD194487}" destId="{FBB85115-D37A-4C59-9E82-FA0417FC00B3}" srcOrd="3" destOrd="0" presId="urn:microsoft.com/office/officeart/2005/8/layout/lProcess2"/>
    <dgm:cxn modelId="{2D1BC471-744A-4B02-9152-6F03B693325B}" type="presParOf" srcId="{BA99420D-5BE9-48E2-84B4-37D7AD194487}" destId="{69256C95-95DD-447C-A99F-50AFC9C339C4}" srcOrd="4" destOrd="0" presId="urn:microsoft.com/office/officeart/2005/8/layout/lProcess2"/>
    <dgm:cxn modelId="{4F83FC8E-715A-418C-A04B-976F715540E3}" type="presParOf" srcId="{69256C95-95DD-447C-A99F-50AFC9C339C4}" destId="{8FFFE638-97F7-47C8-B09C-0697C769B46D}" srcOrd="0" destOrd="0" presId="urn:microsoft.com/office/officeart/2005/8/layout/lProcess2"/>
    <dgm:cxn modelId="{482F8F1F-6496-4493-8835-746BAFE520AC}" type="presParOf" srcId="{69256C95-95DD-447C-A99F-50AFC9C339C4}" destId="{F8778954-0E7A-4F4A-81E6-F14EA953C4A4}" srcOrd="1" destOrd="0" presId="urn:microsoft.com/office/officeart/2005/8/layout/lProcess2"/>
    <dgm:cxn modelId="{A009186B-F69F-462C-AA3C-82DC0CADA3C5}" type="presParOf" srcId="{69256C95-95DD-447C-A99F-50AFC9C339C4}" destId="{99B0E0C8-90AC-4E0D-9095-6ADD44507D37}" srcOrd="2" destOrd="0" presId="urn:microsoft.com/office/officeart/2005/8/layout/lProcess2"/>
    <dgm:cxn modelId="{69F08ACB-BA8D-4E4C-B26F-DCB664821FE2}" type="presParOf" srcId="{99B0E0C8-90AC-4E0D-9095-6ADD44507D37}" destId="{BDD3D1F3-70E1-4200-87C8-26201FC402AA}" srcOrd="0" destOrd="0" presId="urn:microsoft.com/office/officeart/2005/8/layout/lProcess2"/>
    <dgm:cxn modelId="{117023D3-7EA3-4989-BAF5-339AD572CD89}" type="presParOf" srcId="{BDD3D1F3-70E1-4200-87C8-26201FC402AA}" destId="{5122CA2B-BDBE-4AF2-8FD7-6D7781CE34A1}" srcOrd="0" destOrd="0" presId="urn:microsoft.com/office/officeart/2005/8/layout/lProcess2"/>
    <dgm:cxn modelId="{750F7FEC-8788-45CF-BCDB-61C0DEECD98F}" type="presParOf" srcId="{BDD3D1F3-70E1-4200-87C8-26201FC402AA}" destId="{161A8C7E-2C01-4F38-A10D-29C19AF0B61B}" srcOrd="1" destOrd="0" presId="urn:microsoft.com/office/officeart/2005/8/layout/lProcess2"/>
    <dgm:cxn modelId="{696F77DC-FE92-4B6A-A4DC-8ED8B6B453C7}" type="presParOf" srcId="{BDD3D1F3-70E1-4200-87C8-26201FC402AA}" destId="{CB60EAC4-F15C-4BD4-8332-C00CD1E2406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37A991-6335-4D22-97AC-B65D5A2B4AD9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689C4D5-883F-4497-B19D-892B952F25E0}">
      <dgm:prSet phldrT="[Text]" custT="1"/>
      <dgm:spPr/>
      <dgm:t>
        <a:bodyPr/>
        <a:lstStyle/>
        <a:p>
          <a:r>
            <a:rPr lang="en-US" sz="3200" dirty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</a:p>
      </dgm:t>
    </dgm:pt>
    <dgm:pt modelId="{67A03160-D448-4AB8-B071-38BE3B313E42}" type="parTrans" cxnId="{53AC00D3-DAE8-45CC-B419-678DE7D879B0}">
      <dgm:prSet/>
      <dgm:spPr/>
      <dgm:t>
        <a:bodyPr/>
        <a:lstStyle/>
        <a:p>
          <a:endParaRPr lang="en-US"/>
        </a:p>
      </dgm:t>
    </dgm:pt>
    <dgm:pt modelId="{ACAA9E82-BE7B-48D5-9BFB-272F1D8978A5}" type="sibTrans" cxnId="{53AC00D3-DAE8-45CC-B419-678DE7D879B0}">
      <dgm:prSet/>
      <dgm:spPr/>
      <dgm:t>
        <a:bodyPr/>
        <a:lstStyle/>
        <a:p>
          <a:endParaRPr lang="en-US"/>
        </a:p>
      </dgm:t>
    </dgm:pt>
    <dgm:pt modelId="{B45AA171-6802-4826-BB48-00B4BFBB7D06}">
      <dgm:prSet phldrT="[Text]" custT="1"/>
      <dgm:spPr/>
      <dgm:t>
        <a:bodyPr/>
        <a:lstStyle/>
        <a:p>
          <a:r>
            <a:rPr lang="en-US" sz="2800"/>
            <a:t>5</a:t>
          </a:r>
        </a:p>
      </dgm:t>
    </dgm:pt>
    <dgm:pt modelId="{8F28AA64-3C14-46CD-8CD0-EE23DEADF2FB}" type="parTrans" cxnId="{70F355B0-9D46-4D3B-8FA5-09E9EC1FAFAC}">
      <dgm:prSet/>
      <dgm:spPr/>
      <dgm:t>
        <a:bodyPr/>
        <a:lstStyle/>
        <a:p>
          <a:endParaRPr lang="en-US"/>
        </a:p>
      </dgm:t>
    </dgm:pt>
    <dgm:pt modelId="{54E0C544-8CD5-4FD7-9363-615F6C78EE0F}" type="sibTrans" cxnId="{70F355B0-9D46-4D3B-8FA5-09E9EC1FAFAC}">
      <dgm:prSet/>
      <dgm:spPr/>
      <dgm:t>
        <a:bodyPr/>
        <a:lstStyle/>
        <a:p>
          <a:endParaRPr lang="en-US"/>
        </a:p>
      </dgm:t>
    </dgm:pt>
    <dgm:pt modelId="{0C22AEE5-A2B4-4369-B2E8-5EDC9A6C839A}">
      <dgm:prSet phldrT="[Text]" custT="1"/>
      <dgm:spPr/>
      <dgm:t>
        <a:bodyPr/>
        <a:lstStyle/>
        <a:p>
          <a:r>
            <a:rPr lang="en-US" sz="2800"/>
            <a:t>8</a:t>
          </a:r>
        </a:p>
      </dgm:t>
    </dgm:pt>
    <dgm:pt modelId="{D2C7D2D0-EA58-489D-A604-B621DBB9FB9A}" type="parTrans" cxnId="{34852918-FDDF-4967-814C-40DD7E8F78BC}">
      <dgm:prSet/>
      <dgm:spPr/>
      <dgm:t>
        <a:bodyPr/>
        <a:lstStyle/>
        <a:p>
          <a:endParaRPr lang="en-US"/>
        </a:p>
      </dgm:t>
    </dgm:pt>
    <dgm:pt modelId="{3ACB5E20-90F6-4BF2-8540-D5B241332610}" type="sibTrans" cxnId="{34852918-FDDF-4967-814C-40DD7E8F78BC}">
      <dgm:prSet/>
      <dgm:spPr/>
      <dgm:t>
        <a:bodyPr/>
        <a:lstStyle/>
        <a:p>
          <a:endParaRPr lang="en-US"/>
        </a:p>
      </dgm:t>
    </dgm:pt>
    <dgm:pt modelId="{71AFDC98-4DE2-438C-91B5-9C603C03BFFE}">
      <dgm:prSet phldrT="[Text]" custT="1"/>
      <dgm:spPr/>
      <dgm:t>
        <a:bodyPr/>
        <a:lstStyle/>
        <a:p>
          <a:r>
            <a:rPr lang="en-US" sz="3200" dirty="0">
              <a:latin typeface="Calibri" panose="020F0502020204030204" pitchFamily="34" charset="0"/>
              <a:cs typeface="Calibri" panose="020F0502020204030204" pitchFamily="34" charset="0"/>
            </a:rPr>
            <a:t>Structure</a:t>
          </a:r>
        </a:p>
      </dgm:t>
    </dgm:pt>
    <dgm:pt modelId="{FA3DCEB4-3D6E-49FD-BCF5-CC9C4D011D4C}" type="parTrans" cxnId="{12B86DBB-0633-4DA1-AE9A-49AE0D1F0461}">
      <dgm:prSet/>
      <dgm:spPr/>
      <dgm:t>
        <a:bodyPr/>
        <a:lstStyle/>
        <a:p>
          <a:endParaRPr lang="en-US"/>
        </a:p>
      </dgm:t>
    </dgm:pt>
    <dgm:pt modelId="{D1CF47F1-E572-4E35-A3EC-86E2B8AE82CF}" type="sibTrans" cxnId="{12B86DBB-0633-4DA1-AE9A-49AE0D1F0461}">
      <dgm:prSet/>
      <dgm:spPr/>
      <dgm:t>
        <a:bodyPr/>
        <a:lstStyle/>
        <a:p>
          <a:endParaRPr lang="en-US"/>
        </a:p>
      </dgm:t>
    </dgm:pt>
    <dgm:pt modelId="{D2952A4A-6D2A-4118-AF35-EADEA43CFF82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3 sessions per grade</a:t>
          </a:r>
        </a:p>
      </dgm:t>
    </dgm:pt>
    <dgm:pt modelId="{5360240C-152F-457B-B194-EB309C1D2EB5}" type="parTrans" cxnId="{345F289F-52E2-4A51-BFE1-2DB449AD205D}">
      <dgm:prSet/>
      <dgm:spPr/>
      <dgm:t>
        <a:bodyPr/>
        <a:lstStyle/>
        <a:p>
          <a:endParaRPr lang="en-US"/>
        </a:p>
      </dgm:t>
    </dgm:pt>
    <dgm:pt modelId="{25710C47-CE52-4E5D-AC10-033101AD8F2D}" type="sibTrans" cxnId="{345F289F-52E2-4A51-BFE1-2DB449AD205D}">
      <dgm:prSet/>
      <dgm:spPr/>
      <dgm:t>
        <a:bodyPr/>
        <a:lstStyle/>
        <a:p>
          <a:endParaRPr lang="en-US"/>
        </a:p>
      </dgm:t>
    </dgm:pt>
    <dgm:pt modelId="{D3B7332F-8F47-4799-B672-A0F6877916DA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Grades 5 &amp; 8: 48 questions</a:t>
          </a:r>
        </a:p>
      </dgm:t>
    </dgm:pt>
    <dgm:pt modelId="{F5A11E4C-96E5-4663-9A05-C19340431B41}" type="parTrans" cxnId="{91E464B8-E088-4A5F-B393-7599EB034D63}">
      <dgm:prSet/>
      <dgm:spPr/>
      <dgm:t>
        <a:bodyPr/>
        <a:lstStyle/>
        <a:p>
          <a:endParaRPr lang="en-US"/>
        </a:p>
      </dgm:t>
    </dgm:pt>
    <dgm:pt modelId="{6140C8EF-9E0C-4B13-89D6-4721E6109B27}" type="sibTrans" cxnId="{91E464B8-E088-4A5F-B393-7599EB034D63}">
      <dgm:prSet/>
      <dgm:spPr/>
      <dgm:t>
        <a:bodyPr/>
        <a:lstStyle/>
        <a:p>
          <a:endParaRPr lang="en-US"/>
        </a:p>
      </dgm:t>
    </dgm:pt>
    <dgm:pt modelId="{82572A16-0990-4FF6-BFBF-9BE24DED85D6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gm:t>
    </dgm:pt>
    <dgm:pt modelId="{3E17108F-C367-4B67-B03F-0FA7B7C82BDB}" type="parTrans" cxnId="{45BF7A83-9C08-43ED-8994-BE8C64108EED}">
      <dgm:prSet/>
      <dgm:spPr/>
      <dgm:t>
        <a:bodyPr/>
        <a:lstStyle/>
        <a:p>
          <a:endParaRPr lang="en-US"/>
        </a:p>
      </dgm:t>
    </dgm:pt>
    <dgm:pt modelId="{67BE986F-8F56-4F0E-8689-5E5B9D9CBA74}" type="sibTrans" cxnId="{45BF7A83-9C08-43ED-8994-BE8C64108EED}">
      <dgm:prSet/>
      <dgm:spPr/>
      <dgm:t>
        <a:bodyPr/>
        <a:lstStyle/>
        <a:p>
          <a:endParaRPr lang="en-US"/>
        </a:p>
      </dgm:t>
    </dgm:pt>
    <dgm:pt modelId="{4188A404-CF29-4E67-9E9C-B881A8350581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gm:t>
    </dgm:pt>
    <dgm:pt modelId="{C2A2132A-1F4B-49F0-83F7-EA25EABF8651}" type="parTrans" cxnId="{D95D43D0-4CE3-498B-9B83-A0DCE467F007}">
      <dgm:prSet/>
      <dgm:spPr/>
      <dgm:t>
        <a:bodyPr/>
        <a:lstStyle/>
        <a:p>
          <a:endParaRPr lang="en-US"/>
        </a:p>
      </dgm:t>
    </dgm:pt>
    <dgm:pt modelId="{D858321E-1582-4E97-A300-E47E8B5DB933}" type="sibTrans" cxnId="{D95D43D0-4CE3-498B-9B83-A0DCE467F007}">
      <dgm:prSet/>
      <dgm:spPr/>
      <dgm:t>
        <a:bodyPr/>
        <a:lstStyle/>
        <a:p>
          <a:endParaRPr lang="en-US"/>
        </a:p>
      </dgm:t>
    </dgm:pt>
    <dgm:pt modelId="{531615B9-5761-43D9-83E1-BF5512AD8AF4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gm:t>
    </dgm:pt>
    <dgm:pt modelId="{DDBDAB74-3C73-494D-A782-7F67F6AE0204}" type="parTrans" cxnId="{D5930FC7-D5FA-474F-B1EC-F409897F777D}">
      <dgm:prSet/>
      <dgm:spPr/>
      <dgm:t>
        <a:bodyPr/>
        <a:lstStyle/>
        <a:p>
          <a:endParaRPr lang="en-US"/>
        </a:p>
      </dgm:t>
    </dgm:pt>
    <dgm:pt modelId="{EB277EBD-EF27-4072-9795-390DD8E8F945}" type="sibTrans" cxnId="{D5930FC7-D5FA-474F-B1EC-F409897F777D}">
      <dgm:prSet/>
      <dgm:spPr/>
      <dgm:t>
        <a:bodyPr/>
        <a:lstStyle/>
        <a:p>
          <a:endParaRPr lang="en-US"/>
        </a:p>
      </dgm:t>
    </dgm:pt>
    <dgm:pt modelId="{8BFA1378-ABE9-4E90-8CC0-2F5D334A7402}">
      <dgm:prSet phldrT="[Text]" custT="1"/>
      <dgm:spPr/>
      <dgm:t>
        <a:bodyPr/>
        <a:lstStyle/>
        <a:p>
          <a:r>
            <a:rPr lang="en-US" sz="2800"/>
            <a:t>11</a:t>
          </a:r>
        </a:p>
      </dgm:t>
    </dgm:pt>
    <dgm:pt modelId="{8313BBF9-F7D0-4B55-A67B-7701AC6D70FC}" type="parTrans" cxnId="{961EA112-0A19-46F0-9B23-C84342956EB4}">
      <dgm:prSet/>
      <dgm:spPr/>
      <dgm:t>
        <a:bodyPr/>
        <a:lstStyle/>
        <a:p>
          <a:endParaRPr lang="en-US"/>
        </a:p>
      </dgm:t>
    </dgm:pt>
    <dgm:pt modelId="{FBC1156D-F56D-4857-80CF-D508AFD810A7}" type="sibTrans" cxnId="{961EA112-0A19-46F0-9B23-C84342956EB4}">
      <dgm:prSet/>
      <dgm:spPr/>
      <dgm:t>
        <a:bodyPr/>
        <a:lstStyle/>
        <a:p>
          <a:endParaRPr lang="en-US"/>
        </a:p>
      </dgm:t>
    </dgm:pt>
    <dgm:pt modelId="{1E8BD18A-C15C-45A4-BC3B-8F598F8D0710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Grade 11: 51 questions</a:t>
          </a:r>
        </a:p>
      </dgm:t>
    </dgm:pt>
    <dgm:pt modelId="{95880F80-40FA-481D-B824-6286D15E0001}" type="parTrans" cxnId="{F7D3C855-6B47-4CAE-BB97-A45BAA53AEE2}">
      <dgm:prSet/>
      <dgm:spPr/>
      <dgm:t>
        <a:bodyPr/>
        <a:lstStyle/>
        <a:p>
          <a:endParaRPr lang="en-US"/>
        </a:p>
      </dgm:t>
    </dgm:pt>
    <dgm:pt modelId="{CE2EF6EE-601E-4D46-B219-9E36EB6838D9}" type="sibTrans" cxnId="{F7D3C855-6B47-4CAE-BB97-A45BAA53AEE2}">
      <dgm:prSet/>
      <dgm:spPr/>
      <dgm:t>
        <a:bodyPr/>
        <a:lstStyle/>
        <a:p>
          <a:endParaRPr lang="en-US"/>
        </a:p>
      </dgm:t>
    </dgm:pt>
    <dgm:pt modelId="{C7CD2288-3B8D-4CD6-841B-D22260A209A8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(Gr. 5 &amp; 8 approx. 150 minutes for entire 3 sessions; Gr. 11 approx. 165 min for entire 3 sessions)</a:t>
          </a:r>
          <a:endParaRPr lang="en-US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7D4992-F2F1-4690-9CFE-908585CA07CC}" type="parTrans" cxnId="{A2C6305D-4506-4361-994B-424A575EC1A6}">
      <dgm:prSet/>
      <dgm:spPr/>
      <dgm:t>
        <a:bodyPr/>
        <a:lstStyle/>
        <a:p>
          <a:endParaRPr lang="en-US"/>
        </a:p>
      </dgm:t>
    </dgm:pt>
    <dgm:pt modelId="{E90F9746-2DF0-4F63-9D83-9029946EA1CC}" type="sibTrans" cxnId="{A2C6305D-4506-4361-994B-424A575EC1A6}">
      <dgm:prSet/>
      <dgm:spPr/>
      <dgm:t>
        <a:bodyPr/>
        <a:lstStyle/>
        <a:p>
          <a:endParaRPr lang="en-US"/>
        </a:p>
      </dgm:t>
    </dgm:pt>
    <dgm:pt modelId="{BA99420D-5BE9-48E2-84B4-37D7AD194487}" type="pres">
      <dgm:prSet presAssocID="{5C37A991-6335-4D22-97AC-B65D5A2B4AD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82802-3B47-4C9D-8591-97C75AEE94E3}" type="pres">
      <dgm:prSet presAssocID="{5689C4D5-883F-4497-B19D-892B952F25E0}" presName="compNode" presStyleCnt="0"/>
      <dgm:spPr/>
    </dgm:pt>
    <dgm:pt modelId="{798BF35F-AC47-4EA7-86ED-F4F79C454304}" type="pres">
      <dgm:prSet presAssocID="{5689C4D5-883F-4497-B19D-892B952F25E0}" presName="aNode" presStyleLbl="bgShp" presStyleIdx="0" presStyleCnt="3" custLinFactNeighborY="-221"/>
      <dgm:spPr/>
      <dgm:t>
        <a:bodyPr/>
        <a:lstStyle/>
        <a:p>
          <a:endParaRPr lang="en-US"/>
        </a:p>
      </dgm:t>
    </dgm:pt>
    <dgm:pt modelId="{E92E3913-FD4E-446C-941D-F9BCE59DEC4D}" type="pres">
      <dgm:prSet presAssocID="{5689C4D5-883F-4497-B19D-892B952F25E0}" presName="textNode" presStyleLbl="bgShp" presStyleIdx="0" presStyleCnt="3"/>
      <dgm:spPr/>
      <dgm:t>
        <a:bodyPr/>
        <a:lstStyle/>
        <a:p>
          <a:endParaRPr lang="en-US"/>
        </a:p>
      </dgm:t>
    </dgm:pt>
    <dgm:pt modelId="{08E34482-6C5D-44CD-BDF6-6148E06FB57F}" type="pres">
      <dgm:prSet presAssocID="{5689C4D5-883F-4497-B19D-892B952F25E0}" presName="compChildNode" presStyleCnt="0"/>
      <dgm:spPr/>
    </dgm:pt>
    <dgm:pt modelId="{514F78C2-0100-4AB3-B0B6-F4DB8DB72136}" type="pres">
      <dgm:prSet presAssocID="{5689C4D5-883F-4497-B19D-892B952F25E0}" presName="theInnerList" presStyleCnt="0"/>
      <dgm:spPr/>
    </dgm:pt>
    <dgm:pt modelId="{DE967FF5-A397-41FC-A8F7-04F29A4091E6}" type="pres">
      <dgm:prSet presAssocID="{B45AA171-6802-4826-BB48-00B4BFBB7D06}" presName="childNode" presStyleLbl="node1" presStyleIdx="0" presStyleCnt="9" custLinFactNeighborY="-9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FA46C-EAE7-483F-90CE-1A6547EFCC7D}" type="pres">
      <dgm:prSet presAssocID="{B45AA171-6802-4826-BB48-00B4BFBB7D06}" presName="aSpace2" presStyleCnt="0"/>
      <dgm:spPr/>
    </dgm:pt>
    <dgm:pt modelId="{FEF848BC-1979-49EB-8981-2E231D4C8BC1}" type="pres">
      <dgm:prSet presAssocID="{0C22AEE5-A2B4-4369-B2E8-5EDC9A6C839A}" presName="childNode" presStyleLbl="node1" presStyleIdx="1" presStyleCnt="9" custLinFactNeighborX="1985" custLinFactNeighborY="-36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6CEA5-A596-4440-AA51-E25F6836885C}" type="pres">
      <dgm:prSet presAssocID="{0C22AEE5-A2B4-4369-B2E8-5EDC9A6C839A}" presName="aSpace2" presStyleCnt="0"/>
      <dgm:spPr/>
    </dgm:pt>
    <dgm:pt modelId="{737B51B0-9E12-4ABF-BF78-B8A2717E3483}" type="pres">
      <dgm:prSet presAssocID="{8BFA1378-ABE9-4E90-8CC0-2F5D334A7402}" presName="childNode" presStyleLbl="node1" presStyleIdx="2" presStyleCnt="9" custLinFactNeighborX="1489" custLinFactNeighborY="9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434FB-B5C9-4FFE-9D64-BBACCF272EDD}" type="pres">
      <dgm:prSet presAssocID="{5689C4D5-883F-4497-B19D-892B952F25E0}" presName="aSpace" presStyleCnt="0"/>
      <dgm:spPr/>
    </dgm:pt>
    <dgm:pt modelId="{32539154-192D-4B7B-AC1A-29D190468279}" type="pres">
      <dgm:prSet presAssocID="{71AFDC98-4DE2-438C-91B5-9C603C03BFFE}" presName="compNode" presStyleCnt="0"/>
      <dgm:spPr/>
    </dgm:pt>
    <dgm:pt modelId="{EDFC6109-3BE5-4FE3-A016-9A46155A2170}" type="pres">
      <dgm:prSet presAssocID="{71AFDC98-4DE2-438C-91B5-9C603C03BFFE}" presName="aNode" presStyleLbl="bgShp" presStyleIdx="1" presStyleCnt="3" custLinFactNeighborX="1118"/>
      <dgm:spPr/>
      <dgm:t>
        <a:bodyPr/>
        <a:lstStyle/>
        <a:p>
          <a:endParaRPr lang="en-US"/>
        </a:p>
      </dgm:t>
    </dgm:pt>
    <dgm:pt modelId="{BFA2A44E-28C5-4F8D-9592-ACD46B64C595}" type="pres">
      <dgm:prSet presAssocID="{71AFDC98-4DE2-438C-91B5-9C603C03BFFE}" presName="textNode" presStyleLbl="bgShp" presStyleIdx="1" presStyleCnt="3"/>
      <dgm:spPr/>
      <dgm:t>
        <a:bodyPr/>
        <a:lstStyle/>
        <a:p>
          <a:endParaRPr lang="en-US"/>
        </a:p>
      </dgm:t>
    </dgm:pt>
    <dgm:pt modelId="{CB3FB5D6-BA84-460B-86C4-9437547EA4D4}" type="pres">
      <dgm:prSet presAssocID="{71AFDC98-4DE2-438C-91B5-9C603C03BFFE}" presName="compChildNode" presStyleCnt="0"/>
      <dgm:spPr/>
    </dgm:pt>
    <dgm:pt modelId="{B6FDD6C8-D621-47DE-BF8E-FE83F53E2481}" type="pres">
      <dgm:prSet presAssocID="{71AFDC98-4DE2-438C-91B5-9C603C03BFFE}" presName="theInnerList" presStyleCnt="0"/>
      <dgm:spPr/>
    </dgm:pt>
    <dgm:pt modelId="{00BA6E92-59F3-4576-8F6D-9BB861E14105}" type="pres">
      <dgm:prSet presAssocID="{D2952A4A-6D2A-4118-AF35-EADEA43CFF82}" presName="childNode" presStyleLbl="node1" presStyleIdx="3" presStyleCnt="9" custScaleX="110790" custLinFactY="-65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1DF2-D6BA-4DA5-A3AB-4650CABDCA5E}" type="pres">
      <dgm:prSet presAssocID="{D2952A4A-6D2A-4118-AF35-EADEA43CFF82}" presName="aSpace2" presStyleCnt="0"/>
      <dgm:spPr/>
    </dgm:pt>
    <dgm:pt modelId="{DB6092C1-3BC7-4114-BBA0-4A4395C87D3B}" type="pres">
      <dgm:prSet presAssocID="{D3B7332F-8F47-4799-B672-A0F6877916DA}" presName="childNode" presStyleLbl="node1" presStyleIdx="4" presStyleCnt="9" custScaleX="114158" custLinFactNeighborX="1048" custLinFactNeighborY="-97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E4830-9682-4C28-B15D-62733D96E04F}" type="pres">
      <dgm:prSet presAssocID="{D3B7332F-8F47-4799-B672-A0F6877916DA}" presName="aSpace2" presStyleCnt="0"/>
      <dgm:spPr/>
    </dgm:pt>
    <dgm:pt modelId="{30F9EDFA-AC5A-4E9F-9AE2-62BB17FBCCC4}" type="pres">
      <dgm:prSet presAssocID="{1E8BD18A-C15C-45A4-BC3B-8F598F8D0710}" presName="childNode" presStyleLbl="node1" presStyleIdx="5" presStyleCnt="9" custScaleX="116404" custLinFactNeighborY="-44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AA14A-DC31-412A-AEBA-F2818A017D0D}" type="pres">
      <dgm:prSet presAssocID="{1E8BD18A-C15C-45A4-BC3B-8F598F8D0710}" presName="aSpace2" presStyleCnt="0"/>
      <dgm:spPr/>
    </dgm:pt>
    <dgm:pt modelId="{77C60583-999B-4574-9937-97DD45C93780}" type="pres">
      <dgm:prSet presAssocID="{C7CD2288-3B8D-4CD6-841B-D22260A209A8}" presName="childNode" presStyleLbl="node1" presStyleIdx="6" presStyleCnt="9" custScaleX="114158" custScaleY="190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85115-D37A-4C59-9E82-FA0417FC00B3}" type="pres">
      <dgm:prSet presAssocID="{71AFDC98-4DE2-438C-91B5-9C603C03BFFE}" presName="aSpace" presStyleCnt="0"/>
      <dgm:spPr/>
    </dgm:pt>
    <dgm:pt modelId="{69256C95-95DD-447C-A99F-50AFC9C339C4}" type="pres">
      <dgm:prSet presAssocID="{82572A16-0990-4FF6-BFBF-9BE24DED85D6}" presName="compNode" presStyleCnt="0"/>
      <dgm:spPr/>
    </dgm:pt>
    <dgm:pt modelId="{8FFFE638-97F7-47C8-B09C-0697C769B46D}" type="pres">
      <dgm:prSet presAssocID="{82572A16-0990-4FF6-BFBF-9BE24DED85D6}" presName="aNode" presStyleLbl="bgShp" presStyleIdx="2" presStyleCnt="3"/>
      <dgm:spPr/>
      <dgm:t>
        <a:bodyPr/>
        <a:lstStyle/>
        <a:p>
          <a:endParaRPr lang="en-US"/>
        </a:p>
      </dgm:t>
    </dgm:pt>
    <dgm:pt modelId="{F8778954-0E7A-4F4A-81E6-F14EA953C4A4}" type="pres">
      <dgm:prSet presAssocID="{82572A16-0990-4FF6-BFBF-9BE24DED85D6}" presName="textNode" presStyleLbl="bgShp" presStyleIdx="2" presStyleCnt="3"/>
      <dgm:spPr/>
      <dgm:t>
        <a:bodyPr/>
        <a:lstStyle/>
        <a:p>
          <a:endParaRPr lang="en-US"/>
        </a:p>
      </dgm:t>
    </dgm:pt>
    <dgm:pt modelId="{99B0E0C8-90AC-4E0D-9095-6ADD44507D37}" type="pres">
      <dgm:prSet presAssocID="{82572A16-0990-4FF6-BFBF-9BE24DED85D6}" presName="compChildNode" presStyleCnt="0"/>
      <dgm:spPr/>
    </dgm:pt>
    <dgm:pt modelId="{BDD3D1F3-70E1-4200-87C8-26201FC402AA}" type="pres">
      <dgm:prSet presAssocID="{82572A16-0990-4FF6-BFBF-9BE24DED85D6}" presName="theInnerList" presStyleCnt="0"/>
      <dgm:spPr/>
    </dgm:pt>
    <dgm:pt modelId="{5122CA2B-BDBE-4AF2-8FD7-6D7781CE34A1}" type="pres">
      <dgm:prSet presAssocID="{4188A404-CF29-4E67-9E9C-B881A8350581}" presName="childNode" presStyleLbl="node1" presStyleIdx="7" presStyleCnt="9" custLinFactNeighborY="-67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A8C7E-2C01-4F38-A10D-29C19AF0B61B}" type="pres">
      <dgm:prSet presAssocID="{4188A404-CF29-4E67-9E9C-B881A8350581}" presName="aSpace2" presStyleCnt="0"/>
      <dgm:spPr/>
    </dgm:pt>
    <dgm:pt modelId="{CB60EAC4-F15C-4BD4-8332-C00CD1E24066}" type="pres">
      <dgm:prSet presAssocID="{531615B9-5761-43D9-83E1-BF5512AD8AF4}" presName="childNode" presStyleLbl="node1" presStyleIdx="8" presStyleCnt="9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D3C855-6B47-4CAE-BB97-A45BAA53AEE2}" srcId="{71AFDC98-4DE2-438C-91B5-9C603C03BFFE}" destId="{1E8BD18A-C15C-45A4-BC3B-8F598F8D0710}" srcOrd="2" destOrd="0" parTransId="{95880F80-40FA-481D-B824-6286D15E0001}" sibTransId="{CE2EF6EE-601E-4D46-B219-9E36EB6838D9}"/>
    <dgm:cxn modelId="{C25F6F5C-D9F3-4F96-A677-735278FAA01D}" type="presOf" srcId="{4188A404-CF29-4E67-9E9C-B881A8350581}" destId="{5122CA2B-BDBE-4AF2-8FD7-6D7781CE34A1}" srcOrd="0" destOrd="0" presId="urn:microsoft.com/office/officeart/2005/8/layout/lProcess2"/>
    <dgm:cxn modelId="{14970C49-2266-49E6-A9A5-FB6398F9B1BB}" type="presOf" srcId="{531615B9-5761-43D9-83E1-BF5512AD8AF4}" destId="{CB60EAC4-F15C-4BD4-8332-C00CD1E24066}" srcOrd="0" destOrd="0" presId="urn:microsoft.com/office/officeart/2005/8/layout/lProcess2"/>
    <dgm:cxn modelId="{53AC00D3-DAE8-45CC-B419-678DE7D879B0}" srcId="{5C37A991-6335-4D22-97AC-B65D5A2B4AD9}" destId="{5689C4D5-883F-4497-B19D-892B952F25E0}" srcOrd="0" destOrd="0" parTransId="{67A03160-D448-4AB8-B071-38BE3B313E42}" sibTransId="{ACAA9E82-BE7B-48D5-9BFB-272F1D8978A5}"/>
    <dgm:cxn modelId="{1E33C1B3-E1F4-4583-8CF7-5F92570A542B}" type="presOf" srcId="{0C22AEE5-A2B4-4369-B2E8-5EDC9A6C839A}" destId="{FEF848BC-1979-49EB-8981-2E231D4C8BC1}" srcOrd="0" destOrd="0" presId="urn:microsoft.com/office/officeart/2005/8/layout/lProcess2"/>
    <dgm:cxn modelId="{A2C6305D-4506-4361-994B-424A575EC1A6}" srcId="{71AFDC98-4DE2-438C-91B5-9C603C03BFFE}" destId="{C7CD2288-3B8D-4CD6-841B-D22260A209A8}" srcOrd="3" destOrd="0" parTransId="{D07D4992-F2F1-4690-9CFE-908585CA07CC}" sibTransId="{E90F9746-2DF0-4F63-9D83-9029946EA1CC}"/>
    <dgm:cxn modelId="{177070C2-1720-4C9A-9659-76E098FFC72C}" type="presOf" srcId="{8BFA1378-ABE9-4E90-8CC0-2F5D334A7402}" destId="{737B51B0-9E12-4ABF-BF78-B8A2717E3483}" srcOrd="0" destOrd="0" presId="urn:microsoft.com/office/officeart/2005/8/layout/lProcess2"/>
    <dgm:cxn modelId="{D5930FC7-D5FA-474F-B1EC-F409897F777D}" srcId="{82572A16-0990-4FF6-BFBF-9BE24DED85D6}" destId="{531615B9-5761-43D9-83E1-BF5512AD8AF4}" srcOrd="1" destOrd="0" parTransId="{DDBDAB74-3C73-494D-A782-7F67F6AE0204}" sibTransId="{EB277EBD-EF27-4072-9795-390DD8E8F945}"/>
    <dgm:cxn modelId="{12B86DBB-0633-4DA1-AE9A-49AE0D1F0461}" srcId="{5C37A991-6335-4D22-97AC-B65D5A2B4AD9}" destId="{71AFDC98-4DE2-438C-91B5-9C603C03BFFE}" srcOrd="1" destOrd="0" parTransId="{FA3DCEB4-3D6E-49FD-BCF5-CC9C4D011D4C}" sibTransId="{D1CF47F1-E572-4E35-A3EC-86E2B8AE82CF}"/>
    <dgm:cxn modelId="{45BF7A83-9C08-43ED-8994-BE8C64108EED}" srcId="{5C37A991-6335-4D22-97AC-B65D5A2B4AD9}" destId="{82572A16-0990-4FF6-BFBF-9BE24DED85D6}" srcOrd="2" destOrd="0" parTransId="{3E17108F-C367-4B67-B03F-0FA7B7C82BDB}" sibTransId="{67BE986F-8F56-4F0E-8689-5E5B9D9CBA74}"/>
    <dgm:cxn modelId="{91E464B8-E088-4A5F-B393-7599EB034D63}" srcId="{71AFDC98-4DE2-438C-91B5-9C603C03BFFE}" destId="{D3B7332F-8F47-4799-B672-A0F6877916DA}" srcOrd="1" destOrd="0" parTransId="{F5A11E4C-96E5-4663-9A05-C19340431B41}" sibTransId="{6140C8EF-9E0C-4B13-89D6-4721E6109B27}"/>
    <dgm:cxn modelId="{34852918-FDDF-4967-814C-40DD7E8F78BC}" srcId="{5689C4D5-883F-4497-B19D-892B952F25E0}" destId="{0C22AEE5-A2B4-4369-B2E8-5EDC9A6C839A}" srcOrd="1" destOrd="0" parTransId="{D2C7D2D0-EA58-489D-A604-B621DBB9FB9A}" sibTransId="{3ACB5E20-90F6-4BF2-8540-D5B241332610}"/>
    <dgm:cxn modelId="{3B773C80-F4FF-4899-90B6-B00566CEB7DE}" type="presOf" srcId="{82572A16-0990-4FF6-BFBF-9BE24DED85D6}" destId="{F8778954-0E7A-4F4A-81E6-F14EA953C4A4}" srcOrd="1" destOrd="0" presId="urn:microsoft.com/office/officeart/2005/8/layout/lProcess2"/>
    <dgm:cxn modelId="{6B70A758-E2D2-4FC7-AB74-12E7EE47F5F5}" type="presOf" srcId="{5689C4D5-883F-4497-B19D-892B952F25E0}" destId="{E92E3913-FD4E-446C-941D-F9BCE59DEC4D}" srcOrd="1" destOrd="0" presId="urn:microsoft.com/office/officeart/2005/8/layout/lProcess2"/>
    <dgm:cxn modelId="{02026FFF-A2CB-4604-B063-7E04E78801C2}" type="presOf" srcId="{5689C4D5-883F-4497-B19D-892B952F25E0}" destId="{798BF35F-AC47-4EA7-86ED-F4F79C454304}" srcOrd="0" destOrd="0" presId="urn:microsoft.com/office/officeart/2005/8/layout/lProcess2"/>
    <dgm:cxn modelId="{961EA112-0A19-46F0-9B23-C84342956EB4}" srcId="{5689C4D5-883F-4497-B19D-892B952F25E0}" destId="{8BFA1378-ABE9-4E90-8CC0-2F5D334A7402}" srcOrd="2" destOrd="0" parTransId="{8313BBF9-F7D0-4B55-A67B-7701AC6D70FC}" sibTransId="{FBC1156D-F56D-4857-80CF-D508AFD810A7}"/>
    <dgm:cxn modelId="{12190C72-798E-4F46-B3AF-64BDC38FB346}" type="presOf" srcId="{5C37A991-6335-4D22-97AC-B65D5A2B4AD9}" destId="{BA99420D-5BE9-48E2-84B4-37D7AD194487}" srcOrd="0" destOrd="0" presId="urn:microsoft.com/office/officeart/2005/8/layout/lProcess2"/>
    <dgm:cxn modelId="{D95D43D0-4CE3-498B-9B83-A0DCE467F007}" srcId="{82572A16-0990-4FF6-BFBF-9BE24DED85D6}" destId="{4188A404-CF29-4E67-9E9C-B881A8350581}" srcOrd="0" destOrd="0" parTransId="{C2A2132A-1F4B-49F0-83F7-EA25EABF8651}" sibTransId="{D858321E-1582-4E97-A300-E47E8B5DB933}"/>
    <dgm:cxn modelId="{70F355B0-9D46-4D3B-8FA5-09E9EC1FAFAC}" srcId="{5689C4D5-883F-4497-B19D-892B952F25E0}" destId="{B45AA171-6802-4826-BB48-00B4BFBB7D06}" srcOrd="0" destOrd="0" parTransId="{8F28AA64-3C14-46CD-8CD0-EE23DEADF2FB}" sibTransId="{54E0C544-8CD5-4FD7-9363-615F6C78EE0F}"/>
    <dgm:cxn modelId="{066A11D9-54EC-48B8-A17E-66AE1887ADE3}" type="presOf" srcId="{71AFDC98-4DE2-438C-91B5-9C603C03BFFE}" destId="{BFA2A44E-28C5-4F8D-9592-ACD46B64C595}" srcOrd="1" destOrd="0" presId="urn:microsoft.com/office/officeart/2005/8/layout/lProcess2"/>
    <dgm:cxn modelId="{B204BFB1-D146-47C8-B64F-CAAAB5A37F86}" type="presOf" srcId="{D3B7332F-8F47-4799-B672-A0F6877916DA}" destId="{DB6092C1-3BC7-4114-BBA0-4A4395C87D3B}" srcOrd="0" destOrd="0" presId="urn:microsoft.com/office/officeart/2005/8/layout/lProcess2"/>
    <dgm:cxn modelId="{49C32CA3-6A8F-40A1-B551-AEB6AF08B0B4}" type="presOf" srcId="{B45AA171-6802-4826-BB48-00B4BFBB7D06}" destId="{DE967FF5-A397-41FC-A8F7-04F29A4091E6}" srcOrd="0" destOrd="0" presId="urn:microsoft.com/office/officeart/2005/8/layout/lProcess2"/>
    <dgm:cxn modelId="{A6CB979C-C814-45A0-85B5-C2A4E8DFB0D2}" type="presOf" srcId="{D2952A4A-6D2A-4118-AF35-EADEA43CFF82}" destId="{00BA6E92-59F3-4576-8F6D-9BB861E14105}" srcOrd="0" destOrd="0" presId="urn:microsoft.com/office/officeart/2005/8/layout/lProcess2"/>
    <dgm:cxn modelId="{CC4C5B87-E5A4-4471-A59B-1FF52777410F}" type="presOf" srcId="{82572A16-0990-4FF6-BFBF-9BE24DED85D6}" destId="{8FFFE638-97F7-47C8-B09C-0697C769B46D}" srcOrd="0" destOrd="0" presId="urn:microsoft.com/office/officeart/2005/8/layout/lProcess2"/>
    <dgm:cxn modelId="{345F289F-52E2-4A51-BFE1-2DB449AD205D}" srcId="{71AFDC98-4DE2-438C-91B5-9C603C03BFFE}" destId="{D2952A4A-6D2A-4118-AF35-EADEA43CFF82}" srcOrd="0" destOrd="0" parTransId="{5360240C-152F-457B-B194-EB309C1D2EB5}" sibTransId="{25710C47-CE52-4E5D-AC10-033101AD8F2D}"/>
    <dgm:cxn modelId="{A34B4114-1E31-4C73-8142-F53FB0AEBFA9}" type="presOf" srcId="{71AFDC98-4DE2-438C-91B5-9C603C03BFFE}" destId="{EDFC6109-3BE5-4FE3-A016-9A46155A2170}" srcOrd="0" destOrd="0" presId="urn:microsoft.com/office/officeart/2005/8/layout/lProcess2"/>
    <dgm:cxn modelId="{F93F7503-0E8F-4D9D-8327-01F7076C279C}" type="presOf" srcId="{C7CD2288-3B8D-4CD6-841B-D22260A209A8}" destId="{77C60583-999B-4574-9937-97DD45C93780}" srcOrd="0" destOrd="0" presId="urn:microsoft.com/office/officeart/2005/8/layout/lProcess2"/>
    <dgm:cxn modelId="{B8B06BF4-3CEA-4F17-9D4C-6EC41A803C77}" type="presOf" srcId="{1E8BD18A-C15C-45A4-BC3B-8F598F8D0710}" destId="{30F9EDFA-AC5A-4E9F-9AE2-62BB17FBCCC4}" srcOrd="0" destOrd="0" presId="urn:microsoft.com/office/officeart/2005/8/layout/lProcess2"/>
    <dgm:cxn modelId="{44A05EB4-EB21-4A34-B511-0E68654BF15B}" type="presParOf" srcId="{BA99420D-5BE9-48E2-84B4-37D7AD194487}" destId="{B6582802-3B47-4C9D-8591-97C75AEE94E3}" srcOrd="0" destOrd="0" presId="urn:microsoft.com/office/officeart/2005/8/layout/lProcess2"/>
    <dgm:cxn modelId="{79F6A177-24F4-4039-BA2A-20B3D0C08B67}" type="presParOf" srcId="{B6582802-3B47-4C9D-8591-97C75AEE94E3}" destId="{798BF35F-AC47-4EA7-86ED-F4F79C454304}" srcOrd="0" destOrd="0" presId="urn:microsoft.com/office/officeart/2005/8/layout/lProcess2"/>
    <dgm:cxn modelId="{1D84034A-C3CF-44C7-8CCD-D3F769D756FD}" type="presParOf" srcId="{B6582802-3B47-4C9D-8591-97C75AEE94E3}" destId="{E92E3913-FD4E-446C-941D-F9BCE59DEC4D}" srcOrd="1" destOrd="0" presId="urn:microsoft.com/office/officeart/2005/8/layout/lProcess2"/>
    <dgm:cxn modelId="{269DBCCC-1EB7-49F0-ACDE-95CA6F96B4BE}" type="presParOf" srcId="{B6582802-3B47-4C9D-8591-97C75AEE94E3}" destId="{08E34482-6C5D-44CD-BDF6-6148E06FB57F}" srcOrd="2" destOrd="0" presId="urn:microsoft.com/office/officeart/2005/8/layout/lProcess2"/>
    <dgm:cxn modelId="{3344E173-9E58-495D-B2BA-C348EF9C8D9F}" type="presParOf" srcId="{08E34482-6C5D-44CD-BDF6-6148E06FB57F}" destId="{514F78C2-0100-4AB3-B0B6-F4DB8DB72136}" srcOrd="0" destOrd="0" presId="urn:microsoft.com/office/officeart/2005/8/layout/lProcess2"/>
    <dgm:cxn modelId="{06934605-9861-4E4D-A4D2-B02A82562250}" type="presParOf" srcId="{514F78C2-0100-4AB3-B0B6-F4DB8DB72136}" destId="{DE967FF5-A397-41FC-A8F7-04F29A4091E6}" srcOrd="0" destOrd="0" presId="urn:microsoft.com/office/officeart/2005/8/layout/lProcess2"/>
    <dgm:cxn modelId="{DC547DE4-51B4-4117-831A-B517101B27E2}" type="presParOf" srcId="{514F78C2-0100-4AB3-B0B6-F4DB8DB72136}" destId="{A57FA46C-EAE7-483F-90CE-1A6547EFCC7D}" srcOrd="1" destOrd="0" presId="urn:microsoft.com/office/officeart/2005/8/layout/lProcess2"/>
    <dgm:cxn modelId="{A87DB36C-B3E2-456F-9A16-285CA89F79FA}" type="presParOf" srcId="{514F78C2-0100-4AB3-B0B6-F4DB8DB72136}" destId="{FEF848BC-1979-49EB-8981-2E231D4C8BC1}" srcOrd="2" destOrd="0" presId="urn:microsoft.com/office/officeart/2005/8/layout/lProcess2"/>
    <dgm:cxn modelId="{41C8D2CB-B2A8-4747-90BB-D5B75BA7D0EB}" type="presParOf" srcId="{514F78C2-0100-4AB3-B0B6-F4DB8DB72136}" destId="{AAF6CEA5-A596-4440-AA51-E25F6836885C}" srcOrd="3" destOrd="0" presId="urn:microsoft.com/office/officeart/2005/8/layout/lProcess2"/>
    <dgm:cxn modelId="{0A48BBA7-0537-4555-8B17-B8ED596D6718}" type="presParOf" srcId="{514F78C2-0100-4AB3-B0B6-F4DB8DB72136}" destId="{737B51B0-9E12-4ABF-BF78-B8A2717E3483}" srcOrd="4" destOrd="0" presId="urn:microsoft.com/office/officeart/2005/8/layout/lProcess2"/>
    <dgm:cxn modelId="{A897D902-4583-4EA9-88D7-304471A3888A}" type="presParOf" srcId="{BA99420D-5BE9-48E2-84B4-37D7AD194487}" destId="{BCD434FB-B5C9-4FFE-9D64-BBACCF272EDD}" srcOrd="1" destOrd="0" presId="urn:microsoft.com/office/officeart/2005/8/layout/lProcess2"/>
    <dgm:cxn modelId="{59246A43-759A-4AA2-8E8A-944FD850642E}" type="presParOf" srcId="{BA99420D-5BE9-48E2-84B4-37D7AD194487}" destId="{32539154-192D-4B7B-AC1A-29D190468279}" srcOrd="2" destOrd="0" presId="urn:microsoft.com/office/officeart/2005/8/layout/lProcess2"/>
    <dgm:cxn modelId="{D843C1E0-9DAE-4ECD-B076-0FF88437DD9F}" type="presParOf" srcId="{32539154-192D-4B7B-AC1A-29D190468279}" destId="{EDFC6109-3BE5-4FE3-A016-9A46155A2170}" srcOrd="0" destOrd="0" presId="urn:microsoft.com/office/officeart/2005/8/layout/lProcess2"/>
    <dgm:cxn modelId="{03BD7DA6-C942-4553-AC43-8812B3A6171D}" type="presParOf" srcId="{32539154-192D-4B7B-AC1A-29D190468279}" destId="{BFA2A44E-28C5-4F8D-9592-ACD46B64C595}" srcOrd="1" destOrd="0" presId="urn:microsoft.com/office/officeart/2005/8/layout/lProcess2"/>
    <dgm:cxn modelId="{E192C54B-698A-4147-89A6-9929A481ADA6}" type="presParOf" srcId="{32539154-192D-4B7B-AC1A-29D190468279}" destId="{CB3FB5D6-BA84-460B-86C4-9437547EA4D4}" srcOrd="2" destOrd="0" presId="urn:microsoft.com/office/officeart/2005/8/layout/lProcess2"/>
    <dgm:cxn modelId="{174C35EC-D4CE-4C77-9594-1A60BE589DBD}" type="presParOf" srcId="{CB3FB5D6-BA84-460B-86C4-9437547EA4D4}" destId="{B6FDD6C8-D621-47DE-BF8E-FE83F53E2481}" srcOrd="0" destOrd="0" presId="urn:microsoft.com/office/officeart/2005/8/layout/lProcess2"/>
    <dgm:cxn modelId="{95FF77FD-7603-43CB-9648-8F3A4D890133}" type="presParOf" srcId="{B6FDD6C8-D621-47DE-BF8E-FE83F53E2481}" destId="{00BA6E92-59F3-4576-8F6D-9BB861E14105}" srcOrd="0" destOrd="0" presId="urn:microsoft.com/office/officeart/2005/8/layout/lProcess2"/>
    <dgm:cxn modelId="{89FC5180-7735-4964-B861-F0955DEFD68D}" type="presParOf" srcId="{B6FDD6C8-D621-47DE-BF8E-FE83F53E2481}" destId="{633E1DF2-D6BA-4DA5-A3AB-4650CABDCA5E}" srcOrd="1" destOrd="0" presId="urn:microsoft.com/office/officeart/2005/8/layout/lProcess2"/>
    <dgm:cxn modelId="{2842376D-C6C7-4B92-AEF1-E30D1621CF26}" type="presParOf" srcId="{B6FDD6C8-D621-47DE-BF8E-FE83F53E2481}" destId="{DB6092C1-3BC7-4114-BBA0-4A4395C87D3B}" srcOrd="2" destOrd="0" presId="urn:microsoft.com/office/officeart/2005/8/layout/lProcess2"/>
    <dgm:cxn modelId="{7A56936A-9F2A-442B-9AB9-9D59DAC69E61}" type="presParOf" srcId="{B6FDD6C8-D621-47DE-BF8E-FE83F53E2481}" destId="{828E4830-9682-4C28-B15D-62733D96E04F}" srcOrd="3" destOrd="0" presId="urn:microsoft.com/office/officeart/2005/8/layout/lProcess2"/>
    <dgm:cxn modelId="{A8076E0A-179E-47E5-A005-5EF0406E1053}" type="presParOf" srcId="{B6FDD6C8-D621-47DE-BF8E-FE83F53E2481}" destId="{30F9EDFA-AC5A-4E9F-9AE2-62BB17FBCCC4}" srcOrd="4" destOrd="0" presId="urn:microsoft.com/office/officeart/2005/8/layout/lProcess2"/>
    <dgm:cxn modelId="{334AA130-7E79-48B5-9D5B-C8FECC58DF7B}" type="presParOf" srcId="{B6FDD6C8-D621-47DE-BF8E-FE83F53E2481}" destId="{1E8AA14A-DC31-412A-AEBA-F2818A017D0D}" srcOrd="5" destOrd="0" presId="urn:microsoft.com/office/officeart/2005/8/layout/lProcess2"/>
    <dgm:cxn modelId="{92B86E1E-5224-40FE-A5A5-0015EF6658C7}" type="presParOf" srcId="{B6FDD6C8-D621-47DE-BF8E-FE83F53E2481}" destId="{77C60583-999B-4574-9937-97DD45C93780}" srcOrd="6" destOrd="0" presId="urn:microsoft.com/office/officeart/2005/8/layout/lProcess2"/>
    <dgm:cxn modelId="{0F7ED42C-ED2C-48DD-9F79-4EAF2567A92C}" type="presParOf" srcId="{BA99420D-5BE9-48E2-84B4-37D7AD194487}" destId="{FBB85115-D37A-4C59-9E82-FA0417FC00B3}" srcOrd="3" destOrd="0" presId="urn:microsoft.com/office/officeart/2005/8/layout/lProcess2"/>
    <dgm:cxn modelId="{2D1BC471-744A-4B02-9152-6F03B693325B}" type="presParOf" srcId="{BA99420D-5BE9-48E2-84B4-37D7AD194487}" destId="{69256C95-95DD-447C-A99F-50AFC9C339C4}" srcOrd="4" destOrd="0" presId="urn:microsoft.com/office/officeart/2005/8/layout/lProcess2"/>
    <dgm:cxn modelId="{4F83FC8E-715A-418C-A04B-976F715540E3}" type="presParOf" srcId="{69256C95-95DD-447C-A99F-50AFC9C339C4}" destId="{8FFFE638-97F7-47C8-B09C-0697C769B46D}" srcOrd="0" destOrd="0" presId="urn:microsoft.com/office/officeart/2005/8/layout/lProcess2"/>
    <dgm:cxn modelId="{482F8F1F-6496-4493-8835-746BAFE520AC}" type="presParOf" srcId="{69256C95-95DD-447C-A99F-50AFC9C339C4}" destId="{F8778954-0E7A-4F4A-81E6-F14EA953C4A4}" srcOrd="1" destOrd="0" presId="urn:microsoft.com/office/officeart/2005/8/layout/lProcess2"/>
    <dgm:cxn modelId="{A009186B-F69F-462C-AA3C-82DC0CADA3C5}" type="presParOf" srcId="{69256C95-95DD-447C-A99F-50AFC9C339C4}" destId="{99B0E0C8-90AC-4E0D-9095-6ADD44507D37}" srcOrd="2" destOrd="0" presId="urn:microsoft.com/office/officeart/2005/8/layout/lProcess2"/>
    <dgm:cxn modelId="{69F08ACB-BA8D-4E4C-B26F-DCB664821FE2}" type="presParOf" srcId="{99B0E0C8-90AC-4E0D-9095-6ADD44507D37}" destId="{BDD3D1F3-70E1-4200-87C8-26201FC402AA}" srcOrd="0" destOrd="0" presId="urn:microsoft.com/office/officeart/2005/8/layout/lProcess2"/>
    <dgm:cxn modelId="{117023D3-7EA3-4989-BAF5-339AD572CD89}" type="presParOf" srcId="{BDD3D1F3-70E1-4200-87C8-26201FC402AA}" destId="{5122CA2B-BDBE-4AF2-8FD7-6D7781CE34A1}" srcOrd="0" destOrd="0" presId="urn:microsoft.com/office/officeart/2005/8/layout/lProcess2"/>
    <dgm:cxn modelId="{750F7FEC-8788-45CF-BCDB-61C0DEECD98F}" type="presParOf" srcId="{BDD3D1F3-70E1-4200-87C8-26201FC402AA}" destId="{161A8C7E-2C01-4F38-A10D-29C19AF0B61B}" srcOrd="1" destOrd="0" presId="urn:microsoft.com/office/officeart/2005/8/layout/lProcess2"/>
    <dgm:cxn modelId="{696F77DC-FE92-4B6A-A4DC-8ED8B6B453C7}" type="presParOf" srcId="{BDD3D1F3-70E1-4200-87C8-26201FC402AA}" destId="{CB60EAC4-F15C-4BD4-8332-C00CD1E2406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070F70-1277-412F-9D46-932B91758755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9D22244-46A5-495B-8EAD-685419356605}">
      <dgm:prSet phldrT="[Text]" custT="1"/>
      <dgm:spPr/>
      <dgm:t>
        <a:bodyPr/>
        <a:lstStyle/>
        <a:p>
          <a:r>
            <a:rPr lang="en-US" sz="3200" dirty="0">
              <a:latin typeface="Calibri" panose="020F0502020204030204" pitchFamily="34" charset="0"/>
              <a:cs typeface="Calibri" panose="020F0502020204030204" pitchFamily="34" charset="0"/>
            </a:rPr>
            <a:t>Grades Tested</a:t>
          </a:r>
        </a:p>
      </dgm:t>
    </dgm:pt>
    <dgm:pt modelId="{8C221A30-ED8C-482A-9BEC-55A7316A5FD1}" type="parTrans" cxnId="{1B3EEE85-16FD-48BF-B0B0-9A65BFB938A8}">
      <dgm:prSet/>
      <dgm:spPr/>
      <dgm:t>
        <a:bodyPr/>
        <a:lstStyle/>
        <a:p>
          <a:endParaRPr lang="en-US"/>
        </a:p>
      </dgm:t>
    </dgm:pt>
    <dgm:pt modelId="{E8AC63CA-AA9F-4E6C-8F11-824577334D0B}" type="sibTrans" cxnId="{1B3EEE85-16FD-48BF-B0B0-9A65BFB938A8}">
      <dgm:prSet/>
      <dgm:spPr/>
      <dgm:t>
        <a:bodyPr/>
        <a:lstStyle/>
        <a:p>
          <a:endParaRPr lang="en-US"/>
        </a:p>
      </dgm:t>
    </dgm:pt>
    <dgm:pt modelId="{C297DC0A-862A-49B4-9EEC-E73C57051134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High School (grades 10 and 11)</a:t>
          </a:r>
        </a:p>
      </dgm:t>
    </dgm:pt>
    <dgm:pt modelId="{4A93ACB7-32D4-414A-8DD6-87D7BB4A4113}" type="parTrans" cxnId="{9F9CD30F-5D58-4FA2-8F53-4B79FAFBBB79}">
      <dgm:prSet/>
      <dgm:spPr/>
      <dgm:t>
        <a:bodyPr/>
        <a:lstStyle/>
        <a:p>
          <a:endParaRPr lang="en-US"/>
        </a:p>
      </dgm:t>
    </dgm:pt>
    <dgm:pt modelId="{4ED55CF7-B9F1-48B7-BD55-13546FB94249}" type="sibTrans" cxnId="{9F9CD30F-5D58-4FA2-8F53-4B79FAFBBB79}">
      <dgm:prSet/>
      <dgm:spPr/>
      <dgm:t>
        <a:bodyPr/>
        <a:lstStyle/>
        <a:p>
          <a:endParaRPr lang="en-US"/>
        </a:p>
      </dgm:t>
    </dgm:pt>
    <dgm:pt modelId="{76D46D84-2612-420F-B8FF-C743CF80C1EF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Test Structure</a:t>
          </a:r>
        </a:p>
      </dgm:t>
    </dgm:pt>
    <dgm:pt modelId="{409D08CF-3EA6-4089-8831-058829F0A971}" type="parTrans" cxnId="{FCAD4EA8-D9C6-405F-8CD0-7CC83EB1A1CB}">
      <dgm:prSet/>
      <dgm:spPr/>
      <dgm:t>
        <a:bodyPr/>
        <a:lstStyle/>
        <a:p>
          <a:endParaRPr lang="en-US"/>
        </a:p>
      </dgm:t>
    </dgm:pt>
    <dgm:pt modelId="{FD778730-B052-4E58-BB4A-B2310A5B58F9}" type="sibTrans" cxnId="{FCAD4EA8-D9C6-405F-8CD0-7CC83EB1A1CB}">
      <dgm:prSet/>
      <dgm:spPr/>
      <dgm:t>
        <a:bodyPr/>
        <a:lstStyle/>
        <a:p>
          <a:endParaRPr lang="en-US"/>
        </a:p>
      </dgm:t>
    </dgm:pt>
    <dgm:pt modelId="{003BCC38-3BAB-4AE7-A0CA-AA8B144C7A19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3 sessions per grade</a:t>
          </a:r>
        </a:p>
      </dgm:t>
    </dgm:pt>
    <dgm:pt modelId="{BD7DD640-2D6B-4951-B4B5-2ABC7718DB28}" type="parTrans" cxnId="{D3ACF21D-D641-4227-9F64-232B831FEF06}">
      <dgm:prSet/>
      <dgm:spPr/>
      <dgm:t>
        <a:bodyPr/>
        <a:lstStyle/>
        <a:p>
          <a:endParaRPr lang="en-US"/>
        </a:p>
      </dgm:t>
    </dgm:pt>
    <dgm:pt modelId="{B931CFFC-8578-436A-B346-8C7C8B60CA3E}" type="sibTrans" cxnId="{D3ACF21D-D641-4227-9F64-232B831FEF06}">
      <dgm:prSet/>
      <dgm:spPr/>
      <dgm:t>
        <a:bodyPr/>
        <a:lstStyle/>
        <a:p>
          <a:endParaRPr lang="en-US"/>
        </a:p>
      </dgm:t>
    </dgm:pt>
    <dgm:pt modelId="{A3BD31AD-174D-4FBC-8F0B-EA6FC1CA16D4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</dgm:t>
    </dgm:pt>
    <dgm:pt modelId="{AA657372-FFD3-4AC9-938D-32DA5E29DCF3}" type="parTrans" cxnId="{0E0358FC-FC21-4DEA-8B22-89CD8AACCCFC}">
      <dgm:prSet/>
      <dgm:spPr/>
      <dgm:t>
        <a:bodyPr/>
        <a:lstStyle/>
        <a:p>
          <a:endParaRPr lang="en-US"/>
        </a:p>
      </dgm:t>
    </dgm:pt>
    <dgm:pt modelId="{3553FB6A-D383-4979-9BDA-79ABD87DB8C0}" type="sibTrans" cxnId="{0E0358FC-FC21-4DEA-8B22-89CD8AACCCFC}">
      <dgm:prSet/>
      <dgm:spPr/>
      <dgm:t>
        <a:bodyPr/>
        <a:lstStyle/>
        <a:p>
          <a:endParaRPr lang="en-US"/>
        </a:p>
      </dgm:t>
    </dgm:pt>
    <dgm:pt modelId="{312E9BDB-2772-49CD-89D8-E9149CC7506D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gm:t>
    </dgm:pt>
    <dgm:pt modelId="{E9222DD5-2932-4210-BD15-7DF7A820B975}" type="parTrans" cxnId="{B99FEF2F-4133-4534-9C5B-1EF42962468C}">
      <dgm:prSet/>
      <dgm:spPr/>
      <dgm:t>
        <a:bodyPr/>
        <a:lstStyle/>
        <a:p>
          <a:endParaRPr lang="en-US"/>
        </a:p>
      </dgm:t>
    </dgm:pt>
    <dgm:pt modelId="{F8B86CC9-4FDA-4D27-92F0-27E7B201A8BE}" type="sibTrans" cxnId="{B99FEF2F-4133-4534-9C5B-1EF42962468C}">
      <dgm:prSet/>
      <dgm:spPr/>
      <dgm:t>
        <a:bodyPr/>
        <a:lstStyle/>
        <a:p>
          <a:endParaRPr lang="en-US"/>
        </a:p>
      </dgm:t>
    </dgm:pt>
    <dgm:pt modelId="{A1AA5F18-79DF-4EDF-8669-F677F4431313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Paper-based only</a:t>
          </a:r>
        </a:p>
      </dgm:t>
    </dgm:pt>
    <dgm:pt modelId="{F7EAFF6A-23FB-4FE8-9DF7-3C2F2601F056}" type="parTrans" cxnId="{48E62CA6-70A9-4C3B-BFA0-DB328F08D97F}">
      <dgm:prSet/>
      <dgm:spPr/>
      <dgm:t>
        <a:bodyPr/>
        <a:lstStyle/>
        <a:p>
          <a:endParaRPr lang="en-US"/>
        </a:p>
      </dgm:t>
    </dgm:pt>
    <dgm:pt modelId="{7211A42E-45E0-4A69-BA90-BA4D26F476BC}" type="sibTrans" cxnId="{48E62CA6-70A9-4C3B-BFA0-DB328F08D97F}">
      <dgm:prSet/>
      <dgm:spPr/>
      <dgm:t>
        <a:bodyPr/>
        <a:lstStyle/>
        <a:p>
          <a:endParaRPr lang="en-US"/>
        </a:p>
      </dgm:t>
    </dgm:pt>
    <dgm:pt modelId="{BE54D10E-3A7F-4FA1-8797-41702C223BD5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Recommended time: 60 minutes per session</a:t>
          </a:r>
        </a:p>
      </dgm:t>
    </dgm:pt>
    <dgm:pt modelId="{1EDB0C0E-97D6-4A77-8201-4DB2E905D4C2}" type="parTrans" cxnId="{35066FA5-83BF-41F3-B681-E14A25C430FD}">
      <dgm:prSet/>
      <dgm:spPr/>
      <dgm:t>
        <a:bodyPr/>
        <a:lstStyle/>
        <a:p>
          <a:endParaRPr lang="en-US"/>
        </a:p>
      </dgm:t>
    </dgm:pt>
    <dgm:pt modelId="{616A0F70-266D-4693-8904-540EBE027E3D}" type="sibTrans" cxnId="{35066FA5-83BF-41F3-B681-E14A25C430FD}">
      <dgm:prSet/>
      <dgm:spPr/>
      <dgm:t>
        <a:bodyPr/>
        <a:lstStyle/>
        <a:p>
          <a:endParaRPr lang="en-US"/>
        </a:p>
      </dgm:t>
    </dgm:pt>
    <dgm:pt modelId="{18EF4476-9CD8-4E2F-83AC-D9D694FDA6FD}" type="pres">
      <dgm:prSet presAssocID="{18070F70-1277-412F-9D46-932B917587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C1E098-78D7-4284-9800-D82A7BA4BD17}" type="pres">
      <dgm:prSet presAssocID="{89D22244-46A5-495B-8EAD-685419356605}" presName="circle1" presStyleLbl="node1" presStyleIdx="0" presStyleCnt="3"/>
      <dgm:spPr/>
    </dgm:pt>
    <dgm:pt modelId="{53AA5539-C90C-489B-9192-5B94C1032521}" type="pres">
      <dgm:prSet presAssocID="{89D22244-46A5-495B-8EAD-685419356605}" presName="space" presStyleCnt="0"/>
      <dgm:spPr/>
    </dgm:pt>
    <dgm:pt modelId="{FD226A08-E6CB-4C76-BDA1-4C974D602E93}" type="pres">
      <dgm:prSet presAssocID="{89D22244-46A5-495B-8EAD-685419356605}" presName="rect1" presStyleLbl="alignAcc1" presStyleIdx="0" presStyleCnt="3" custLinFactNeighborX="126" custLinFactNeighborY="-1201"/>
      <dgm:spPr/>
      <dgm:t>
        <a:bodyPr/>
        <a:lstStyle/>
        <a:p>
          <a:endParaRPr lang="en-US"/>
        </a:p>
      </dgm:t>
    </dgm:pt>
    <dgm:pt modelId="{A5D27C32-55C5-45AD-9863-94FFBC21B34B}" type="pres">
      <dgm:prSet presAssocID="{76D46D84-2612-420F-B8FF-C743CF80C1EF}" presName="vertSpace2" presStyleLbl="node1" presStyleIdx="0" presStyleCnt="3"/>
      <dgm:spPr/>
    </dgm:pt>
    <dgm:pt modelId="{B97406F7-B986-469B-BB6A-DBF1993AD4B5}" type="pres">
      <dgm:prSet presAssocID="{76D46D84-2612-420F-B8FF-C743CF80C1EF}" presName="circle2" presStyleLbl="node1" presStyleIdx="1" presStyleCnt="3"/>
      <dgm:spPr/>
    </dgm:pt>
    <dgm:pt modelId="{C293830B-45E5-41CB-A174-F34125D20A56}" type="pres">
      <dgm:prSet presAssocID="{76D46D84-2612-420F-B8FF-C743CF80C1EF}" presName="rect2" presStyleLbl="alignAcc1" presStyleIdx="1" presStyleCnt="3"/>
      <dgm:spPr/>
      <dgm:t>
        <a:bodyPr/>
        <a:lstStyle/>
        <a:p>
          <a:endParaRPr lang="en-US"/>
        </a:p>
      </dgm:t>
    </dgm:pt>
    <dgm:pt modelId="{AE814B8A-A6CA-459A-9016-348A3BDC0482}" type="pres">
      <dgm:prSet presAssocID="{312E9BDB-2772-49CD-89D8-E9149CC7506D}" presName="vertSpace3" presStyleLbl="node1" presStyleIdx="1" presStyleCnt="3"/>
      <dgm:spPr/>
    </dgm:pt>
    <dgm:pt modelId="{8E5504E8-0B9E-46C0-8C5D-96CF494BEFE4}" type="pres">
      <dgm:prSet presAssocID="{312E9BDB-2772-49CD-89D8-E9149CC7506D}" presName="circle3" presStyleLbl="node1" presStyleIdx="2" presStyleCnt="3"/>
      <dgm:spPr/>
    </dgm:pt>
    <dgm:pt modelId="{F9550A04-8D97-4BD4-A135-58D156F17625}" type="pres">
      <dgm:prSet presAssocID="{312E9BDB-2772-49CD-89D8-E9149CC7506D}" presName="rect3" presStyleLbl="alignAcc1" presStyleIdx="2" presStyleCnt="3"/>
      <dgm:spPr/>
      <dgm:t>
        <a:bodyPr/>
        <a:lstStyle/>
        <a:p>
          <a:endParaRPr lang="en-US"/>
        </a:p>
      </dgm:t>
    </dgm:pt>
    <dgm:pt modelId="{0EB5598B-B4D3-446E-819B-FF1BCFB9B795}" type="pres">
      <dgm:prSet presAssocID="{89D22244-46A5-495B-8EAD-68541935660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00158-5F83-4811-9041-C2053F7C27E9}" type="pres">
      <dgm:prSet presAssocID="{89D22244-46A5-495B-8EAD-68541935660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82035-D436-46BD-A5AF-030B8452C6AF}" type="pres">
      <dgm:prSet presAssocID="{76D46D84-2612-420F-B8FF-C743CF80C1E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1D952-4E3F-48AD-8C97-10539E63AC4C}" type="pres">
      <dgm:prSet presAssocID="{76D46D84-2612-420F-B8FF-C743CF80C1E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1399B-E6D8-49E2-BF61-DF02E87A6E3F}" type="pres">
      <dgm:prSet presAssocID="{312E9BDB-2772-49CD-89D8-E9149CC7506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03A1-BA85-4232-8AC2-C1F7F4E41CAD}" type="pres">
      <dgm:prSet presAssocID="{312E9BDB-2772-49CD-89D8-E9149CC7506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C9FFD8-141A-453A-828E-2342361BBAC3}" type="presOf" srcId="{A1AA5F18-79DF-4EDF-8669-F677F4431313}" destId="{A28603A1-BA85-4232-8AC2-C1F7F4E41CAD}" srcOrd="0" destOrd="0" presId="urn:microsoft.com/office/officeart/2005/8/layout/target3"/>
    <dgm:cxn modelId="{9725ABCB-986A-44F1-A3F9-6894817C53A8}" type="presOf" srcId="{BE54D10E-3A7F-4FA1-8797-41702C223BD5}" destId="{68E1D952-4E3F-48AD-8C97-10539E63AC4C}" srcOrd="0" destOrd="2" presId="urn:microsoft.com/office/officeart/2005/8/layout/target3"/>
    <dgm:cxn modelId="{D34E190C-27E8-414B-A2CD-05D2E74F42FB}" type="presOf" srcId="{76D46D84-2612-420F-B8FF-C743CF80C1EF}" destId="{B4C82035-D436-46BD-A5AF-030B8452C6AF}" srcOrd="1" destOrd="0" presId="urn:microsoft.com/office/officeart/2005/8/layout/target3"/>
    <dgm:cxn modelId="{D3ACF21D-D641-4227-9F64-232B831FEF06}" srcId="{76D46D84-2612-420F-B8FF-C743CF80C1EF}" destId="{003BCC38-3BAB-4AE7-A0CA-AA8B144C7A19}" srcOrd="0" destOrd="0" parTransId="{BD7DD640-2D6B-4951-B4B5-2ABC7718DB28}" sibTransId="{B931CFFC-8578-436A-B346-8C7C8B60CA3E}"/>
    <dgm:cxn modelId="{A3F71699-F9E7-41F3-AAFC-BDA56449682C}" type="presOf" srcId="{312E9BDB-2772-49CD-89D8-E9149CC7506D}" destId="{2BB1399B-E6D8-49E2-BF61-DF02E87A6E3F}" srcOrd="1" destOrd="0" presId="urn:microsoft.com/office/officeart/2005/8/layout/target3"/>
    <dgm:cxn modelId="{7943C296-A84B-4983-8AC4-4533892F96C1}" type="presOf" srcId="{89D22244-46A5-495B-8EAD-685419356605}" destId="{0EB5598B-B4D3-446E-819B-FF1BCFB9B795}" srcOrd="1" destOrd="0" presId="urn:microsoft.com/office/officeart/2005/8/layout/target3"/>
    <dgm:cxn modelId="{66D8ACB5-6291-4468-8B89-30539485DAAE}" type="presOf" srcId="{76D46D84-2612-420F-B8FF-C743CF80C1EF}" destId="{C293830B-45E5-41CB-A174-F34125D20A56}" srcOrd="0" destOrd="0" presId="urn:microsoft.com/office/officeart/2005/8/layout/target3"/>
    <dgm:cxn modelId="{B99FEF2F-4133-4534-9C5B-1EF42962468C}" srcId="{18070F70-1277-412F-9D46-932B91758755}" destId="{312E9BDB-2772-49CD-89D8-E9149CC7506D}" srcOrd="2" destOrd="0" parTransId="{E9222DD5-2932-4210-BD15-7DF7A820B975}" sibTransId="{F8B86CC9-4FDA-4D27-92F0-27E7B201A8BE}"/>
    <dgm:cxn modelId="{35066FA5-83BF-41F3-B681-E14A25C430FD}" srcId="{76D46D84-2612-420F-B8FF-C743CF80C1EF}" destId="{BE54D10E-3A7F-4FA1-8797-41702C223BD5}" srcOrd="2" destOrd="0" parTransId="{1EDB0C0E-97D6-4A77-8201-4DB2E905D4C2}" sibTransId="{616A0F70-266D-4693-8904-540EBE027E3D}"/>
    <dgm:cxn modelId="{0E0358FC-FC21-4DEA-8B22-89CD8AACCCFC}" srcId="{76D46D84-2612-420F-B8FF-C743CF80C1EF}" destId="{A3BD31AD-174D-4FBC-8F0B-EA6FC1CA16D4}" srcOrd="1" destOrd="0" parTransId="{AA657372-FFD3-4AC9-938D-32DA5E29DCF3}" sibTransId="{3553FB6A-D383-4979-9BDA-79ABD87DB8C0}"/>
    <dgm:cxn modelId="{9F9CD30F-5D58-4FA2-8F53-4B79FAFBBB79}" srcId="{89D22244-46A5-495B-8EAD-685419356605}" destId="{C297DC0A-862A-49B4-9EEC-E73C57051134}" srcOrd="0" destOrd="0" parTransId="{4A93ACB7-32D4-414A-8DD6-87D7BB4A4113}" sibTransId="{4ED55CF7-B9F1-48B7-BD55-13546FB94249}"/>
    <dgm:cxn modelId="{FCAD4EA8-D9C6-405F-8CD0-7CC83EB1A1CB}" srcId="{18070F70-1277-412F-9D46-932B91758755}" destId="{76D46D84-2612-420F-B8FF-C743CF80C1EF}" srcOrd="1" destOrd="0" parTransId="{409D08CF-3EA6-4089-8831-058829F0A971}" sibTransId="{FD778730-B052-4E58-BB4A-B2310A5B58F9}"/>
    <dgm:cxn modelId="{9A64EE53-97F2-49EB-83CA-572E015C3354}" type="presOf" srcId="{312E9BDB-2772-49CD-89D8-E9149CC7506D}" destId="{F9550A04-8D97-4BD4-A135-58D156F17625}" srcOrd="0" destOrd="0" presId="urn:microsoft.com/office/officeart/2005/8/layout/target3"/>
    <dgm:cxn modelId="{28C9AF98-692D-4860-BB73-6C4DC908E176}" type="presOf" srcId="{A3BD31AD-174D-4FBC-8F0B-EA6FC1CA16D4}" destId="{68E1D952-4E3F-48AD-8C97-10539E63AC4C}" srcOrd="0" destOrd="1" presId="urn:microsoft.com/office/officeart/2005/8/layout/target3"/>
    <dgm:cxn modelId="{2CC54F8C-D28C-4AEE-8448-4A8F497F9225}" type="presOf" srcId="{003BCC38-3BAB-4AE7-A0CA-AA8B144C7A19}" destId="{68E1D952-4E3F-48AD-8C97-10539E63AC4C}" srcOrd="0" destOrd="0" presId="urn:microsoft.com/office/officeart/2005/8/layout/target3"/>
    <dgm:cxn modelId="{C1455D98-B851-4E2B-8058-73AD63DD6B8A}" type="presOf" srcId="{89D22244-46A5-495B-8EAD-685419356605}" destId="{FD226A08-E6CB-4C76-BDA1-4C974D602E93}" srcOrd="0" destOrd="0" presId="urn:microsoft.com/office/officeart/2005/8/layout/target3"/>
    <dgm:cxn modelId="{1B3EEE85-16FD-48BF-B0B0-9A65BFB938A8}" srcId="{18070F70-1277-412F-9D46-932B91758755}" destId="{89D22244-46A5-495B-8EAD-685419356605}" srcOrd="0" destOrd="0" parTransId="{8C221A30-ED8C-482A-9BEC-55A7316A5FD1}" sibTransId="{E8AC63CA-AA9F-4E6C-8F11-824577334D0B}"/>
    <dgm:cxn modelId="{48E62CA6-70A9-4C3B-BFA0-DB328F08D97F}" srcId="{312E9BDB-2772-49CD-89D8-E9149CC7506D}" destId="{A1AA5F18-79DF-4EDF-8669-F677F4431313}" srcOrd="0" destOrd="0" parTransId="{F7EAFF6A-23FB-4FE8-9DF7-3C2F2601F056}" sibTransId="{7211A42E-45E0-4A69-BA90-BA4D26F476BC}"/>
    <dgm:cxn modelId="{95821009-2D09-49E3-AFAF-B9F3FAC0D1BA}" type="presOf" srcId="{18070F70-1277-412F-9D46-932B91758755}" destId="{18EF4476-9CD8-4E2F-83AC-D9D694FDA6FD}" srcOrd="0" destOrd="0" presId="urn:microsoft.com/office/officeart/2005/8/layout/target3"/>
    <dgm:cxn modelId="{A4391C10-9B03-4E06-B327-1943A09ACF7F}" type="presOf" srcId="{C297DC0A-862A-49B4-9EEC-E73C57051134}" destId="{E6300158-5F83-4811-9041-C2053F7C27E9}" srcOrd="0" destOrd="0" presId="urn:microsoft.com/office/officeart/2005/8/layout/target3"/>
    <dgm:cxn modelId="{B0B24F9B-C378-4E96-A0F3-D77D9A4A65E6}" type="presParOf" srcId="{18EF4476-9CD8-4E2F-83AC-D9D694FDA6FD}" destId="{32C1E098-78D7-4284-9800-D82A7BA4BD17}" srcOrd="0" destOrd="0" presId="urn:microsoft.com/office/officeart/2005/8/layout/target3"/>
    <dgm:cxn modelId="{B060A419-556F-4FFD-A381-F72F9849FDCE}" type="presParOf" srcId="{18EF4476-9CD8-4E2F-83AC-D9D694FDA6FD}" destId="{53AA5539-C90C-489B-9192-5B94C1032521}" srcOrd="1" destOrd="0" presId="urn:microsoft.com/office/officeart/2005/8/layout/target3"/>
    <dgm:cxn modelId="{E6094A2C-E681-4466-B85C-3185873F5107}" type="presParOf" srcId="{18EF4476-9CD8-4E2F-83AC-D9D694FDA6FD}" destId="{FD226A08-E6CB-4C76-BDA1-4C974D602E93}" srcOrd="2" destOrd="0" presId="urn:microsoft.com/office/officeart/2005/8/layout/target3"/>
    <dgm:cxn modelId="{031A8A5A-15E8-4889-8807-DE7A5C07D880}" type="presParOf" srcId="{18EF4476-9CD8-4E2F-83AC-D9D694FDA6FD}" destId="{A5D27C32-55C5-45AD-9863-94FFBC21B34B}" srcOrd="3" destOrd="0" presId="urn:microsoft.com/office/officeart/2005/8/layout/target3"/>
    <dgm:cxn modelId="{52A1E22D-11D1-4408-95E5-67FF8490BD33}" type="presParOf" srcId="{18EF4476-9CD8-4E2F-83AC-D9D694FDA6FD}" destId="{B97406F7-B986-469B-BB6A-DBF1993AD4B5}" srcOrd="4" destOrd="0" presId="urn:microsoft.com/office/officeart/2005/8/layout/target3"/>
    <dgm:cxn modelId="{52773377-3DC4-4229-B784-67B911254838}" type="presParOf" srcId="{18EF4476-9CD8-4E2F-83AC-D9D694FDA6FD}" destId="{C293830B-45E5-41CB-A174-F34125D20A56}" srcOrd="5" destOrd="0" presId="urn:microsoft.com/office/officeart/2005/8/layout/target3"/>
    <dgm:cxn modelId="{27382209-4317-4974-B3CF-AD822E17A532}" type="presParOf" srcId="{18EF4476-9CD8-4E2F-83AC-D9D694FDA6FD}" destId="{AE814B8A-A6CA-459A-9016-348A3BDC0482}" srcOrd="6" destOrd="0" presId="urn:microsoft.com/office/officeart/2005/8/layout/target3"/>
    <dgm:cxn modelId="{76A6452D-7977-418A-90AD-3DC312FA2D1D}" type="presParOf" srcId="{18EF4476-9CD8-4E2F-83AC-D9D694FDA6FD}" destId="{8E5504E8-0B9E-46C0-8C5D-96CF494BEFE4}" srcOrd="7" destOrd="0" presId="urn:microsoft.com/office/officeart/2005/8/layout/target3"/>
    <dgm:cxn modelId="{4A5BF538-B962-4008-9F4B-502BE8B4C10C}" type="presParOf" srcId="{18EF4476-9CD8-4E2F-83AC-D9D694FDA6FD}" destId="{F9550A04-8D97-4BD4-A135-58D156F17625}" srcOrd="8" destOrd="0" presId="urn:microsoft.com/office/officeart/2005/8/layout/target3"/>
    <dgm:cxn modelId="{AB303CDF-A22C-4BF1-8A78-F0A9BF82D545}" type="presParOf" srcId="{18EF4476-9CD8-4E2F-83AC-D9D694FDA6FD}" destId="{0EB5598B-B4D3-446E-819B-FF1BCFB9B795}" srcOrd="9" destOrd="0" presId="urn:microsoft.com/office/officeart/2005/8/layout/target3"/>
    <dgm:cxn modelId="{3050CDB9-EE0D-4591-92EA-7127A305AAB4}" type="presParOf" srcId="{18EF4476-9CD8-4E2F-83AC-D9D694FDA6FD}" destId="{E6300158-5F83-4811-9041-C2053F7C27E9}" srcOrd="10" destOrd="0" presId="urn:microsoft.com/office/officeart/2005/8/layout/target3"/>
    <dgm:cxn modelId="{D1195F76-276C-4E23-994D-489A9B050563}" type="presParOf" srcId="{18EF4476-9CD8-4E2F-83AC-D9D694FDA6FD}" destId="{B4C82035-D436-46BD-A5AF-030B8452C6AF}" srcOrd="11" destOrd="0" presId="urn:microsoft.com/office/officeart/2005/8/layout/target3"/>
    <dgm:cxn modelId="{6AD0D645-7B33-453C-9704-39325A7B2C94}" type="presParOf" srcId="{18EF4476-9CD8-4E2F-83AC-D9D694FDA6FD}" destId="{68E1D952-4E3F-48AD-8C97-10539E63AC4C}" srcOrd="12" destOrd="0" presId="urn:microsoft.com/office/officeart/2005/8/layout/target3"/>
    <dgm:cxn modelId="{198E7716-3D5A-4768-9A64-CFE3575B3516}" type="presParOf" srcId="{18EF4476-9CD8-4E2F-83AC-D9D694FDA6FD}" destId="{2BB1399B-E6D8-49E2-BF61-DF02E87A6E3F}" srcOrd="13" destOrd="0" presId="urn:microsoft.com/office/officeart/2005/8/layout/target3"/>
    <dgm:cxn modelId="{256004E9-5E1F-4A9A-ACEF-512472B41639}" type="presParOf" srcId="{18EF4476-9CD8-4E2F-83AC-D9D694FDA6FD}" destId="{A28603A1-BA85-4232-8AC2-C1F7F4E41CA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37A991-6335-4D22-97AC-B65D5A2B4AD9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B7332F-8F47-4799-B672-A0F6877916DA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  <a:cs typeface="Calibri" panose="020F0502020204030204" pitchFamily="34" charset="0"/>
            </a:rPr>
            <a:t>May be assigned to Spanish-speaking ELs who are:</a:t>
          </a:r>
        </a:p>
      </dgm:t>
    </dgm:pt>
    <dgm:pt modelId="{F5A11E4C-96E5-4663-9A05-C19340431B41}" type="parTrans" cxnId="{91E464B8-E088-4A5F-B393-7599EB034D63}">
      <dgm:prSet/>
      <dgm:spPr/>
      <dgm:t>
        <a:bodyPr/>
        <a:lstStyle/>
        <a:p>
          <a:endParaRPr lang="en-US"/>
        </a:p>
      </dgm:t>
    </dgm:pt>
    <dgm:pt modelId="{6140C8EF-9E0C-4B13-89D6-4721E6109B27}" type="sibTrans" cxnId="{91E464B8-E088-4A5F-B393-7599EB034D63}">
      <dgm:prSet/>
      <dgm:spPr/>
      <dgm:t>
        <a:bodyPr/>
        <a:lstStyle/>
        <a:p>
          <a:endParaRPr lang="en-US"/>
        </a:p>
      </dgm:t>
    </dgm:pt>
    <dgm:pt modelId="{82572A16-0990-4FF6-BFBF-9BE24DED85D6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May </a:t>
          </a:r>
          <a:r>
            <a:rPr lang="en-US" sz="2400" b="1" u="sng" dirty="0">
              <a:latin typeface="Calibri" panose="020F0502020204030204" pitchFamily="34" charset="0"/>
              <a:cs typeface="Calibri" panose="020F0502020204030204" pitchFamily="34" charset="0"/>
            </a:rPr>
            <a:t>not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 be assigned to students who are:</a:t>
          </a:r>
        </a:p>
      </dgm:t>
    </dgm:pt>
    <dgm:pt modelId="{3E17108F-C367-4B67-B03F-0FA7B7C82BDB}" type="parTrans" cxnId="{45BF7A83-9C08-43ED-8994-BE8C64108EED}">
      <dgm:prSet/>
      <dgm:spPr/>
      <dgm:t>
        <a:bodyPr/>
        <a:lstStyle/>
        <a:p>
          <a:endParaRPr lang="en-US"/>
        </a:p>
      </dgm:t>
    </dgm:pt>
    <dgm:pt modelId="{67BE986F-8F56-4F0E-8689-5E5B9D9CBA74}" type="sibTrans" cxnId="{45BF7A83-9C08-43ED-8994-BE8C64108EED}">
      <dgm:prSet/>
      <dgm:spPr/>
      <dgm:t>
        <a:bodyPr/>
        <a:lstStyle/>
        <a:p>
          <a:endParaRPr lang="en-US"/>
        </a:p>
      </dgm:t>
    </dgm:pt>
    <dgm:pt modelId="{4188A404-CF29-4E67-9E9C-B881A8350581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Taking the ELA portion of the NM-MSSA ELA, PSAT, or SAT</a:t>
          </a:r>
        </a:p>
      </dgm:t>
    </dgm:pt>
    <dgm:pt modelId="{C2A2132A-1F4B-49F0-83F7-EA25EABF8651}" type="parTrans" cxnId="{D95D43D0-4CE3-498B-9B83-A0DCE467F007}">
      <dgm:prSet/>
      <dgm:spPr/>
      <dgm:t>
        <a:bodyPr/>
        <a:lstStyle/>
        <a:p>
          <a:endParaRPr lang="en-US"/>
        </a:p>
      </dgm:t>
    </dgm:pt>
    <dgm:pt modelId="{D858321E-1582-4E97-A300-E47E8B5DB933}" type="sibTrans" cxnId="{D95D43D0-4CE3-498B-9B83-A0DCE467F007}">
      <dgm:prSet/>
      <dgm:spPr/>
      <dgm:t>
        <a:bodyPr/>
        <a:lstStyle/>
        <a:p>
          <a:endParaRPr lang="en-US"/>
        </a:p>
      </dgm:t>
    </dgm:pt>
    <dgm:pt modelId="{531615B9-5761-43D9-83E1-BF5512AD8AF4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In years 4-5 in U.S. schools without an approved EL Waiver</a:t>
          </a:r>
        </a:p>
      </dgm:t>
    </dgm:pt>
    <dgm:pt modelId="{DDBDAB74-3C73-494D-A782-7F67F6AE0204}" type="parTrans" cxnId="{D5930FC7-D5FA-474F-B1EC-F409897F777D}">
      <dgm:prSet/>
      <dgm:spPr/>
      <dgm:t>
        <a:bodyPr/>
        <a:lstStyle/>
        <a:p>
          <a:endParaRPr lang="en-US"/>
        </a:p>
      </dgm:t>
    </dgm:pt>
    <dgm:pt modelId="{EB277EBD-EF27-4072-9795-390DD8E8F945}" type="sibTrans" cxnId="{D5930FC7-D5FA-474F-B1EC-F409897F777D}">
      <dgm:prSet/>
      <dgm:spPr/>
      <dgm:t>
        <a:bodyPr/>
        <a:lstStyle/>
        <a:p>
          <a:endParaRPr lang="en-US"/>
        </a:p>
      </dgm:t>
    </dgm:pt>
    <dgm:pt modelId="{1E8BD18A-C15C-45A4-BC3B-8F598F8D0710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In years 2-3 in U.S. schools</a:t>
          </a:r>
        </a:p>
      </dgm:t>
    </dgm:pt>
    <dgm:pt modelId="{95880F80-40FA-481D-B824-6286D15E0001}" type="parTrans" cxnId="{F7D3C855-6B47-4CAE-BB97-A45BAA53AEE2}">
      <dgm:prSet/>
      <dgm:spPr/>
      <dgm:t>
        <a:bodyPr/>
        <a:lstStyle/>
        <a:p>
          <a:endParaRPr lang="en-US"/>
        </a:p>
      </dgm:t>
    </dgm:pt>
    <dgm:pt modelId="{CE2EF6EE-601E-4D46-B219-9E36EB6838D9}" type="sibTrans" cxnId="{F7D3C855-6B47-4CAE-BB97-A45BAA53AEE2}">
      <dgm:prSet/>
      <dgm:spPr/>
      <dgm:t>
        <a:bodyPr/>
        <a:lstStyle/>
        <a:p>
          <a:endParaRPr lang="en-US"/>
        </a:p>
      </dgm:t>
    </dgm:pt>
    <dgm:pt modelId="{C7CD2288-3B8D-4CD6-841B-D22260A209A8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In years 4-5 in U.S. schools with an approved EL Waiver</a:t>
          </a:r>
        </a:p>
      </dgm:t>
    </dgm:pt>
    <dgm:pt modelId="{D07D4992-F2F1-4690-9CFE-908585CA07CC}" type="parTrans" cxnId="{A2C6305D-4506-4361-994B-424A575EC1A6}">
      <dgm:prSet/>
      <dgm:spPr/>
      <dgm:t>
        <a:bodyPr/>
        <a:lstStyle/>
        <a:p>
          <a:endParaRPr lang="en-US"/>
        </a:p>
      </dgm:t>
    </dgm:pt>
    <dgm:pt modelId="{E90F9746-2DF0-4F63-9D83-9029946EA1CC}" type="sibTrans" cxnId="{A2C6305D-4506-4361-994B-424A575EC1A6}">
      <dgm:prSet/>
      <dgm:spPr/>
      <dgm:t>
        <a:bodyPr/>
        <a:lstStyle/>
        <a:p>
          <a:endParaRPr lang="en-US"/>
        </a:p>
      </dgm:t>
    </dgm:pt>
    <dgm:pt modelId="{ED2B5796-4B76-4AC0-896B-E421F0915B46}">
      <dgm:prSet phldrT="[Text]"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In 1</a:t>
          </a:r>
          <a:r>
            <a:rPr lang="en-US" sz="20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 year in U.S. schools if LEA chooses to exempt </a:t>
          </a:r>
        </a:p>
      </dgm:t>
    </dgm:pt>
    <dgm:pt modelId="{D26A3D43-961C-4086-97F8-A71AE4503C27}" type="parTrans" cxnId="{81B76135-6439-46F1-95D2-857E95A6BF15}">
      <dgm:prSet/>
      <dgm:spPr/>
      <dgm:t>
        <a:bodyPr/>
        <a:lstStyle/>
        <a:p>
          <a:endParaRPr lang="en-US"/>
        </a:p>
      </dgm:t>
    </dgm:pt>
    <dgm:pt modelId="{546D6A24-EBCD-41DE-81B9-3F5D17DDD356}" type="sibTrans" cxnId="{81B76135-6439-46F1-95D2-857E95A6BF15}">
      <dgm:prSet/>
      <dgm:spPr/>
      <dgm:t>
        <a:bodyPr/>
        <a:lstStyle/>
        <a:p>
          <a:endParaRPr lang="en-US"/>
        </a:p>
      </dgm:t>
    </dgm:pt>
    <dgm:pt modelId="{8D830265-FA0A-4221-B50E-F6D4AAF47AB7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In 1</a:t>
          </a:r>
          <a:r>
            <a:rPr lang="en-US" sz="20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 year in U.S. schools at LEA discretion (state allows LEAs to exempt)</a:t>
          </a:r>
        </a:p>
      </dgm:t>
    </dgm:pt>
    <dgm:pt modelId="{2112E074-4D1B-4CD4-9F06-4A945DC73213}" type="parTrans" cxnId="{48BAB1F5-812B-40A8-B8EC-B3822CE0E9BF}">
      <dgm:prSet/>
      <dgm:spPr/>
      <dgm:t>
        <a:bodyPr/>
        <a:lstStyle/>
        <a:p>
          <a:endParaRPr lang="en-US"/>
        </a:p>
      </dgm:t>
    </dgm:pt>
    <dgm:pt modelId="{6E812190-D1B2-443C-A7D1-1CD8132C51FE}" type="sibTrans" cxnId="{48BAB1F5-812B-40A8-B8EC-B3822CE0E9BF}">
      <dgm:prSet/>
      <dgm:spPr/>
      <dgm:t>
        <a:bodyPr/>
        <a:lstStyle/>
        <a:p>
          <a:endParaRPr lang="en-US"/>
        </a:p>
      </dgm:t>
    </dgm:pt>
    <dgm:pt modelId="{BA99420D-5BE9-48E2-84B4-37D7AD194487}" type="pres">
      <dgm:prSet presAssocID="{5C37A991-6335-4D22-97AC-B65D5A2B4AD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AC3B02-D4F4-4917-A461-EFF4807DFD5C}" type="pres">
      <dgm:prSet presAssocID="{D3B7332F-8F47-4799-B672-A0F6877916DA}" presName="compNode" presStyleCnt="0"/>
      <dgm:spPr/>
    </dgm:pt>
    <dgm:pt modelId="{AF6B7A69-DCC8-4F82-98BA-FC19373A46B0}" type="pres">
      <dgm:prSet presAssocID="{D3B7332F-8F47-4799-B672-A0F6877916DA}" presName="aNode" presStyleLbl="bgShp" presStyleIdx="0" presStyleCnt="2" custScaleX="77900"/>
      <dgm:spPr/>
      <dgm:t>
        <a:bodyPr/>
        <a:lstStyle/>
        <a:p>
          <a:endParaRPr lang="en-US"/>
        </a:p>
      </dgm:t>
    </dgm:pt>
    <dgm:pt modelId="{D9B8BDCA-19BC-41CE-B399-DAD404AA368F}" type="pres">
      <dgm:prSet presAssocID="{D3B7332F-8F47-4799-B672-A0F6877916DA}" presName="textNode" presStyleLbl="bgShp" presStyleIdx="0" presStyleCnt="2"/>
      <dgm:spPr/>
      <dgm:t>
        <a:bodyPr/>
        <a:lstStyle/>
        <a:p>
          <a:endParaRPr lang="en-US"/>
        </a:p>
      </dgm:t>
    </dgm:pt>
    <dgm:pt modelId="{7D886EF2-547C-4A9B-9929-89E9EC3777E2}" type="pres">
      <dgm:prSet presAssocID="{D3B7332F-8F47-4799-B672-A0F6877916DA}" presName="compChildNode" presStyleCnt="0"/>
      <dgm:spPr/>
    </dgm:pt>
    <dgm:pt modelId="{F5C9D3A6-B41F-4648-AA06-6D59FA9230AD}" type="pres">
      <dgm:prSet presAssocID="{D3B7332F-8F47-4799-B672-A0F6877916DA}" presName="theInnerList" presStyleCnt="0"/>
      <dgm:spPr/>
    </dgm:pt>
    <dgm:pt modelId="{C59966C8-EF90-485C-B65B-BB3C6920BE1A}" type="pres">
      <dgm:prSet presAssocID="{8D830265-FA0A-4221-B50E-F6D4AAF47AB7}" presName="childNode" presStyleLbl="node1" presStyleIdx="0" presStyleCnt="6" custScaleX="87637" custScaleY="114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85FCD-0EF2-4F12-8845-ABC7861FB1DA}" type="pres">
      <dgm:prSet presAssocID="{8D830265-FA0A-4221-B50E-F6D4AAF47AB7}" presName="aSpace2" presStyleCnt="0"/>
      <dgm:spPr/>
    </dgm:pt>
    <dgm:pt modelId="{30F9EDFA-AC5A-4E9F-9AE2-62BB17FBCCC4}" type="pres">
      <dgm:prSet presAssocID="{1E8BD18A-C15C-45A4-BC3B-8F598F8D0710}" presName="childNode" presStyleLbl="node1" presStyleIdx="1" presStyleCnt="6" custScaleX="8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AA14A-DC31-412A-AEBA-F2818A017D0D}" type="pres">
      <dgm:prSet presAssocID="{1E8BD18A-C15C-45A4-BC3B-8F598F8D0710}" presName="aSpace2" presStyleCnt="0"/>
      <dgm:spPr/>
    </dgm:pt>
    <dgm:pt modelId="{77C60583-999B-4574-9937-97DD45C93780}" type="pres">
      <dgm:prSet presAssocID="{C7CD2288-3B8D-4CD6-841B-D22260A209A8}" presName="childNode" presStyleLbl="node1" presStyleIdx="2" presStyleCnt="6" custScaleX="85401" custLinFactNeighborY="6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4CD8A-22CE-438A-AE26-226C1D652E3E}" type="pres">
      <dgm:prSet presAssocID="{D3B7332F-8F47-4799-B672-A0F6877916DA}" presName="aSpace" presStyleCnt="0"/>
      <dgm:spPr/>
    </dgm:pt>
    <dgm:pt modelId="{69256C95-95DD-447C-A99F-50AFC9C339C4}" type="pres">
      <dgm:prSet presAssocID="{82572A16-0990-4FF6-BFBF-9BE24DED85D6}" presName="compNode" presStyleCnt="0"/>
      <dgm:spPr/>
    </dgm:pt>
    <dgm:pt modelId="{8FFFE638-97F7-47C8-B09C-0697C769B46D}" type="pres">
      <dgm:prSet presAssocID="{82572A16-0990-4FF6-BFBF-9BE24DED85D6}" presName="aNode" presStyleLbl="bgShp" presStyleIdx="1" presStyleCnt="2" custScaleX="77900"/>
      <dgm:spPr/>
      <dgm:t>
        <a:bodyPr/>
        <a:lstStyle/>
        <a:p>
          <a:endParaRPr lang="en-US"/>
        </a:p>
      </dgm:t>
    </dgm:pt>
    <dgm:pt modelId="{F8778954-0E7A-4F4A-81E6-F14EA953C4A4}" type="pres">
      <dgm:prSet presAssocID="{82572A16-0990-4FF6-BFBF-9BE24DED85D6}" presName="textNode" presStyleLbl="bgShp" presStyleIdx="1" presStyleCnt="2"/>
      <dgm:spPr/>
      <dgm:t>
        <a:bodyPr/>
        <a:lstStyle/>
        <a:p>
          <a:endParaRPr lang="en-US"/>
        </a:p>
      </dgm:t>
    </dgm:pt>
    <dgm:pt modelId="{99B0E0C8-90AC-4E0D-9095-6ADD44507D37}" type="pres">
      <dgm:prSet presAssocID="{82572A16-0990-4FF6-BFBF-9BE24DED85D6}" presName="compChildNode" presStyleCnt="0"/>
      <dgm:spPr/>
    </dgm:pt>
    <dgm:pt modelId="{BDD3D1F3-70E1-4200-87C8-26201FC402AA}" type="pres">
      <dgm:prSet presAssocID="{82572A16-0990-4FF6-BFBF-9BE24DED85D6}" presName="theInnerList" presStyleCnt="0"/>
      <dgm:spPr/>
    </dgm:pt>
    <dgm:pt modelId="{5122CA2B-BDBE-4AF2-8FD7-6D7781CE34A1}" type="pres">
      <dgm:prSet presAssocID="{4188A404-CF29-4E67-9E9C-B881A8350581}" presName="childNode" presStyleLbl="node1" presStyleIdx="3" presStyleCnt="6" custScaleX="87637" custLinFactNeighborY="12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A8C7E-2C01-4F38-A10D-29C19AF0B61B}" type="pres">
      <dgm:prSet presAssocID="{4188A404-CF29-4E67-9E9C-B881A8350581}" presName="aSpace2" presStyleCnt="0"/>
      <dgm:spPr/>
    </dgm:pt>
    <dgm:pt modelId="{CB60EAC4-F15C-4BD4-8332-C00CD1E24066}" type="pres">
      <dgm:prSet presAssocID="{531615B9-5761-43D9-83E1-BF5512AD8AF4}" presName="childNode" presStyleLbl="node1" presStyleIdx="4" presStyleCnt="6" custScaleX="8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22E1F-0459-486E-9802-9CE196F1F724}" type="pres">
      <dgm:prSet presAssocID="{531615B9-5761-43D9-83E1-BF5512AD8AF4}" presName="aSpace2" presStyleCnt="0"/>
      <dgm:spPr/>
    </dgm:pt>
    <dgm:pt modelId="{53E05869-B58C-44C2-9483-A898AF0B028A}" type="pres">
      <dgm:prSet presAssocID="{ED2B5796-4B76-4AC0-896B-E421F0915B46}" presName="childNode" presStyleLbl="node1" presStyleIdx="5" presStyleCnt="6" custScaleX="86505" custLinFactNeighborX="775" custLinFactNeighborY="19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D43D0-4CE3-498B-9B83-A0DCE467F007}" srcId="{82572A16-0990-4FF6-BFBF-9BE24DED85D6}" destId="{4188A404-CF29-4E67-9E9C-B881A8350581}" srcOrd="0" destOrd="0" parTransId="{C2A2132A-1F4B-49F0-83F7-EA25EABF8651}" sibTransId="{D858321E-1582-4E97-A300-E47E8B5DB933}"/>
    <dgm:cxn modelId="{CC4C5B87-E5A4-4471-A59B-1FF52777410F}" type="presOf" srcId="{82572A16-0990-4FF6-BFBF-9BE24DED85D6}" destId="{8FFFE638-97F7-47C8-B09C-0697C769B46D}" srcOrd="0" destOrd="0" presId="urn:microsoft.com/office/officeart/2005/8/layout/lProcess2"/>
    <dgm:cxn modelId="{12190C72-798E-4F46-B3AF-64BDC38FB346}" type="presOf" srcId="{5C37A991-6335-4D22-97AC-B65D5A2B4AD9}" destId="{BA99420D-5BE9-48E2-84B4-37D7AD194487}" srcOrd="0" destOrd="0" presId="urn:microsoft.com/office/officeart/2005/8/layout/lProcess2"/>
    <dgm:cxn modelId="{FC3FF168-2D35-448B-B574-DC814CB1FCE5}" type="presOf" srcId="{C7CD2288-3B8D-4CD6-841B-D22260A209A8}" destId="{77C60583-999B-4574-9937-97DD45C93780}" srcOrd="0" destOrd="0" presId="urn:microsoft.com/office/officeart/2005/8/layout/lProcess2"/>
    <dgm:cxn modelId="{A2C6305D-4506-4361-994B-424A575EC1A6}" srcId="{D3B7332F-8F47-4799-B672-A0F6877916DA}" destId="{C7CD2288-3B8D-4CD6-841B-D22260A209A8}" srcOrd="2" destOrd="0" parTransId="{D07D4992-F2F1-4690-9CFE-908585CA07CC}" sibTransId="{E90F9746-2DF0-4F63-9D83-9029946EA1CC}"/>
    <dgm:cxn modelId="{3B773C80-F4FF-4899-90B6-B00566CEB7DE}" type="presOf" srcId="{82572A16-0990-4FF6-BFBF-9BE24DED85D6}" destId="{F8778954-0E7A-4F4A-81E6-F14EA953C4A4}" srcOrd="1" destOrd="0" presId="urn:microsoft.com/office/officeart/2005/8/layout/lProcess2"/>
    <dgm:cxn modelId="{45BF7A83-9C08-43ED-8994-BE8C64108EED}" srcId="{5C37A991-6335-4D22-97AC-B65D5A2B4AD9}" destId="{82572A16-0990-4FF6-BFBF-9BE24DED85D6}" srcOrd="1" destOrd="0" parTransId="{3E17108F-C367-4B67-B03F-0FA7B7C82BDB}" sibTransId="{67BE986F-8F56-4F0E-8689-5E5B9D9CBA74}"/>
    <dgm:cxn modelId="{F7D3C855-6B47-4CAE-BB97-A45BAA53AEE2}" srcId="{D3B7332F-8F47-4799-B672-A0F6877916DA}" destId="{1E8BD18A-C15C-45A4-BC3B-8F598F8D0710}" srcOrd="1" destOrd="0" parTransId="{95880F80-40FA-481D-B824-6286D15E0001}" sibTransId="{CE2EF6EE-601E-4D46-B219-9E36EB6838D9}"/>
    <dgm:cxn modelId="{48BAB1F5-812B-40A8-B8EC-B3822CE0E9BF}" srcId="{D3B7332F-8F47-4799-B672-A0F6877916DA}" destId="{8D830265-FA0A-4221-B50E-F6D4AAF47AB7}" srcOrd="0" destOrd="0" parTransId="{2112E074-4D1B-4CD4-9F06-4A945DC73213}" sibTransId="{6E812190-D1B2-443C-A7D1-1CD8132C51FE}"/>
    <dgm:cxn modelId="{737F60EA-2CF3-4710-8265-887E944E8506}" type="presOf" srcId="{D3B7332F-8F47-4799-B672-A0F6877916DA}" destId="{D9B8BDCA-19BC-41CE-B399-DAD404AA368F}" srcOrd="1" destOrd="0" presId="urn:microsoft.com/office/officeart/2005/8/layout/lProcess2"/>
    <dgm:cxn modelId="{14970C49-2266-49E6-A9A5-FB6398F9B1BB}" type="presOf" srcId="{531615B9-5761-43D9-83E1-BF5512AD8AF4}" destId="{CB60EAC4-F15C-4BD4-8332-C00CD1E24066}" srcOrd="0" destOrd="0" presId="urn:microsoft.com/office/officeart/2005/8/layout/lProcess2"/>
    <dgm:cxn modelId="{F675DCCC-B5D0-4E5D-A823-E7902CC2F6C6}" type="presOf" srcId="{D3B7332F-8F47-4799-B672-A0F6877916DA}" destId="{AF6B7A69-DCC8-4F82-98BA-FC19373A46B0}" srcOrd="0" destOrd="0" presId="urn:microsoft.com/office/officeart/2005/8/layout/lProcess2"/>
    <dgm:cxn modelId="{3DD0DEAB-A1DB-4F73-B414-35614A57778A}" type="presOf" srcId="{1E8BD18A-C15C-45A4-BC3B-8F598F8D0710}" destId="{30F9EDFA-AC5A-4E9F-9AE2-62BB17FBCCC4}" srcOrd="0" destOrd="0" presId="urn:microsoft.com/office/officeart/2005/8/layout/lProcess2"/>
    <dgm:cxn modelId="{13CB3B86-E92A-420A-B687-4ECCC7A68CB0}" type="presOf" srcId="{ED2B5796-4B76-4AC0-896B-E421F0915B46}" destId="{53E05869-B58C-44C2-9483-A898AF0B028A}" srcOrd="0" destOrd="0" presId="urn:microsoft.com/office/officeart/2005/8/layout/lProcess2"/>
    <dgm:cxn modelId="{C25F6F5C-D9F3-4F96-A677-735278FAA01D}" type="presOf" srcId="{4188A404-CF29-4E67-9E9C-B881A8350581}" destId="{5122CA2B-BDBE-4AF2-8FD7-6D7781CE34A1}" srcOrd="0" destOrd="0" presId="urn:microsoft.com/office/officeart/2005/8/layout/lProcess2"/>
    <dgm:cxn modelId="{81B76135-6439-46F1-95D2-857E95A6BF15}" srcId="{82572A16-0990-4FF6-BFBF-9BE24DED85D6}" destId="{ED2B5796-4B76-4AC0-896B-E421F0915B46}" srcOrd="2" destOrd="0" parTransId="{D26A3D43-961C-4086-97F8-A71AE4503C27}" sibTransId="{546D6A24-EBCD-41DE-81B9-3F5D17DDD356}"/>
    <dgm:cxn modelId="{91E464B8-E088-4A5F-B393-7599EB034D63}" srcId="{5C37A991-6335-4D22-97AC-B65D5A2B4AD9}" destId="{D3B7332F-8F47-4799-B672-A0F6877916DA}" srcOrd="0" destOrd="0" parTransId="{F5A11E4C-96E5-4663-9A05-C19340431B41}" sibTransId="{6140C8EF-9E0C-4B13-89D6-4721E6109B27}"/>
    <dgm:cxn modelId="{1548E9AA-74CA-4868-8D98-2DF466184424}" type="presOf" srcId="{8D830265-FA0A-4221-B50E-F6D4AAF47AB7}" destId="{C59966C8-EF90-485C-B65B-BB3C6920BE1A}" srcOrd="0" destOrd="0" presId="urn:microsoft.com/office/officeart/2005/8/layout/lProcess2"/>
    <dgm:cxn modelId="{D5930FC7-D5FA-474F-B1EC-F409897F777D}" srcId="{82572A16-0990-4FF6-BFBF-9BE24DED85D6}" destId="{531615B9-5761-43D9-83E1-BF5512AD8AF4}" srcOrd="1" destOrd="0" parTransId="{DDBDAB74-3C73-494D-A782-7F67F6AE0204}" sibTransId="{EB277EBD-EF27-4072-9795-390DD8E8F945}"/>
    <dgm:cxn modelId="{7C7A75B4-2A18-4822-9478-51254D854A61}" type="presParOf" srcId="{BA99420D-5BE9-48E2-84B4-37D7AD194487}" destId="{A8AC3B02-D4F4-4917-A461-EFF4807DFD5C}" srcOrd="0" destOrd="0" presId="urn:microsoft.com/office/officeart/2005/8/layout/lProcess2"/>
    <dgm:cxn modelId="{1AA1CDDF-9F50-4610-9438-3BE2F123B85E}" type="presParOf" srcId="{A8AC3B02-D4F4-4917-A461-EFF4807DFD5C}" destId="{AF6B7A69-DCC8-4F82-98BA-FC19373A46B0}" srcOrd="0" destOrd="0" presId="urn:microsoft.com/office/officeart/2005/8/layout/lProcess2"/>
    <dgm:cxn modelId="{83BE3B4B-CC87-4FE6-9991-EFDC4BC68497}" type="presParOf" srcId="{A8AC3B02-D4F4-4917-A461-EFF4807DFD5C}" destId="{D9B8BDCA-19BC-41CE-B399-DAD404AA368F}" srcOrd="1" destOrd="0" presId="urn:microsoft.com/office/officeart/2005/8/layout/lProcess2"/>
    <dgm:cxn modelId="{0C13454B-3BCA-440A-9889-31016A1DBCB7}" type="presParOf" srcId="{A8AC3B02-D4F4-4917-A461-EFF4807DFD5C}" destId="{7D886EF2-547C-4A9B-9929-89E9EC3777E2}" srcOrd="2" destOrd="0" presId="urn:microsoft.com/office/officeart/2005/8/layout/lProcess2"/>
    <dgm:cxn modelId="{8C09E13A-110D-42F4-B33B-7BD5A0E3282A}" type="presParOf" srcId="{7D886EF2-547C-4A9B-9929-89E9EC3777E2}" destId="{F5C9D3A6-B41F-4648-AA06-6D59FA9230AD}" srcOrd="0" destOrd="0" presId="urn:microsoft.com/office/officeart/2005/8/layout/lProcess2"/>
    <dgm:cxn modelId="{27C9C310-0AD6-4F02-A24F-379D222F6660}" type="presParOf" srcId="{F5C9D3A6-B41F-4648-AA06-6D59FA9230AD}" destId="{C59966C8-EF90-485C-B65B-BB3C6920BE1A}" srcOrd="0" destOrd="0" presId="urn:microsoft.com/office/officeart/2005/8/layout/lProcess2"/>
    <dgm:cxn modelId="{AB62B134-ECB5-4B6E-AE18-17B20EDB2100}" type="presParOf" srcId="{F5C9D3A6-B41F-4648-AA06-6D59FA9230AD}" destId="{D7385FCD-0EF2-4F12-8845-ABC7861FB1DA}" srcOrd="1" destOrd="0" presId="urn:microsoft.com/office/officeart/2005/8/layout/lProcess2"/>
    <dgm:cxn modelId="{605DE33D-FF48-45DC-9BB3-CA41F6EAC3D6}" type="presParOf" srcId="{F5C9D3A6-B41F-4648-AA06-6D59FA9230AD}" destId="{30F9EDFA-AC5A-4E9F-9AE2-62BB17FBCCC4}" srcOrd="2" destOrd="0" presId="urn:microsoft.com/office/officeart/2005/8/layout/lProcess2"/>
    <dgm:cxn modelId="{BBA736F1-3D4F-4257-BA67-964C74DC0BA1}" type="presParOf" srcId="{F5C9D3A6-B41F-4648-AA06-6D59FA9230AD}" destId="{1E8AA14A-DC31-412A-AEBA-F2818A017D0D}" srcOrd="3" destOrd="0" presId="urn:microsoft.com/office/officeart/2005/8/layout/lProcess2"/>
    <dgm:cxn modelId="{D9E28D3A-DD35-4604-981A-7355518CBABD}" type="presParOf" srcId="{F5C9D3A6-B41F-4648-AA06-6D59FA9230AD}" destId="{77C60583-999B-4574-9937-97DD45C93780}" srcOrd="4" destOrd="0" presId="urn:microsoft.com/office/officeart/2005/8/layout/lProcess2"/>
    <dgm:cxn modelId="{F9AFA0E2-A10D-441B-9459-110DA8551FF3}" type="presParOf" srcId="{BA99420D-5BE9-48E2-84B4-37D7AD194487}" destId="{2924CD8A-22CE-438A-AE26-226C1D652E3E}" srcOrd="1" destOrd="0" presId="urn:microsoft.com/office/officeart/2005/8/layout/lProcess2"/>
    <dgm:cxn modelId="{2D1BC471-744A-4B02-9152-6F03B693325B}" type="presParOf" srcId="{BA99420D-5BE9-48E2-84B4-37D7AD194487}" destId="{69256C95-95DD-447C-A99F-50AFC9C339C4}" srcOrd="2" destOrd="0" presId="urn:microsoft.com/office/officeart/2005/8/layout/lProcess2"/>
    <dgm:cxn modelId="{4F83FC8E-715A-418C-A04B-976F715540E3}" type="presParOf" srcId="{69256C95-95DD-447C-A99F-50AFC9C339C4}" destId="{8FFFE638-97F7-47C8-B09C-0697C769B46D}" srcOrd="0" destOrd="0" presId="urn:microsoft.com/office/officeart/2005/8/layout/lProcess2"/>
    <dgm:cxn modelId="{482F8F1F-6496-4493-8835-746BAFE520AC}" type="presParOf" srcId="{69256C95-95DD-447C-A99F-50AFC9C339C4}" destId="{F8778954-0E7A-4F4A-81E6-F14EA953C4A4}" srcOrd="1" destOrd="0" presId="urn:microsoft.com/office/officeart/2005/8/layout/lProcess2"/>
    <dgm:cxn modelId="{A009186B-F69F-462C-AA3C-82DC0CADA3C5}" type="presParOf" srcId="{69256C95-95DD-447C-A99F-50AFC9C339C4}" destId="{99B0E0C8-90AC-4E0D-9095-6ADD44507D37}" srcOrd="2" destOrd="0" presId="urn:microsoft.com/office/officeart/2005/8/layout/lProcess2"/>
    <dgm:cxn modelId="{69F08ACB-BA8D-4E4C-B26F-DCB664821FE2}" type="presParOf" srcId="{99B0E0C8-90AC-4E0D-9095-6ADD44507D37}" destId="{BDD3D1F3-70E1-4200-87C8-26201FC402AA}" srcOrd="0" destOrd="0" presId="urn:microsoft.com/office/officeart/2005/8/layout/lProcess2"/>
    <dgm:cxn modelId="{117023D3-7EA3-4989-BAF5-339AD572CD89}" type="presParOf" srcId="{BDD3D1F3-70E1-4200-87C8-26201FC402AA}" destId="{5122CA2B-BDBE-4AF2-8FD7-6D7781CE34A1}" srcOrd="0" destOrd="0" presId="urn:microsoft.com/office/officeart/2005/8/layout/lProcess2"/>
    <dgm:cxn modelId="{750F7FEC-8788-45CF-BCDB-61C0DEECD98F}" type="presParOf" srcId="{BDD3D1F3-70E1-4200-87C8-26201FC402AA}" destId="{161A8C7E-2C01-4F38-A10D-29C19AF0B61B}" srcOrd="1" destOrd="0" presId="urn:microsoft.com/office/officeart/2005/8/layout/lProcess2"/>
    <dgm:cxn modelId="{696F77DC-FE92-4B6A-A4DC-8ED8B6B453C7}" type="presParOf" srcId="{BDD3D1F3-70E1-4200-87C8-26201FC402AA}" destId="{CB60EAC4-F15C-4BD4-8332-C00CD1E24066}" srcOrd="2" destOrd="0" presId="urn:microsoft.com/office/officeart/2005/8/layout/lProcess2"/>
    <dgm:cxn modelId="{372F65EC-F7BD-4D9B-A650-01E1AC3E5A70}" type="presParOf" srcId="{BDD3D1F3-70E1-4200-87C8-26201FC402AA}" destId="{E0522E1F-0459-486E-9802-9CE196F1F724}" srcOrd="3" destOrd="0" presId="urn:microsoft.com/office/officeart/2005/8/layout/lProcess2"/>
    <dgm:cxn modelId="{BB0D679C-2039-4D0D-BF51-F7DD61F1C4E2}" type="presParOf" srcId="{BDD3D1F3-70E1-4200-87C8-26201FC402AA}" destId="{53E05869-B58C-44C2-9483-A898AF0B028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89527E-0239-414F-A020-9A702CDFAF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4CB66A2-5EC5-46D1-A2B7-6B8F6E35E818}">
      <dgm:prSet phldrT="[Text]" custT="1"/>
      <dgm:spPr/>
      <dgm:t>
        <a:bodyPr/>
        <a:lstStyle/>
        <a:p>
          <a:pPr algn="ctr"/>
          <a:r>
            <a:rPr lang="en-US" sz="2800" b="0"/>
            <a:t>Manuals</a:t>
          </a:r>
        </a:p>
      </dgm:t>
    </dgm:pt>
    <dgm:pt modelId="{152E13FD-6656-4DE0-AA93-9B3479F4A252}" type="parTrans" cxnId="{F24905BB-C190-4A75-82B4-7CB8B204F294}">
      <dgm:prSet/>
      <dgm:spPr/>
      <dgm:t>
        <a:bodyPr/>
        <a:lstStyle/>
        <a:p>
          <a:pPr algn="l"/>
          <a:endParaRPr lang="en-US" sz="2400"/>
        </a:p>
      </dgm:t>
    </dgm:pt>
    <dgm:pt modelId="{9E00A414-8F38-46E2-A670-F6A6FB86050F}" type="sibTrans" cxnId="{F24905BB-C190-4A75-82B4-7CB8B204F294}">
      <dgm:prSet/>
      <dgm:spPr/>
      <dgm:t>
        <a:bodyPr/>
        <a:lstStyle/>
        <a:p>
          <a:pPr algn="l"/>
          <a:endParaRPr lang="en-US" sz="2400"/>
        </a:p>
      </dgm:t>
    </dgm:pt>
    <dgm:pt modelId="{422DD867-E1DB-4EE7-AF47-0CF6FD57F808}">
      <dgm:prSet phldrT="[Text]" custT="1"/>
      <dgm:spPr/>
      <dgm:t>
        <a:bodyPr/>
        <a:lstStyle/>
        <a:p>
          <a:pPr algn="l"/>
          <a:r>
            <a:rPr lang="en-US" sz="2000" b="0"/>
            <a:t>Test Administration Manual (TAM)</a:t>
          </a:r>
        </a:p>
      </dgm:t>
    </dgm:pt>
    <dgm:pt modelId="{1A08AE6F-A504-47ED-9AFF-D4555CB15CEB}" type="parTrans" cxnId="{CC80B4DE-FEAC-4127-999D-83267056EBAC}">
      <dgm:prSet/>
      <dgm:spPr/>
      <dgm:t>
        <a:bodyPr/>
        <a:lstStyle/>
        <a:p>
          <a:pPr algn="l"/>
          <a:endParaRPr lang="en-US" sz="2400"/>
        </a:p>
      </dgm:t>
    </dgm:pt>
    <dgm:pt modelId="{2FD09204-47D8-4963-A7BD-623F7EB4BEAD}" type="sibTrans" cxnId="{CC80B4DE-FEAC-4127-999D-83267056EBAC}">
      <dgm:prSet/>
      <dgm:spPr/>
      <dgm:t>
        <a:bodyPr/>
        <a:lstStyle/>
        <a:p>
          <a:pPr algn="l"/>
          <a:endParaRPr lang="en-US" sz="2400"/>
        </a:p>
      </dgm:t>
    </dgm:pt>
    <dgm:pt modelId="{0FE68CAB-7F63-476B-8473-2A8E48FB1839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/>
            <a:t>Email: nmtechsupport@cognia.org</a:t>
          </a:r>
        </a:p>
      </dgm:t>
    </dgm:pt>
    <dgm:pt modelId="{2C4CE596-78FE-433F-ABA5-7CFFDBC4061F}" type="parTrans" cxnId="{FDE6E255-F0AB-4BA3-87D1-EC82AE5AF5AE}">
      <dgm:prSet/>
      <dgm:spPr/>
      <dgm:t>
        <a:bodyPr/>
        <a:lstStyle/>
        <a:p>
          <a:endParaRPr lang="en-US"/>
        </a:p>
      </dgm:t>
    </dgm:pt>
    <dgm:pt modelId="{CA998077-2806-4856-8871-87229B814DA7}" type="sibTrans" cxnId="{FDE6E255-F0AB-4BA3-87D1-EC82AE5AF5AE}">
      <dgm:prSet/>
      <dgm:spPr/>
      <dgm:t>
        <a:bodyPr/>
        <a:lstStyle/>
        <a:p>
          <a:endParaRPr lang="en-US"/>
        </a:p>
      </dgm:t>
    </dgm:pt>
    <dgm:pt modelId="{1BD45DFF-9A8A-4DD0-BC91-77D8BCA320FC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000"/>
            <a:t>Call: 1-877-676-6722</a:t>
          </a:r>
        </a:p>
      </dgm:t>
    </dgm:pt>
    <dgm:pt modelId="{8DF8ED35-D934-4BAC-A56D-130110242274}" type="parTrans" cxnId="{E2D6576A-C93D-4D07-B065-04816D2BF783}">
      <dgm:prSet/>
      <dgm:spPr/>
      <dgm:t>
        <a:bodyPr/>
        <a:lstStyle/>
        <a:p>
          <a:endParaRPr lang="en-US"/>
        </a:p>
      </dgm:t>
    </dgm:pt>
    <dgm:pt modelId="{1A7EA9DC-B8CB-40AE-AC8A-E821757AB5A8}" type="sibTrans" cxnId="{E2D6576A-C93D-4D07-B065-04816D2BF783}">
      <dgm:prSet/>
      <dgm:spPr/>
      <dgm:t>
        <a:bodyPr/>
        <a:lstStyle/>
        <a:p>
          <a:endParaRPr lang="en-US"/>
        </a:p>
      </dgm:t>
    </dgm:pt>
    <dgm:pt modelId="{1E30E4CB-EBB1-44CA-B8DA-92D78983BF4C}">
      <dgm:prSet phldrT="[Text]" custT="1"/>
      <dgm:spPr/>
      <dgm:t>
        <a:bodyPr/>
        <a:lstStyle/>
        <a:p>
          <a:pPr algn="ctr">
            <a:buNone/>
          </a:pPr>
          <a:r>
            <a:rPr lang="en-US" sz="2400" b="0"/>
            <a:t>Help &amp; Support</a:t>
          </a:r>
          <a:endParaRPr lang="en-US" sz="2400" b="0" dirty="0"/>
        </a:p>
      </dgm:t>
    </dgm:pt>
    <dgm:pt modelId="{B4A4DBD9-E193-4732-8859-BE95E1A27DFB}" type="parTrans" cxnId="{B0B4A3F3-94C7-43A8-81FE-7C0FAD8B8BE9}">
      <dgm:prSet/>
      <dgm:spPr/>
      <dgm:t>
        <a:bodyPr/>
        <a:lstStyle/>
        <a:p>
          <a:endParaRPr lang="en-US"/>
        </a:p>
      </dgm:t>
    </dgm:pt>
    <dgm:pt modelId="{AAB30974-6178-48F4-8160-AB9CF48EA33A}" type="sibTrans" cxnId="{B0B4A3F3-94C7-43A8-81FE-7C0FAD8B8BE9}">
      <dgm:prSet/>
      <dgm:spPr/>
      <dgm:t>
        <a:bodyPr/>
        <a:lstStyle/>
        <a:p>
          <a:endParaRPr lang="en-US"/>
        </a:p>
      </dgm:t>
    </dgm:pt>
    <dgm:pt modelId="{B4EBDFD3-574B-4912-9862-DFF1CBCA33A6}">
      <dgm:prSet phldrT="[Text]" custT="1"/>
      <dgm:spPr/>
      <dgm:t>
        <a:bodyPr/>
        <a:lstStyle/>
        <a:p>
          <a:pPr algn="l"/>
          <a:r>
            <a:rPr lang="en-US" sz="2000" b="0"/>
            <a:t>Both can be found on the H&amp;S site: </a:t>
          </a:r>
          <a:r>
            <a:rPr lang="en-US" sz="2000" b="0">
              <a:solidFill>
                <a:schemeClr val="accent1">
                  <a:lumMod val="60000"/>
                  <a:lumOff val="4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https://newmexico.onlinehelp.cognia.org/manuals-spanish-reading/</a:t>
          </a:r>
          <a:r>
            <a:rPr lang="en-US" sz="2000" b="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  <a:endParaRPr lang="en-US" sz="2000" b="0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A5B84D8D-1371-4200-8FC6-8C70452F8EB4}" type="parTrans" cxnId="{AC567480-888C-41F1-BB7F-DDAE80CF6234}">
      <dgm:prSet/>
      <dgm:spPr/>
      <dgm:t>
        <a:bodyPr/>
        <a:lstStyle/>
        <a:p>
          <a:endParaRPr lang="en-US"/>
        </a:p>
      </dgm:t>
    </dgm:pt>
    <dgm:pt modelId="{C5F67F03-21FA-4A17-97D8-05FB03FBA123}" type="sibTrans" cxnId="{AC567480-888C-41F1-BB7F-DDAE80CF6234}">
      <dgm:prSet/>
      <dgm:spPr/>
      <dgm:t>
        <a:bodyPr/>
        <a:lstStyle/>
        <a:p>
          <a:endParaRPr lang="en-US"/>
        </a:p>
      </dgm:t>
    </dgm:pt>
    <dgm:pt modelId="{E49EFF45-DBE0-415C-88DF-6CC9DCC6A34D}">
      <dgm:prSet phldrT="[Text]" custT="1"/>
      <dgm:spPr/>
      <dgm:t>
        <a:bodyPr/>
        <a:lstStyle/>
        <a:p>
          <a:pPr algn="l"/>
          <a:r>
            <a:rPr lang="en-US" sz="2000" b="0"/>
            <a:t>Test Coordinator’s Manual (TCM)</a:t>
          </a:r>
        </a:p>
      </dgm:t>
    </dgm:pt>
    <dgm:pt modelId="{890B647E-4AB4-41F5-BF49-438B9E655FB0}" type="sibTrans" cxnId="{16E5472D-85E6-4B8B-8470-5C0E0DF81B32}">
      <dgm:prSet/>
      <dgm:spPr/>
      <dgm:t>
        <a:bodyPr/>
        <a:lstStyle/>
        <a:p>
          <a:pPr algn="l"/>
          <a:endParaRPr lang="en-US" sz="2400"/>
        </a:p>
      </dgm:t>
    </dgm:pt>
    <dgm:pt modelId="{6E412C00-02D3-4D16-A83C-F108179A2458}" type="parTrans" cxnId="{16E5472D-85E6-4B8B-8470-5C0E0DF81B32}">
      <dgm:prSet/>
      <dgm:spPr/>
      <dgm:t>
        <a:bodyPr/>
        <a:lstStyle/>
        <a:p>
          <a:pPr algn="l"/>
          <a:endParaRPr lang="en-US" sz="2400"/>
        </a:p>
      </dgm:t>
    </dgm:pt>
    <dgm:pt modelId="{5EF88EBC-3AF3-4322-9E81-8683B88FA2D9}">
      <dgm:prSet phldrT="[Text]" custT="1"/>
      <dgm:spPr/>
      <dgm:t>
        <a:bodyPr/>
        <a:lstStyle/>
        <a:p>
          <a:pPr algn="l">
            <a:buClr>
              <a:schemeClr val="bg1"/>
            </a:buClr>
            <a:buFont typeface="Arial" panose="020B0604020202020204" pitchFamily="34" charset="0"/>
            <a:buChar char="•"/>
          </a:pPr>
          <a:r>
            <a:rPr lang="en-US" sz="2000" u="none">
              <a:solidFill>
                <a:schemeClr val="bg1"/>
              </a:solidFill>
            </a:rPr>
            <a:t>Website: </a:t>
          </a:r>
          <a:r>
            <a:rPr lang="en-US" sz="2000">
              <a:solidFill>
                <a:schemeClr val="accent1">
                  <a:lumMod val="60000"/>
                  <a:lumOff val="40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https://newmexico.onlinehelp.cognia.org/resources-spanish-reading/</a:t>
          </a:r>
          <a:r>
            <a:rPr lang="en-US" sz="200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  <a:endParaRPr lang="en-US" sz="2000" u="none" dirty="0">
            <a:solidFill>
              <a:schemeClr val="bg1"/>
            </a:solidFill>
          </a:endParaRPr>
        </a:p>
      </dgm:t>
    </dgm:pt>
    <dgm:pt modelId="{B79CDFBD-A2DF-4B98-BDF0-8F7E1263EF47}" type="parTrans" cxnId="{F06C08D6-41B8-423D-8A62-B6CB49235D66}">
      <dgm:prSet/>
      <dgm:spPr/>
      <dgm:t>
        <a:bodyPr/>
        <a:lstStyle/>
        <a:p>
          <a:endParaRPr lang="en-US"/>
        </a:p>
      </dgm:t>
    </dgm:pt>
    <dgm:pt modelId="{C151ED7C-D3A4-4837-888C-3FCD4BB52560}" type="sibTrans" cxnId="{F06C08D6-41B8-423D-8A62-B6CB49235D66}">
      <dgm:prSet/>
      <dgm:spPr/>
      <dgm:t>
        <a:bodyPr/>
        <a:lstStyle/>
        <a:p>
          <a:endParaRPr lang="en-US"/>
        </a:p>
      </dgm:t>
    </dgm:pt>
    <dgm:pt modelId="{64157B0F-A05E-40EA-A36D-4784681C56AD}" type="pres">
      <dgm:prSet presAssocID="{3F89527E-0239-414F-A020-9A702CDFAF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FA06CD-AD3E-4E3A-B3D4-49AACA62918D}" type="pres">
      <dgm:prSet presAssocID="{3F89527E-0239-414F-A020-9A702CDFAF51}" presName="Name1" presStyleCnt="0"/>
      <dgm:spPr/>
    </dgm:pt>
    <dgm:pt modelId="{090AC6BC-BED3-48FA-9316-C9CAB5AF4A5A}" type="pres">
      <dgm:prSet presAssocID="{3F89527E-0239-414F-A020-9A702CDFAF51}" presName="cycle" presStyleCnt="0"/>
      <dgm:spPr/>
    </dgm:pt>
    <dgm:pt modelId="{82EBB8D8-687D-445B-96DD-099490FB70B6}" type="pres">
      <dgm:prSet presAssocID="{3F89527E-0239-414F-A020-9A702CDFAF51}" presName="srcNode" presStyleLbl="node1" presStyleIdx="0" presStyleCnt="2"/>
      <dgm:spPr/>
    </dgm:pt>
    <dgm:pt modelId="{96833A35-D6B3-47BC-9F88-4B9AF9E92A68}" type="pres">
      <dgm:prSet presAssocID="{3F89527E-0239-414F-A020-9A702CDFAF51}" presName="conn" presStyleLbl="parChTrans1D2" presStyleIdx="0" presStyleCnt="1"/>
      <dgm:spPr/>
      <dgm:t>
        <a:bodyPr/>
        <a:lstStyle/>
        <a:p>
          <a:endParaRPr lang="en-US"/>
        </a:p>
      </dgm:t>
    </dgm:pt>
    <dgm:pt modelId="{A8FF8193-B979-40F0-A4A3-BF961ADAB90B}" type="pres">
      <dgm:prSet presAssocID="{3F89527E-0239-414F-A020-9A702CDFAF51}" presName="extraNode" presStyleLbl="node1" presStyleIdx="0" presStyleCnt="2"/>
      <dgm:spPr/>
    </dgm:pt>
    <dgm:pt modelId="{DA960176-4282-4AB0-9FC2-02683C402730}" type="pres">
      <dgm:prSet presAssocID="{3F89527E-0239-414F-A020-9A702CDFAF51}" presName="dstNode" presStyleLbl="node1" presStyleIdx="0" presStyleCnt="2"/>
      <dgm:spPr/>
    </dgm:pt>
    <dgm:pt modelId="{3FF08CDC-F144-4F6A-AB7D-46BD1E6A1F80}" type="pres">
      <dgm:prSet presAssocID="{44CB66A2-5EC5-46D1-A2B7-6B8F6E35E818}" presName="text_1" presStyleLbl="node1" presStyleIdx="0" presStyleCnt="2" custScaleX="99744" custScaleY="169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B9C39-3D99-4939-9C93-E662538AB520}" type="pres">
      <dgm:prSet presAssocID="{44CB66A2-5EC5-46D1-A2B7-6B8F6E35E818}" presName="accent_1" presStyleCnt="0"/>
      <dgm:spPr/>
    </dgm:pt>
    <dgm:pt modelId="{58F545B4-0D43-45A1-9600-843591D81AE3}" type="pres">
      <dgm:prSet presAssocID="{44CB66A2-5EC5-46D1-A2B7-6B8F6E35E818}" presName="accentRepeatNode" presStyleLbl="solidFgAcc1" presStyleIdx="0" presStyleCnt="2" custScaleX="93688" custLinFactNeighborX="-3183"/>
      <dgm:spPr/>
    </dgm:pt>
    <dgm:pt modelId="{6B46EB92-C537-450A-89A0-0D5E9D0AC757}" type="pres">
      <dgm:prSet presAssocID="{1E30E4CB-EBB1-44CA-B8DA-92D78983BF4C}" presName="text_2" presStyleLbl="node1" presStyleIdx="1" presStyleCnt="2" custScaleY="139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2F4FC-4FAA-4DA7-A627-A226AA4B54A2}" type="pres">
      <dgm:prSet presAssocID="{1E30E4CB-EBB1-44CA-B8DA-92D78983BF4C}" presName="accent_2" presStyleCnt="0"/>
      <dgm:spPr/>
    </dgm:pt>
    <dgm:pt modelId="{A692B32C-8F13-4B48-A63F-EB0CEC60D189}" type="pres">
      <dgm:prSet presAssocID="{1E30E4CB-EBB1-44CA-B8DA-92D78983BF4C}" presName="accentRepeatNode" presStyleLbl="solidFgAcc1" presStyleIdx="1" presStyleCnt="2"/>
      <dgm:spPr/>
    </dgm:pt>
  </dgm:ptLst>
  <dgm:cxnLst>
    <dgm:cxn modelId="{F06C08D6-41B8-423D-8A62-B6CB49235D66}" srcId="{1E30E4CB-EBB1-44CA-B8DA-92D78983BF4C}" destId="{5EF88EBC-3AF3-4322-9E81-8683B88FA2D9}" srcOrd="0" destOrd="0" parTransId="{B79CDFBD-A2DF-4B98-BDF0-8F7E1263EF47}" sibTransId="{C151ED7C-D3A4-4837-888C-3FCD4BB52560}"/>
    <dgm:cxn modelId="{B0B4A3F3-94C7-43A8-81FE-7C0FAD8B8BE9}" srcId="{3F89527E-0239-414F-A020-9A702CDFAF51}" destId="{1E30E4CB-EBB1-44CA-B8DA-92D78983BF4C}" srcOrd="1" destOrd="0" parTransId="{B4A4DBD9-E193-4732-8859-BE95E1A27DFB}" sibTransId="{AAB30974-6178-48F4-8160-AB9CF48EA33A}"/>
    <dgm:cxn modelId="{A82DABB3-DA8C-46ED-98E4-BA7DC03FAD7A}" type="presOf" srcId="{890B647E-4AB4-41F5-BF49-438B9E655FB0}" destId="{96833A35-D6B3-47BC-9F88-4B9AF9E92A68}" srcOrd="0" destOrd="0" presId="urn:microsoft.com/office/officeart/2008/layout/VerticalCurvedList"/>
    <dgm:cxn modelId="{B6445014-8D6C-4A2B-9412-119FAA1A9018}" type="presOf" srcId="{3F89527E-0239-414F-A020-9A702CDFAF51}" destId="{64157B0F-A05E-40EA-A36D-4784681C56AD}" srcOrd="0" destOrd="0" presId="urn:microsoft.com/office/officeart/2008/layout/VerticalCurvedList"/>
    <dgm:cxn modelId="{F8BD30AE-02E0-4C48-868C-6C1E70B9B555}" type="presOf" srcId="{1BD45DFF-9A8A-4DD0-BC91-77D8BCA320FC}" destId="{6B46EB92-C537-450A-89A0-0D5E9D0AC757}" srcOrd="0" destOrd="3" presId="urn:microsoft.com/office/officeart/2008/layout/VerticalCurvedList"/>
    <dgm:cxn modelId="{E2D6576A-C93D-4D07-B065-04816D2BF783}" srcId="{1E30E4CB-EBB1-44CA-B8DA-92D78983BF4C}" destId="{1BD45DFF-9A8A-4DD0-BC91-77D8BCA320FC}" srcOrd="2" destOrd="0" parTransId="{8DF8ED35-D934-4BAC-A56D-130110242274}" sibTransId="{1A7EA9DC-B8CB-40AE-AC8A-E821757AB5A8}"/>
    <dgm:cxn modelId="{14B0C9DA-0828-4D36-8ADD-B6A82B6CB0FA}" type="presOf" srcId="{5EF88EBC-3AF3-4322-9E81-8683B88FA2D9}" destId="{6B46EB92-C537-450A-89A0-0D5E9D0AC757}" srcOrd="0" destOrd="1" presId="urn:microsoft.com/office/officeart/2008/layout/VerticalCurvedList"/>
    <dgm:cxn modelId="{E6881211-7662-4934-AE97-2EE80DB3A14E}" type="presOf" srcId="{0FE68CAB-7F63-476B-8473-2A8E48FB1839}" destId="{6B46EB92-C537-450A-89A0-0D5E9D0AC757}" srcOrd="0" destOrd="2" presId="urn:microsoft.com/office/officeart/2008/layout/VerticalCurvedList"/>
    <dgm:cxn modelId="{EC2B38D6-246F-4F64-AE06-593E2F68BEA4}" type="presOf" srcId="{B4EBDFD3-574B-4912-9862-DFF1CBCA33A6}" destId="{3FF08CDC-F144-4F6A-AB7D-46BD1E6A1F80}" srcOrd="0" destOrd="3" presId="urn:microsoft.com/office/officeart/2008/layout/VerticalCurvedList"/>
    <dgm:cxn modelId="{AC567480-888C-41F1-BB7F-DDAE80CF6234}" srcId="{422DD867-E1DB-4EE7-AF47-0CF6FD57F808}" destId="{B4EBDFD3-574B-4912-9862-DFF1CBCA33A6}" srcOrd="0" destOrd="0" parTransId="{A5B84D8D-1371-4200-8FC6-8C70452F8EB4}" sibTransId="{C5F67F03-21FA-4A17-97D8-05FB03FBA123}"/>
    <dgm:cxn modelId="{2E9082FA-A812-4683-B3AA-4A91CE2FDF1A}" type="presOf" srcId="{E49EFF45-DBE0-415C-88DF-6CC9DCC6A34D}" destId="{3FF08CDC-F144-4F6A-AB7D-46BD1E6A1F80}" srcOrd="0" destOrd="1" presId="urn:microsoft.com/office/officeart/2008/layout/VerticalCurvedList"/>
    <dgm:cxn modelId="{311CA72A-F44D-4E85-8B3F-8D18EF51D4E3}" type="presOf" srcId="{1E30E4CB-EBB1-44CA-B8DA-92D78983BF4C}" destId="{6B46EB92-C537-450A-89A0-0D5E9D0AC757}" srcOrd="0" destOrd="0" presId="urn:microsoft.com/office/officeart/2008/layout/VerticalCurvedList"/>
    <dgm:cxn modelId="{CC80B4DE-FEAC-4127-999D-83267056EBAC}" srcId="{44CB66A2-5EC5-46D1-A2B7-6B8F6E35E818}" destId="{422DD867-E1DB-4EE7-AF47-0CF6FD57F808}" srcOrd="1" destOrd="0" parTransId="{1A08AE6F-A504-47ED-9AFF-D4555CB15CEB}" sibTransId="{2FD09204-47D8-4963-A7BD-623F7EB4BEAD}"/>
    <dgm:cxn modelId="{20685556-915E-4323-BBDD-C8A9FB77C3BF}" type="presOf" srcId="{422DD867-E1DB-4EE7-AF47-0CF6FD57F808}" destId="{3FF08CDC-F144-4F6A-AB7D-46BD1E6A1F80}" srcOrd="0" destOrd="2" presId="urn:microsoft.com/office/officeart/2008/layout/VerticalCurvedList"/>
    <dgm:cxn modelId="{FDE6E255-F0AB-4BA3-87D1-EC82AE5AF5AE}" srcId="{1E30E4CB-EBB1-44CA-B8DA-92D78983BF4C}" destId="{0FE68CAB-7F63-476B-8473-2A8E48FB1839}" srcOrd="1" destOrd="0" parTransId="{2C4CE596-78FE-433F-ABA5-7CFFDBC4061F}" sibTransId="{CA998077-2806-4856-8871-87229B814DA7}"/>
    <dgm:cxn modelId="{F24905BB-C190-4A75-82B4-7CB8B204F294}" srcId="{3F89527E-0239-414F-A020-9A702CDFAF51}" destId="{44CB66A2-5EC5-46D1-A2B7-6B8F6E35E818}" srcOrd="0" destOrd="0" parTransId="{152E13FD-6656-4DE0-AA93-9B3479F4A252}" sibTransId="{9E00A414-8F38-46E2-A670-F6A6FB86050F}"/>
    <dgm:cxn modelId="{16E5472D-85E6-4B8B-8470-5C0E0DF81B32}" srcId="{44CB66A2-5EC5-46D1-A2B7-6B8F6E35E818}" destId="{E49EFF45-DBE0-415C-88DF-6CC9DCC6A34D}" srcOrd="0" destOrd="0" parTransId="{6E412C00-02D3-4D16-A83C-F108179A2458}" sibTransId="{890B647E-4AB4-41F5-BF49-438B9E655FB0}"/>
    <dgm:cxn modelId="{031F2362-F959-4BD7-A36E-1C07579D2603}" type="presOf" srcId="{44CB66A2-5EC5-46D1-A2B7-6B8F6E35E818}" destId="{3FF08CDC-F144-4F6A-AB7D-46BD1E6A1F80}" srcOrd="0" destOrd="0" presId="urn:microsoft.com/office/officeart/2008/layout/VerticalCurvedList"/>
    <dgm:cxn modelId="{1E40028C-D720-4A53-B070-52E62EF896FB}" type="presParOf" srcId="{64157B0F-A05E-40EA-A36D-4784681C56AD}" destId="{40FA06CD-AD3E-4E3A-B3D4-49AACA62918D}" srcOrd="0" destOrd="0" presId="urn:microsoft.com/office/officeart/2008/layout/VerticalCurvedList"/>
    <dgm:cxn modelId="{C61C3288-683A-4821-BC58-4FC6AEE4C7CF}" type="presParOf" srcId="{40FA06CD-AD3E-4E3A-B3D4-49AACA62918D}" destId="{090AC6BC-BED3-48FA-9316-C9CAB5AF4A5A}" srcOrd="0" destOrd="0" presId="urn:microsoft.com/office/officeart/2008/layout/VerticalCurvedList"/>
    <dgm:cxn modelId="{5AD2BD77-40F4-4E2F-B3B8-8137E9A69F9C}" type="presParOf" srcId="{090AC6BC-BED3-48FA-9316-C9CAB5AF4A5A}" destId="{82EBB8D8-687D-445B-96DD-099490FB70B6}" srcOrd="0" destOrd="0" presId="urn:microsoft.com/office/officeart/2008/layout/VerticalCurvedList"/>
    <dgm:cxn modelId="{63EF75C9-8706-417C-9A22-9A2F8787DB4C}" type="presParOf" srcId="{090AC6BC-BED3-48FA-9316-C9CAB5AF4A5A}" destId="{96833A35-D6B3-47BC-9F88-4B9AF9E92A68}" srcOrd="1" destOrd="0" presId="urn:microsoft.com/office/officeart/2008/layout/VerticalCurvedList"/>
    <dgm:cxn modelId="{552B7B51-1566-4766-A969-67E7721309D2}" type="presParOf" srcId="{090AC6BC-BED3-48FA-9316-C9CAB5AF4A5A}" destId="{A8FF8193-B979-40F0-A4A3-BF961ADAB90B}" srcOrd="2" destOrd="0" presId="urn:microsoft.com/office/officeart/2008/layout/VerticalCurvedList"/>
    <dgm:cxn modelId="{D5796A86-B5DD-4980-88C7-D2045A7C5499}" type="presParOf" srcId="{090AC6BC-BED3-48FA-9316-C9CAB5AF4A5A}" destId="{DA960176-4282-4AB0-9FC2-02683C402730}" srcOrd="3" destOrd="0" presId="urn:microsoft.com/office/officeart/2008/layout/VerticalCurvedList"/>
    <dgm:cxn modelId="{DCC44B32-3C26-4071-BD83-B3068C9CE25F}" type="presParOf" srcId="{40FA06CD-AD3E-4E3A-B3D4-49AACA62918D}" destId="{3FF08CDC-F144-4F6A-AB7D-46BD1E6A1F80}" srcOrd="1" destOrd="0" presId="urn:microsoft.com/office/officeart/2008/layout/VerticalCurvedList"/>
    <dgm:cxn modelId="{E178D947-F2E9-414C-A80D-30719DC33193}" type="presParOf" srcId="{40FA06CD-AD3E-4E3A-B3D4-49AACA62918D}" destId="{A31B9C39-3D99-4939-9C93-E662538AB520}" srcOrd="2" destOrd="0" presId="urn:microsoft.com/office/officeart/2008/layout/VerticalCurvedList"/>
    <dgm:cxn modelId="{E46922CE-7BF3-4CAD-BC84-F5C663F63712}" type="presParOf" srcId="{A31B9C39-3D99-4939-9C93-E662538AB520}" destId="{58F545B4-0D43-45A1-9600-843591D81AE3}" srcOrd="0" destOrd="0" presId="urn:microsoft.com/office/officeart/2008/layout/VerticalCurvedList"/>
    <dgm:cxn modelId="{AA644C41-BE1A-42C3-BA63-7AEF2778F654}" type="presParOf" srcId="{40FA06CD-AD3E-4E3A-B3D4-49AACA62918D}" destId="{6B46EB92-C537-450A-89A0-0D5E9D0AC757}" srcOrd="3" destOrd="0" presId="urn:microsoft.com/office/officeart/2008/layout/VerticalCurvedList"/>
    <dgm:cxn modelId="{7DC1BFCF-7416-409C-AD56-5B82729DD500}" type="presParOf" srcId="{40FA06CD-AD3E-4E3A-B3D4-49AACA62918D}" destId="{5E92F4FC-4FAA-4DA7-A627-A226AA4B54A2}" srcOrd="4" destOrd="0" presId="urn:microsoft.com/office/officeart/2008/layout/VerticalCurvedList"/>
    <dgm:cxn modelId="{28999CC5-7494-4E6A-AA97-02CAD4CF6378}" type="presParOf" srcId="{5E92F4FC-4FAA-4DA7-A627-A226AA4B54A2}" destId="{A692B32C-8F13-4B48-A63F-EB0CEC60D1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DD08AD-D867-452D-9567-EEC513D2DC4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8A62735-EBD6-40D8-B59B-D769A083AB7F}">
      <dgm:prSet phldrT="[Text]" custT="1"/>
      <dgm:spPr/>
      <dgm:t>
        <a:bodyPr/>
        <a:lstStyle/>
        <a:p>
          <a:pPr algn="l"/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NM-MSSA Math, ELA, SLA &amp; NM-ASR Practice Tests</a:t>
          </a:r>
        </a:p>
      </dgm:t>
    </dgm:pt>
    <dgm:pt modelId="{4E90B29B-AC7E-4068-8427-AB2BF887043C}" type="parTrans" cxnId="{BA51D15B-5B08-446F-A201-EF677DB89DEF}">
      <dgm:prSet/>
      <dgm:spPr/>
      <dgm:t>
        <a:bodyPr/>
        <a:lstStyle/>
        <a:p>
          <a:endParaRPr lang="en-US" sz="2000" b="0"/>
        </a:p>
      </dgm:t>
    </dgm:pt>
    <dgm:pt modelId="{4787D7D2-DE94-4492-BE3F-18BE6BA19398}" type="sibTrans" cxnId="{BA51D15B-5B08-446F-A201-EF677DB89DEF}">
      <dgm:prSet/>
      <dgm:spPr/>
      <dgm:t>
        <a:bodyPr/>
        <a:lstStyle/>
        <a:p>
          <a:endParaRPr lang="en-US" sz="2000" b="0"/>
        </a:p>
      </dgm:t>
    </dgm:pt>
    <dgm:pt modelId="{5F664511-7F77-4E56-8236-7297D5AA2080}">
      <dgm:prSet phldrT="[Text]" custT="1"/>
      <dgm:spPr/>
      <dgm:t>
        <a:bodyPr/>
        <a:lstStyle/>
        <a:p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</a:rPr>
            <a:t>Available via browser 24/7</a:t>
          </a:r>
        </a:p>
      </dgm:t>
    </dgm:pt>
    <dgm:pt modelId="{702CB895-5076-41ED-B34C-FDC23AD5066D}" type="parTrans" cxnId="{AC010CFF-22D3-49C7-A374-9BFFE0B2F9BF}">
      <dgm:prSet/>
      <dgm:spPr/>
      <dgm:t>
        <a:bodyPr/>
        <a:lstStyle/>
        <a:p>
          <a:endParaRPr lang="en-US" sz="2000" b="0"/>
        </a:p>
      </dgm:t>
    </dgm:pt>
    <dgm:pt modelId="{6D2C53FF-E1C5-4743-8A70-748D12E526F6}" type="sibTrans" cxnId="{AC010CFF-22D3-49C7-A374-9BFFE0B2F9BF}">
      <dgm:prSet/>
      <dgm:spPr/>
      <dgm:t>
        <a:bodyPr/>
        <a:lstStyle/>
        <a:p>
          <a:endParaRPr lang="en-US" sz="2000" b="0"/>
        </a:p>
      </dgm:t>
    </dgm:pt>
    <dgm:pt modelId="{ECC9A2CB-5C5C-4148-8863-708BD3FE679D}">
      <dgm:prSet phldrT="[Text]" custT="1"/>
      <dgm:spPr/>
      <dgm:t>
        <a:bodyPr/>
        <a:lstStyle/>
        <a:p>
          <a:pPr algn="l"/>
          <a:r>
            <a:rPr lang="en-US" sz="2000" b="0" dirty="0"/>
            <a:t>District Pre-ID Bulk Upload/Correction Period</a:t>
          </a:r>
        </a:p>
      </dgm:t>
    </dgm:pt>
    <dgm:pt modelId="{F66D9480-2BBB-488C-9CA7-28B64F392991}" type="parTrans" cxnId="{3EF84002-FF13-4DB6-A776-8B2470DEB440}">
      <dgm:prSet/>
      <dgm:spPr/>
      <dgm:t>
        <a:bodyPr/>
        <a:lstStyle/>
        <a:p>
          <a:endParaRPr lang="en-US" sz="2000" b="0"/>
        </a:p>
      </dgm:t>
    </dgm:pt>
    <dgm:pt modelId="{B2302731-4E71-4C11-A400-1071EEF0C6FB}" type="sibTrans" cxnId="{3EF84002-FF13-4DB6-A776-8B2470DEB440}">
      <dgm:prSet/>
      <dgm:spPr/>
      <dgm:t>
        <a:bodyPr/>
        <a:lstStyle/>
        <a:p>
          <a:endParaRPr lang="en-US" sz="2000" b="0"/>
        </a:p>
      </dgm:t>
    </dgm:pt>
    <dgm:pt modelId="{0FE5B061-9313-45DF-B5E1-9D81A6D98D5B}">
      <dgm:prSet phldrT="[Text]" custT="1"/>
      <dgm:spPr/>
      <dgm:t>
        <a:bodyPr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January 25 – February 12, 2021</a:t>
          </a:r>
        </a:p>
      </dgm:t>
    </dgm:pt>
    <dgm:pt modelId="{790C1934-C0A8-47A9-B2BD-7EE4B4CBBCD5}" type="parTrans" cxnId="{856496FA-8A20-44CE-98D1-129A8185918C}">
      <dgm:prSet/>
      <dgm:spPr/>
      <dgm:t>
        <a:bodyPr/>
        <a:lstStyle/>
        <a:p>
          <a:endParaRPr lang="en-US" sz="2000" b="0"/>
        </a:p>
      </dgm:t>
    </dgm:pt>
    <dgm:pt modelId="{07F5D274-FC5A-4584-A683-475D0A81AACA}" type="sibTrans" cxnId="{856496FA-8A20-44CE-98D1-129A8185918C}">
      <dgm:prSet/>
      <dgm:spPr/>
      <dgm:t>
        <a:bodyPr/>
        <a:lstStyle/>
        <a:p>
          <a:endParaRPr lang="en-US" sz="2000" b="0"/>
        </a:p>
      </dgm:t>
    </dgm:pt>
    <dgm:pt modelId="{72A230C6-6978-48BB-B55B-7F85ED0F470E}">
      <dgm:prSet phldrT="[Text]" custT="1"/>
      <dgm:spPr/>
      <dgm:t>
        <a:bodyPr/>
        <a:lstStyle/>
        <a:p>
          <a:pPr algn="l"/>
          <a:r>
            <a:rPr lang="en-US" sz="2000" b="0"/>
            <a:t>Paper Testers Identification</a:t>
          </a:r>
        </a:p>
      </dgm:t>
    </dgm:pt>
    <dgm:pt modelId="{192BF6A4-C8A7-4041-AAC6-1160F15B4422}" type="parTrans" cxnId="{D126C041-B0D8-456A-98EE-A4209300E6DF}">
      <dgm:prSet/>
      <dgm:spPr/>
      <dgm:t>
        <a:bodyPr/>
        <a:lstStyle/>
        <a:p>
          <a:endParaRPr lang="en-US" sz="2000" b="0"/>
        </a:p>
      </dgm:t>
    </dgm:pt>
    <dgm:pt modelId="{033B7A28-12BB-433A-BD22-CCC83B71451E}" type="sibTrans" cxnId="{D126C041-B0D8-456A-98EE-A4209300E6DF}">
      <dgm:prSet/>
      <dgm:spPr/>
      <dgm:t>
        <a:bodyPr/>
        <a:lstStyle/>
        <a:p>
          <a:endParaRPr lang="en-US" sz="2000" b="0"/>
        </a:p>
      </dgm:t>
    </dgm:pt>
    <dgm:pt modelId="{F56275CE-DB3D-4D21-8316-BB3445B35BDC}">
      <dgm:prSet phldrT="[Text]" custT="1"/>
      <dgm:spPr/>
      <dgm:t>
        <a:bodyPr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Must occur no later than February 5, 2021 </a:t>
          </a:r>
        </a:p>
      </dgm:t>
    </dgm:pt>
    <dgm:pt modelId="{97EC34D1-ADE8-4099-9CC3-243C26B61C76}" type="parTrans" cxnId="{C60BF5F2-05E1-4DBB-A39C-E9DA24DDA292}">
      <dgm:prSet/>
      <dgm:spPr/>
      <dgm:t>
        <a:bodyPr/>
        <a:lstStyle/>
        <a:p>
          <a:endParaRPr lang="en-US" sz="2000" b="0"/>
        </a:p>
      </dgm:t>
    </dgm:pt>
    <dgm:pt modelId="{09E94661-1129-427B-9594-CFBFAB89407A}" type="sibTrans" cxnId="{C60BF5F2-05E1-4DBB-A39C-E9DA24DDA292}">
      <dgm:prSet/>
      <dgm:spPr/>
      <dgm:t>
        <a:bodyPr/>
        <a:lstStyle/>
        <a:p>
          <a:endParaRPr lang="en-US" sz="2000" b="0"/>
        </a:p>
      </dgm:t>
    </dgm:pt>
    <dgm:pt modelId="{5CCE8C32-1703-4F6A-ACF0-BD5DB567D83B}">
      <dgm:prSet phldrT="[Text]" custT="1"/>
      <dgm:spPr/>
      <dgm:t>
        <a:bodyPr/>
        <a:lstStyle/>
        <a:p>
          <a:pPr algn="l"/>
          <a:r>
            <a:rPr lang="en-US" sz="2000" b="0"/>
            <a:t>Online Portal Ready for Test Scheduling</a:t>
          </a:r>
        </a:p>
      </dgm:t>
    </dgm:pt>
    <dgm:pt modelId="{1F73A129-AB61-4607-B939-5A64444AB6AE}" type="parTrans" cxnId="{9F518ADE-D81E-4D7E-B59E-A05175907C5C}">
      <dgm:prSet/>
      <dgm:spPr/>
      <dgm:t>
        <a:bodyPr/>
        <a:lstStyle/>
        <a:p>
          <a:endParaRPr lang="en-US" sz="2000" b="0"/>
        </a:p>
      </dgm:t>
    </dgm:pt>
    <dgm:pt modelId="{6BA77AA6-8B8F-413A-A6FE-4BDF8F160B86}" type="sibTrans" cxnId="{9F518ADE-D81E-4D7E-B59E-A05175907C5C}">
      <dgm:prSet/>
      <dgm:spPr/>
      <dgm:t>
        <a:bodyPr/>
        <a:lstStyle/>
        <a:p>
          <a:endParaRPr lang="en-US" sz="2000" b="0"/>
        </a:p>
      </dgm:t>
    </dgm:pt>
    <dgm:pt modelId="{F75CCEB9-CE58-4B97-BD51-3C5503204C11}">
      <dgm:prSet phldrT="[Text]" custT="1"/>
      <dgm:spPr/>
      <dgm:t>
        <a:bodyPr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March 22, 2021</a:t>
          </a:r>
        </a:p>
      </dgm:t>
    </dgm:pt>
    <dgm:pt modelId="{BBB7752A-9FEE-49A9-B630-7BDA81721DC4}" type="parTrans" cxnId="{ED88FC97-5B2A-4AD5-96B5-5C093CD65BD3}">
      <dgm:prSet/>
      <dgm:spPr/>
      <dgm:t>
        <a:bodyPr/>
        <a:lstStyle/>
        <a:p>
          <a:endParaRPr lang="en-US" sz="2000" b="0"/>
        </a:p>
      </dgm:t>
    </dgm:pt>
    <dgm:pt modelId="{7D602A9A-8AB7-4C0E-8ADE-04FCE8D825F5}" type="sibTrans" cxnId="{ED88FC97-5B2A-4AD5-96B5-5C093CD65BD3}">
      <dgm:prSet/>
      <dgm:spPr/>
      <dgm:t>
        <a:bodyPr/>
        <a:lstStyle/>
        <a:p>
          <a:endParaRPr lang="en-US" sz="2000" b="0"/>
        </a:p>
      </dgm:t>
    </dgm:pt>
    <dgm:pt modelId="{5C7E595A-521B-41A4-B1B0-6A4AD8C00471}">
      <dgm:prSet phldrT="[Text]" custT="1"/>
      <dgm:spPr/>
      <dgm:t>
        <a:bodyPr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January 25, 2021</a:t>
          </a:r>
        </a:p>
      </dgm:t>
    </dgm:pt>
    <dgm:pt modelId="{5F70BE02-504B-4A87-9FCB-6C1411EF631E}" type="parTrans" cxnId="{81D0EEE6-5366-46A0-AD81-B19B14DBF646}">
      <dgm:prSet/>
      <dgm:spPr/>
      <dgm:t>
        <a:bodyPr/>
        <a:lstStyle/>
        <a:p>
          <a:endParaRPr lang="en-US" sz="2000" b="0"/>
        </a:p>
      </dgm:t>
    </dgm:pt>
    <dgm:pt modelId="{40022777-FC97-474C-A500-BBAA3F462835}" type="sibTrans" cxnId="{81D0EEE6-5366-46A0-AD81-B19B14DBF646}">
      <dgm:prSet/>
      <dgm:spPr/>
      <dgm:t>
        <a:bodyPr/>
        <a:lstStyle/>
        <a:p>
          <a:endParaRPr lang="en-US" sz="2000" b="0"/>
        </a:p>
      </dgm:t>
    </dgm:pt>
    <dgm:pt modelId="{25A3B754-C8E5-4250-9CE6-1B36C4C135CA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Practice Test with Demo Students </a:t>
          </a:r>
          <a:r>
            <a:rPr lang="en-US" sz="1800" b="0" i="1" dirty="0">
              <a:latin typeface="Calibri" panose="020F0502020204030204" pitchFamily="34" charset="0"/>
              <a:cs typeface="Calibri" panose="020F0502020204030204" pitchFamily="34" charset="0"/>
            </a:rPr>
            <a:t>(for system navigation)</a:t>
          </a:r>
        </a:p>
      </dgm:t>
    </dgm:pt>
    <dgm:pt modelId="{62C9569C-5945-4777-993D-87B5ED2C91D8}" type="parTrans" cxnId="{9BEACF1C-38B5-4C64-A733-1A7DC702FD97}">
      <dgm:prSet/>
      <dgm:spPr/>
      <dgm:t>
        <a:bodyPr/>
        <a:lstStyle/>
        <a:p>
          <a:endParaRPr lang="en-US" sz="2000" b="0"/>
        </a:p>
      </dgm:t>
    </dgm:pt>
    <dgm:pt modelId="{94A1CFE5-5886-4D80-A419-EDF4A724A172}" type="sibTrans" cxnId="{9BEACF1C-38B5-4C64-A733-1A7DC702FD97}">
      <dgm:prSet/>
      <dgm:spPr/>
      <dgm:t>
        <a:bodyPr/>
        <a:lstStyle/>
        <a:p>
          <a:endParaRPr lang="en-US" sz="2000" b="0"/>
        </a:p>
      </dgm:t>
    </dgm:pt>
    <dgm:pt modelId="{4132FDFB-3051-495E-B16D-F7BFC305709B}">
      <dgm:prSet phldrT="[Text]" custT="1"/>
      <dgm:spPr/>
      <dgm:t>
        <a:bodyPr/>
        <a:lstStyle/>
        <a:p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</a:rPr>
            <a:t>Available 24/7</a:t>
          </a:r>
        </a:p>
      </dgm:t>
    </dgm:pt>
    <dgm:pt modelId="{3241B2CF-35AC-43C7-9331-AA2129E40CA3}" type="parTrans" cxnId="{806874C6-99A6-484F-B59B-287607FB121B}">
      <dgm:prSet/>
      <dgm:spPr/>
      <dgm:t>
        <a:bodyPr/>
        <a:lstStyle/>
        <a:p>
          <a:endParaRPr lang="en-US" sz="2000" b="0"/>
        </a:p>
      </dgm:t>
    </dgm:pt>
    <dgm:pt modelId="{E2063729-FC0C-4253-AE7E-FDEDD6D09836}" type="sibTrans" cxnId="{806874C6-99A6-484F-B59B-287607FB121B}">
      <dgm:prSet/>
      <dgm:spPr/>
      <dgm:t>
        <a:bodyPr/>
        <a:lstStyle/>
        <a:p>
          <a:endParaRPr lang="en-US" sz="2000" b="0"/>
        </a:p>
      </dgm:t>
    </dgm:pt>
    <dgm:pt modelId="{AC53BC71-E934-4157-B8CA-737C411D45D5}">
      <dgm:prSet phldrT="[Text]" custT="1"/>
      <dgm:spPr/>
      <dgm:t>
        <a:bodyPr/>
        <a:lstStyle/>
        <a:p>
          <a:pPr algn="l"/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Online Portal Ready for Administrative Work Pre-Online Testing</a:t>
          </a:r>
        </a:p>
      </dgm:t>
    </dgm:pt>
    <dgm:pt modelId="{C7765E30-40F0-4D3B-9C55-21819A5D0260}" type="parTrans" cxnId="{F13CE55E-4CEC-43C9-9242-13658B73BE94}">
      <dgm:prSet/>
      <dgm:spPr/>
      <dgm:t>
        <a:bodyPr/>
        <a:lstStyle/>
        <a:p>
          <a:endParaRPr lang="en-US" sz="2000" b="0"/>
        </a:p>
      </dgm:t>
    </dgm:pt>
    <dgm:pt modelId="{5404F286-3E53-487A-8703-ABEF74D503CA}" type="sibTrans" cxnId="{F13CE55E-4CEC-43C9-9242-13658B73BE94}">
      <dgm:prSet/>
      <dgm:spPr/>
      <dgm:t>
        <a:bodyPr/>
        <a:lstStyle/>
        <a:p>
          <a:endParaRPr lang="en-US" sz="2000" b="0"/>
        </a:p>
      </dgm:t>
    </dgm:pt>
    <dgm:pt modelId="{DCB0268E-69F4-4005-B5DC-D2E5C503BA92}">
      <dgm:prSet phldrT="[Text]" custT="1"/>
      <dgm:spPr/>
      <dgm:t>
        <a:bodyPr/>
        <a:lstStyle/>
        <a:p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</a:rPr>
            <a:t>URL Link: </a:t>
          </a:r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https://newmexico.onlinehelp.cognia.org/practice-site/</a:t>
          </a:r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CC93E5ED-2BD1-415A-9E63-BEA494878BFA}" type="parTrans" cxnId="{77ECF864-FDB7-4515-8C9B-9A3D72FB12EB}">
      <dgm:prSet/>
      <dgm:spPr/>
      <dgm:t>
        <a:bodyPr/>
        <a:lstStyle/>
        <a:p>
          <a:endParaRPr lang="en-US" sz="2000" b="0"/>
        </a:p>
      </dgm:t>
    </dgm:pt>
    <dgm:pt modelId="{6338BFE8-E21C-4DB9-9F05-5ADEC2AEB7D7}" type="sibTrans" cxnId="{77ECF864-FDB7-4515-8C9B-9A3D72FB12EB}">
      <dgm:prSet/>
      <dgm:spPr/>
      <dgm:t>
        <a:bodyPr/>
        <a:lstStyle/>
        <a:p>
          <a:endParaRPr lang="en-US" sz="2000" b="0"/>
        </a:p>
      </dgm:t>
    </dgm:pt>
    <dgm:pt modelId="{48340F6A-2E5D-4C77-91BA-15BC462B8220}">
      <dgm:prSet phldrT="[Text]" custT="1"/>
      <dgm:spPr/>
      <dgm:t>
        <a:bodyPr/>
        <a:lstStyle/>
        <a:p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</a:rPr>
            <a:t>URL Link: </a:t>
          </a:r>
          <a:r>
            <a:rPr lang="en-US" sz="1600" b="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https://intro.emetric.ne</a:t>
          </a:r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t/</a:t>
          </a:r>
          <a:r>
            <a:rPr lang="en-US" sz="1800" b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25FE41EC-5F2B-4D45-9795-71DDB0ECFF9E}" type="parTrans" cxnId="{F2ADD8CF-35EC-4650-9347-EA01C0F22F65}">
      <dgm:prSet/>
      <dgm:spPr/>
      <dgm:t>
        <a:bodyPr/>
        <a:lstStyle/>
        <a:p>
          <a:endParaRPr lang="en-US" sz="2000" b="0"/>
        </a:p>
      </dgm:t>
    </dgm:pt>
    <dgm:pt modelId="{FE5E25DB-E3F0-4AAC-8ED5-26C604F3049C}" type="sibTrans" cxnId="{F2ADD8CF-35EC-4650-9347-EA01C0F22F65}">
      <dgm:prSet/>
      <dgm:spPr/>
      <dgm:t>
        <a:bodyPr/>
        <a:lstStyle/>
        <a:p>
          <a:endParaRPr lang="en-US" sz="2000" b="0"/>
        </a:p>
      </dgm:t>
    </dgm:pt>
    <dgm:pt modelId="{486429A8-BB64-4B07-B539-A2C31CAB1A41}" type="pres">
      <dgm:prSet presAssocID="{4EDD08AD-D867-452D-9567-EEC513D2DC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126534-8AC5-4ABA-858D-C7AD6C5965B0}" type="pres">
      <dgm:prSet presAssocID="{78A62735-EBD6-40D8-B59B-D769A083AB7F}" presName="linNode" presStyleCnt="0"/>
      <dgm:spPr/>
    </dgm:pt>
    <dgm:pt modelId="{51F97BD9-2BCE-40E4-8926-6D5ACF12EE72}" type="pres">
      <dgm:prSet presAssocID="{78A62735-EBD6-40D8-B59B-D769A083AB7F}" presName="parentText" presStyleLbl="node1" presStyleIdx="0" presStyleCnt="6" custScaleX="1029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8CA96-6660-4A21-8C99-20C787789AD7}" type="pres">
      <dgm:prSet presAssocID="{78A62735-EBD6-40D8-B59B-D769A083AB7F}" presName="descendantText" presStyleLbl="alignAccFollowNode1" presStyleIdx="0" presStyleCnt="6" custScaleY="127449" custLinFactNeighborY="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40207-915A-42F2-9C88-367DAC17BA35}" type="pres">
      <dgm:prSet presAssocID="{4787D7D2-DE94-4492-BE3F-18BE6BA19398}" presName="sp" presStyleCnt="0"/>
      <dgm:spPr/>
    </dgm:pt>
    <dgm:pt modelId="{FB7506E3-ACCB-4AEA-BDB8-84E6E5DAB6A9}" type="pres">
      <dgm:prSet presAssocID="{25A3B754-C8E5-4250-9CE6-1B36C4C135CA}" presName="linNode" presStyleCnt="0"/>
      <dgm:spPr/>
    </dgm:pt>
    <dgm:pt modelId="{3EE9CF29-457C-4317-9261-FB6EBED61D3E}" type="pres">
      <dgm:prSet presAssocID="{25A3B754-C8E5-4250-9CE6-1B36C4C135CA}" presName="parentText" presStyleLbl="node1" presStyleIdx="1" presStyleCnt="6" custScaleX="1029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C242C-5E40-4CE8-949D-35FD1B34DB54}" type="pres">
      <dgm:prSet presAssocID="{25A3B754-C8E5-4250-9CE6-1B36C4C135C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01127-FA7B-4FAE-9FAD-E8F973C1C7C0}" type="pres">
      <dgm:prSet presAssocID="{94A1CFE5-5886-4D80-A419-EDF4A724A172}" presName="sp" presStyleCnt="0"/>
      <dgm:spPr/>
    </dgm:pt>
    <dgm:pt modelId="{5E205147-BA73-461B-A356-4FA61441BB36}" type="pres">
      <dgm:prSet presAssocID="{AC53BC71-E934-4157-B8CA-737C411D45D5}" presName="linNode" presStyleCnt="0"/>
      <dgm:spPr/>
    </dgm:pt>
    <dgm:pt modelId="{C803BD8C-9730-4AFC-A7B6-1BC9AFED3E5A}" type="pres">
      <dgm:prSet presAssocID="{AC53BC71-E934-4157-B8CA-737C411D45D5}" presName="parentText" presStyleLbl="node1" presStyleIdx="2" presStyleCnt="6" custScaleX="1029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B739D-8591-4076-A4E9-F5A46C534E17}" type="pres">
      <dgm:prSet presAssocID="{AC53BC71-E934-4157-B8CA-737C411D45D5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E317E-DBBA-492A-A289-B66274533B05}" type="pres">
      <dgm:prSet presAssocID="{5404F286-3E53-487A-8703-ABEF74D503CA}" presName="sp" presStyleCnt="0"/>
      <dgm:spPr/>
    </dgm:pt>
    <dgm:pt modelId="{07A26ECE-128C-4E79-BE65-ABD744FCE3DB}" type="pres">
      <dgm:prSet presAssocID="{ECC9A2CB-5C5C-4148-8863-708BD3FE679D}" presName="linNode" presStyleCnt="0"/>
      <dgm:spPr/>
    </dgm:pt>
    <dgm:pt modelId="{DA508774-B97A-45AB-8D05-21F313442CE1}" type="pres">
      <dgm:prSet presAssocID="{ECC9A2CB-5C5C-4148-8863-708BD3FE679D}" presName="parentText" presStyleLbl="node1" presStyleIdx="3" presStyleCnt="6" custScaleX="1029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58179-4557-4922-8080-2D4F99ADD406}" type="pres">
      <dgm:prSet presAssocID="{ECC9A2CB-5C5C-4148-8863-708BD3FE679D}" presName="descendantText" presStyleLbl="alignAccFollowNode1" presStyleIdx="3" presStyleCnt="6" custScaleY="105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6D767-7E59-40FD-A411-695A9FA3FB46}" type="pres">
      <dgm:prSet presAssocID="{B2302731-4E71-4C11-A400-1071EEF0C6FB}" presName="sp" presStyleCnt="0"/>
      <dgm:spPr/>
    </dgm:pt>
    <dgm:pt modelId="{B7BCDABF-1696-4567-8C56-A5F52757ACE0}" type="pres">
      <dgm:prSet presAssocID="{72A230C6-6978-48BB-B55B-7F85ED0F470E}" presName="linNode" presStyleCnt="0"/>
      <dgm:spPr/>
    </dgm:pt>
    <dgm:pt modelId="{5265DC3E-D269-451F-8D41-0B80DCE81298}" type="pres">
      <dgm:prSet presAssocID="{72A230C6-6978-48BB-B55B-7F85ED0F470E}" presName="parentText" presStyleLbl="node1" presStyleIdx="4" presStyleCnt="6" custScaleX="1029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31BB0-AAA6-4BFC-83A2-3ADB096BEA96}" type="pres">
      <dgm:prSet presAssocID="{72A230C6-6978-48BB-B55B-7F85ED0F470E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AC04B-D8F3-4FEF-8040-ABD6A4119C2E}" type="pres">
      <dgm:prSet presAssocID="{033B7A28-12BB-433A-BD22-CCC83B71451E}" presName="sp" presStyleCnt="0"/>
      <dgm:spPr/>
    </dgm:pt>
    <dgm:pt modelId="{C2F2EEF1-6A1A-4450-B48C-65FD24C02ACF}" type="pres">
      <dgm:prSet presAssocID="{5CCE8C32-1703-4F6A-ACF0-BD5DB567D83B}" presName="linNode" presStyleCnt="0"/>
      <dgm:spPr/>
    </dgm:pt>
    <dgm:pt modelId="{13463533-5A8B-4149-ABE4-429C6683F1EC}" type="pres">
      <dgm:prSet presAssocID="{5CCE8C32-1703-4F6A-ACF0-BD5DB567D83B}" presName="parentText" presStyleLbl="node1" presStyleIdx="5" presStyleCnt="6" custScaleX="1029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66001-3D1E-4542-8C3B-0331600DDB01}" type="pres">
      <dgm:prSet presAssocID="{5CCE8C32-1703-4F6A-ACF0-BD5DB567D83B}" presName="descendantText" presStyleLbl="alignAccFollowNode1" presStyleIdx="5" presStyleCnt="6" custLinFactNeighborX="-1833" custLinFactNeighborY="-1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6874C6-99A6-484F-B59B-287607FB121B}" srcId="{25A3B754-C8E5-4250-9CE6-1B36C4C135CA}" destId="{4132FDFB-3051-495E-B16D-F7BFC305709B}" srcOrd="0" destOrd="0" parTransId="{3241B2CF-35AC-43C7-9331-AA2129E40CA3}" sibTransId="{E2063729-FC0C-4253-AE7E-FDEDD6D09836}"/>
    <dgm:cxn modelId="{C60BF5F2-05E1-4DBB-A39C-E9DA24DDA292}" srcId="{72A230C6-6978-48BB-B55B-7F85ED0F470E}" destId="{F56275CE-DB3D-4D21-8316-BB3445B35BDC}" srcOrd="0" destOrd="0" parTransId="{97EC34D1-ADE8-4099-9CC3-243C26B61C76}" sibTransId="{09E94661-1129-427B-9594-CFBFAB89407A}"/>
    <dgm:cxn modelId="{BD061F71-1B5B-4E18-AF55-40B835AD1773}" type="presOf" srcId="{4EDD08AD-D867-452D-9567-EEC513D2DC40}" destId="{486429A8-BB64-4B07-B539-A2C31CAB1A41}" srcOrd="0" destOrd="0" presId="urn:microsoft.com/office/officeart/2005/8/layout/vList5"/>
    <dgm:cxn modelId="{9F518ADE-D81E-4D7E-B59E-A05175907C5C}" srcId="{4EDD08AD-D867-452D-9567-EEC513D2DC40}" destId="{5CCE8C32-1703-4F6A-ACF0-BD5DB567D83B}" srcOrd="5" destOrd="0" parTransId="{1F73A129-AB61-4607-B939-5A64444AB6AE}" sibTransId="{6BA77AA6-8B8F-413A-A6FE-4BDF8F160B86}"/>
    <dgm:cxn modelId="{FF2E09A7-2215-4649-BF7A-361AD50A5E4C}" type="presOf" srcId="{5F664511-7F77-4E56-8236-7297D5AA2080}" destId="{C4A8CA96-6660-4A21-8C99-20C787789AD7}" srcOrd="0" destOrd="0" presId="urn:microsoft.com/office/officeart/2005/8/layout/vList5"/>
    <dgm:cxn modelId="{288DE726-E7FF-4AA6-82D4-20D8AB87D187}" type="presOf" srcId="{4132FDFB-3051-495E-B16D-F7BFC305709B}" destId="{961C242C-5E40-4CE8-949D-35FD1B34DB54}" srcOrd="0" destOrd="0" presId="urn:microsoft.com/office/officeart/2005/8/layout/vList5"/>
    <dgm:cxn modelId="{ED88FC97-5B2A-4AD5-96B5-5C093CD65BD3}" srcId="{5CCE8C32-1703-4F6A-ACF0-BD5DB567D83B}" destId="{F75CCEB9-CE58-4B97-BD51-3C5503204C11}" srcOrd="0" destOrd="0" parTransId="{BBB7752A-9FEE-49A9-B630-7BDA81721DC4}" sibTransId="{7D602A9A-8AB7-4C0E-8ADE-04FCE8D825F5}"/>
    <dgm:cxn modelId="{A6DD5342-B61D-4F09-8C0E-16CB9E78435C}" type="presOf" srcId="{48340F6A-2E5D-4C77-91BA-15BC462B8220}" destId="{961C242C-5E40-4CE8-949D-35FD1B34DB54}" srcOrd="0" destOrd="1" presId="urn:microsoft.com/office/officeart/2005/8/layout/vList5"/>
    <dgm:cxn modelId="{85AA265D-7E13-4EDB-BDC4-D1F058FB202D}" type="presOf" srcId="{AC53BC71-E934-4157-B8CA-737C411D45D5}" destId="{C803BD8C-9730-4AFC-A7B6-1BC9AFED3E5A}" srcOrd="0" destOrd="0" presId="urn:microsoft.com/office/officeart/2005/8/layout/vList5"/>
    <dgm:cxn modelId="{A390FBD3-F4C9-4F44-9D2B-18AD37AE1F5B}" type="presOf" srcId="{72A230C6-6978-48BB-B55B-7F85ED0F470E}" destId="{5265DC3E-D269-451F-8D41-0B80DCE81298}" srcOrd="0" destOrd="0" presId="urn:microsoft.com/office/officeart/2005/8/layout/vList5"/>
    <dgm:cxn modelId="{BA51D15B-5B08-446F-A201-EF677DB89DEF}" srcId="{4EDD08AD-D867-452D-9567-EEC513D2DC40}" destId="{78A62735-EBD6-40D8-B59B-D769A083AB7F}" srcOrd="0" destOrd="0" parTransId="{4E90B29B-AC7E-4068-8427-AB2BF887043C}" sibTransId="{4787D7D2-DE94-4492-BE3F-18BE6BA19398}"/>
    <dgm:cxn modelId="{856496FA-8A20-44CE-98D1-129A8185918C}" srcId="{ECC9A2CB-5C5C-4148-8863-708BD3FE679D}" destId="{0FE5B061-9313-45DF-B5E1-9D81A6D98D5B}" srcOrd="0" destOrd="0" parTransId="{790C1934-C0A8-47A9-B2BD-7EE4B4CBBCD5}" sibTransId="{07F5D274-FC5A-4584-A683-475D0A81AACA}"/>
    <dgm:cxn modelId="{567D4E6A-01F0-4868-B48D-30AFEF3C156C}" type="presOf" srcId="{F56275CE-DB3D-4D21-8316-BB3445B35BDC}" destId="{4D331BB0-AAA6-4BFC-83A2-3ADB096BEA96}" srcOrd="0" destOrd="0" presId="urn:microsoft.com/office/officeart/2005/8/layout/vList5"/>
    <dgm:cxn modelId="{9BEACF1C-38B5-4C64-A733-1A7DC702FD97}" srcId="{4EDD08AD-D867-452D-9567-EEC513D2DC40}" destId="{25A3B754-C8E5-4250-9CE6-1B36C4C135CA}" srcOrd="1" destOrd="0" parTransId="{62C9569C-5945-4777-993D-87B5ED2C91D8}" sibTransId="{94A1CFE5-5886-4D80-A419-EDF4A724A172}"/>
    <dgm:cxn modelId="{EE8469BE-7A26-42CD-9358-47399FB37450}" type="presOf" srcId="{ECC9A2CB-5C5C-4148-8863-708BD3FE679D}" destId="{DA508774-B97A-45AB-8D05-21F313442CE1}" srcOrd="0" destOrd="0" presId="urn:microsoft.com/office/officeart/2005/8/layout/vList5"/>
    <dgm:cxn modelId="{C7D4671C-BC90-408C-9571-28B8C73F31C7}" type="presOf" srcId="{78A62735-EBD6-40D8-B59B-D769A083AB7F}" destId="{51F97BD9-2BCE-40E4-8926-6D5ACF12EE72}" srcOrd="0" destOrd="0" presId="urn:microsoft.com/office/officeart/2005/8/layout/vList5"/>
    <dgm:cxn modelId="{DEA964A2-34F5-4563-9E51-85DA40806C19}" type="presOf" srcId="{F75CCEB9-CE58-4B97-BD51-3C5503204C11}" destId="{B9B66001-3D1E-4542-8C3B-0331600DDB01}" srcOrd="0" destOrd="0" presId="urn:microsoft.com/office/officeart/2005/8/layout/vList5"/>
    <dgm:cxn modelId="{AC010CFF-22D3-49C7-A374-9BFFE0B2F9BF}" srcId="{78A62735-EBD6-40D8-B59B-D769A083AB7F}" destId="{5F664511-7F77-4E56-8236-7297D5AA2080}" srcOrd="0" destOrd="0" parTransId="{702CB895-5076-41ED-B34C-FDC23AD5066D}" sibTransId="{6D2C53FF-E1C5-4743-8A70-748D12E526F6}"/>
    <dgm:cxn modelId="{F13CE55E-4CEC-43C9-9242-13658B73BE94}" srcId="{4EDD08AD-D867-452D-9567-EEC513D2DC40}" destId="{AC53BC71-E934-4157-B8CA-737C411D45D5}" srcOrd="2" destOrd="0" parTransId="{C7765E30-40F0-4D3B-9C55-21819A5D0260}" sibTransId="{5404F286-3E53-487A-8703-ABEF74D503CA}"/>
    <dgm:cxn modelId="{93CBCAB0-375B-4284-9656-E5F7284BD2D0}" type="presOf" srcId="{5C7E595A-521B-41A4-B1B0-6A4AD8C00471}" destId="{8FCB739D-8591-4076-A4E9-F5A46C534E17}" srcOrd="0" destOrd="0" presId="urn:microsoft.com/office/officeart/2005/8/layout/vList5"/>
    <dgm:cxn modelId="{D126C041-B0D8-456A-98EE-A4209300E6DF}" srcId="{4EDD08AD-D867-452D-9567-EEC513D2DC40}" destId="{72A230C6-6978-48BB-B55B-7F85ED0F470E}" srcOrd="4" destOrd="0" parTransId="{192BF6A4-C8A7-4041-AAC6-1160F15B4422}" sibTransId="{033B7A28-12BB-433A-BD22-CCC83B71451E}"/>
    <dgm:cxn modelId="{81D0EEE6-5366-46A0-AD81-B19B14DBF646}" srcId="{AC53BC71-E934-4157-B8CA-737C411D45D5}" destId="{5C7E595A-521B-41A4-B1B0-6A4AD8C00471}" srcOrd="0" destOrd="0" parTransId="{5F70BE02-504B-4A87-9FCB-6C1411EF631E}" sibTransId="{40022777-FC97-474C-A500-BBAA3F462835}"/>
    <dgm:cxn modelId="{552C4ED7-12D1-400E-BD03-4320DA5432C6}" type="presOf" srcId="{5CCE8C32-1703-4F6A-ACF0-BD5DB567D83B}" destId="{13463533-5A8B-4149-ABE4-429C6683F1EC}" srcOrd="0" destOrd="0" presId="urn:microsoft.com/office/officeart/2005/8/layout/vList5"/>
    <dgm:cxn modelId="{7528036C-4B9C-4D0D-9199-7DEE523FA14E}" type="presOf" srcId="{DCB0268E-69F4-4005-B5DC-D2E5C503BA92}" destId="{C4A8CA96-6660-4A21-8C99-20C787789AD7}" srcOrd="0" destOrd="1" presId="urn:microsoft.com/office/officeart/2005/8/layout/vList5"/>
    <dgm:cxn modelId="{F2ADD8CF-35EC-4650-9347-EA01C0F22F65}" srcId="{25A3B754-C8E5-4250-9CE6-1B36C4C135CA}" destId="{48340F6A-2E5D-4C77-91BA-15BC462B8220}" srcOrd="1" destOrd="0" parTransId="{25FE41EC-5F2B-4D45-9795-71DDB0ECFF9E}" sibTransId="{FE5E25DB-E3F0-4AAC-8ED5-26C604F3049C}"/>
    <dgm:cxn modelId="{5E912F1A-EDC4-438F-AA13-C36B3AAD702F}" type="presOf" srcId="{0FE5B061-9313-45DF-B5E1-9D81A6D98D5B}" destId="{38158179-4557-4922-8080-2D4F99ADD406}" srcOrd="0" destOrd="0" presId="urn:microsoft.com/office/officeart/2005/8/layout/vList5"/>
    <dgm:cxn modelId="{77ECF864-FDB7-4515-8C9B-9A3D72FB12EB}" srcId="{78A62735-EBD6-40D8-B59B-D769A083AB7F}" destId="{DCB0268E-69F4-4005-B5DC-D2E5C503BA92}" srcOrd="1" destOrd="0" parTransId="{CC93E5ED-2BD1-415A-9E63-BEA494878BFA}" sibTransId="{6338BFE8-E21C-4DB9-9F05-5ADEC2AEB7D7}"/>
    <dgm:cxn modelId="{3EF84002-FF13-4DB6-A776-8B2470DEB440}" srcId="{4EDD08AD-D867-452D-9567-EEC513D2DC40}" destId="{ECC9A2CB-5C5C-4148-8863-708BD3FE679D}" srcOrd="3" destOrd="0" parTransId="{F66D9480-2BBB-488C-9CA7-28B64F392991}" sibTransId="{B2302731-4E71-4C11-A400-1071EEF0C6FB}"/>
    <dgm:cxn modelId="{D6552052-8DFE-447B-B26A-7EBF2773A9D4}" type="presOf" srcId="{25A3B754-C8E5-4250-9CE6-1B36C4C135CA}" destId="{3EE9CF29-457C-4317-9261-FB6EBED61D3E}" srcOrd="0" destOrd="0" presId="urn:microsoft.com/office/officeart/2005/8/layout/vList5"/>
    <dgm:cxn modelId="{27EAB0CB-3542-4BD0-AD2C-5E19F7B2B92D}" type="presParOf" srcId="{486429A8-BB64-4B07-B539-A2C31CAB1A41}" destId="{38126534-8AC5-4ABA-858D-C7AD6C5965B0}" srcOrd="0" destOrd="0" presId="urn:microsoft.com/office/officeart/2005/8/layout/vList5"/>
    <dgm:cxn modelId="{1C9A3332-8274-4DCB-93DD-121ECC73FF18}" type="presParOf" srcId="{38126534-8AC5-4ABA-858D-C7AD6C5965B0}" destId="{51F97BD9-2BCE-40E4-8926-6D5ACF12EE72}" srcOrd="0" destOrd="0" presId="urn:microsoft.com/office/officeart/2005/8/layout/vList5"/>
    <dgm:cxn modelId="{73C6CA77-C92E-458C-954D-28BC71DA6E6A}" type="presParOf" srcId="{38126534-8AC5-4ABA-858D-C7AD6C5965B0}" destId="{C4A8CA96-6660-4A21-8C99-20C787789AD7}" srcOrd="1" destOrd="0" presId="urn:microsoft.com/office/officeart/2005/8/layout/vList5"/>
    <dgm:cxn modelId="{B4F126E2-EDBB-4D0B-9DE5-5E26787C8AC0}" type="presParOf" srcId="{486429A8-BB64-4B07-B539-A2C31CAB1A41}" destId="{63C40207-915A-42F2-9C88-367DAC17BA35}" srcOrd="1" destOrd="0" presId="urn:microsoft.com/office/officeart/2005/8/layout/vList5"/>
    <dgm:cxn modelId="{DF5AC32A-111D-4660-896B-28B0E3F2A56C}" type="presParOf" srcId="{486429A8-BB64-4B07-B539-A2C31CAB1A41}" destId="{FB7506E3-ACCB-4AEA-BDB8-84E6E5DAB6A9}" srcOrd="2" destOrd="0" presId="urn:microsoft.com/office/officeart/2005/8/layout/vList5"/>
    <dgm:cxn modelId="{3A147678-5D07-4851-9570-9D77AA64B033}" type="presParOf" srcId="{FB7506E3-ACCB-4AEA-BDB8-84E6E5DAB6A9}" destId="{3EE9CF29-457C-4317-9261-FB6EBED61D3E}" srcOrd="0" destOrd="0" presId="urn:microsoft.com/office/officeart/2005/8/layout/vList5"/>
    <dgm:cxn modelId="{7610CF32-FC06-4946-8913-70B14E14DCF8}" type="presParOf" srcId="{FB7506E3-ACCB-4AEA-BDB8-84E6E5DAB6A9}" destId="{961C242C-5E40-4CE8-949D-35FD1B34DB54}" srcOrd="1" destOrd="0" presId="urn:microsoft.com/office/officeart/2005/8/layout/vList5"/>
    <dgm:cxn modelId="{85339FFC-5FBD-49FD-8EE8-98CCE63CD4D7}" type="presParOf" srcId="{486429A8-BB64-4B07-B539-A2C31CAB1A41}" destId="{E8101127-FA7B-4FAE-9FAD-E8F973C1C7C0}" srcOrd="3" destOrd="0" presId="urn:microsoft.com/office/officeart/2005/8/layout/vList5"/>
    <dgm:cxn modelId="{66DE52E0-3938-4B52-86EC-99B9851954BB}" type="presParOf" srcId="{486429A8-BB64-4B07-B539-A2C31CAB1A41}" destId="{5E205147-BA73-461B-A356-4FA61441BB36}" srcOrd="4" destOrd="0" presId="urn:microsoft.com/office/officeart/2005/8/layout/vList5"/>
    <dgm:cxn modelId="{F0330818-DF2A-41AE-9EEF-E0378A2F680A}" type="presParOf" srcId="{5E205147-BA73-461B-A356-4FA61441BB36}" destId="{C803BD8C-9730-4AFC-A7B6-1BC9AFED3E5A}" srcOrd="0" destOrd="0" presId="urn:microsoft.com/office/officeart/2005/8/layout/vList5"/>
    <dgm:cxn modelId="{50F1F9E1-4DF0-41E2-ADDD-8962B4A9E5C7}" type="presParOf" srcId="{5E205147-BA73-461B-A356-4FA61441BB36}" destId="{8FCB739D-8591-4076-A4E9-F5A46C534E17}" srcOrd="1" destOrd="0" presId="urn:microsoft.com/office/officeart/2005/8/layout/vList5"/>
    <dgm:cxn modelId="{C5D41960-9B1D-4840-8BB5-839E00BFC09A}" type="presParOf" srcId="{486429A8-BB64-4B07-B539-A2C31CAB1A41}" destId="{4A9E317E-DBBA-492A-A289-B66274533B05}" srcOrd="5" destOrd="0" presId="urn:microsoft.com/office/officeart/2005/8/layout/vList5"/>
    <dgm:cxn modelId="{6C2A232F-1304-467A-B8B1-0CEFBB8861A3}" type="presParOf" srcId="{486429A8-BB64-4B07-B539-A2C31CAB1A41}" destId="{07A26ECE-128C-4E79-BE65-ABD744FCE3DB}" srcOrd="6" destOrd="0" presId="urn:microsoft.com/office/officeart/2005/8/layout/vList5"/>
    <dgm:cxn modelId="{43B01DC6-C218-4D8E-8150-8A034E3E82A5}" type="presParOf" srcId="{07A26ECE-128C-4E79-BE65-ABD744FCE3DB}" destId="{DA508774-B97A-45AB-8D05-21F313442CE1}" srcOrd="0" destOrd="0" presId="urn:microsoft.com/office/officeart/2005/8/layout/vList5"/>
    <dgm:cxn modelId="{83E2F07F-2633-4A5E-8D41-82724CCF05DE}" type="presParOf" srcId="{07A26ECE-128C-4E79-BE65-ABD744FCE3DB}" destId="{38158179-4557-4922-8080-2D4F99ADD406}" srcOrd="1" destOrd="0" presId="urn:microsoft.com/office/officeart/2005/8/layout/vList5"/>
    <dgm:cxn modelId="{2C212FE6-7F27-4281-BB18-85EC0AF341EC}" type="presParOf" srcId="{486429A8-BB64-4B07-B539-A2C31CAB1A41}" destId="{3CD6D767-7E59-40FD-A411-695A9FA3FB46}" srcOrd="7" destOrd="0" presId="urn:microsoft.com/office/officeart/2005/8/layout/vList5"/>
    <dgm:cxn modelId="{683EE59C-2DE7-43CD-9A9C-1DC4C4894F24}" type="presParOf" srcId="{486429A8-BB64-4B07-B539-A2C31CAB1A41}" destId="{B7BCDABF-1696-4567-8C56-A5F52757ACE0}" srcOrd="8" destOrd="0" presId="urn:microsoft.com/office/officeart/2005/8/layout/vList5"/>
    <dgm:cxn modelId="{2ABC790C-AA27-41BE-8E4D-08E56AF89D63}" type="presParOf" srcId="{B7BCDABF-1696-4567-8C56-A5F52757ACE0}" destId="{5265DC3E-D269-451F-8D41-0B80DCE81298}" srcOrd="0" destOrd="0" presId="urn:microsoft.com/office/officeart/2005/8/layout/vList5"/>
    <dgm:cxn modelId="{1EF26E3A-40F5-4EB8-BE91-DDE5566FCF27}" type="presParOf" srcId="{B7BCDABF-1696-4567-8C56-A5F52757ACE0}" destId="{4D331BB0-AAA6-4BFC-83A2-3ADB096BEA96}" srcOrd="1" destOrd="0" presId="urn:microsoft.com/office/officeart/2005/8/layout/vList5"/>
    <dgm:cxn modelId="{62859E5F-7528-406F-ACEC-3E3E69B1BCA0}" type="presParOf" srcId="{486429A8-BB64-4B07-B539-A2C31CAB1A41}" destId="{AC9AC04B-D8F3-4FEF-8040-ABD6A4119C2E}" srcOrd="9" destOrd="0" presId="urn:microsoft.com/office/officeart/2005/8/layout/vList5"/>
    <dgm:cxn modelId="{AB7DC828-B993-44E3-A461-AD6A4D8E0C9C}" type="presParOf" srcId="{486429A8-BB64-4B07-B539-A2C31CAB1A41}" destId="{C2F2EEF1-6A1A-4450-B48C-65FD24C02ACF}" srcOrd="10" destOrd="0" presId="urn:microsoft.com/office/officeart/2005/8/layout/vList5"/>
    <dgm:cxn modelId="{93F56986-F754-42CA-B29C-56337499F9FA}" type="presParOf" srcId="{C2F2EEF1-6A1A-4450-B48C-65FD24C02ACF}" destId="{13463533-5A8B-4149-ABE4-429C6683F1EC}" srcOrd="0" destOrd="0" presId="urn:microsoft.com/office/officeart/2005/8/layout/vList5"/>
    <dgm:cxn modelId="{70AE25B8-917B-48D4-AA2D-A06388C602D7}" type="presParOf" srcId="{C2F2EEF1-6A1A-4450-B48C-65FD24C02ACF}" destId="{B9B66001-3D1E-4542-8C3B-0331600DDB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DD08AD-D867-452D-9567-EEC513D2DC4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8A62735-EBD6-40D8-B59B-D769A083AB7F}">
      <dgm:prSet phldrT="[Text]" custT="1"/>
      <dgm:spPr/>
      <dgm:t>
        <a:bodyPr/>
        <a:lstStyle/>
        <a:p>
          <a:pPr algn="l"/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Testing Administration Window</a:t>
          </a:r>
          <a:r>
            <a:rPr lang="en-US" sz="2900" dirty="0"/>
            <a:t>	</a:t>
          </a:r>
        </a:p>
      </dgm:t>
    </dgm:pt>
    <dgm:pt modelId="{4E90B29B-AC7E-4068-8427-AB2BF887043C}" type="parTrans" cxnId="{BA51D15B-5B08-446F-A201-EF677DB89DEF}">
      <dgm:prSet/>
      <dgm:spPr/>
      <dgm:t>
        <a:bodyPr/>
        <a:lstStyle/>
        <a:p>
          <a:pPr algn="l"/>
          <a:endParaRPr lang="en-US"/>
        </a:p>
      </dgm:t>
    </dgm:pt>
    <dgm:pt modelId="{4787D7D2-DE94-4492-BE3F-18BE6BA19398}" type="sibTrans" cxnId="{BA51D15B-5B08-446F-A201-EF677DB89DEF}">
      <dgm:prSet/>
      <dgm:spPr/>
      <dgm:t>
        <a:bodyPr/>
        <a:lstStyle/>
        <a:p>
          <a:pPr algn="l"/>
          <a:endParaRPr lang="en-US"/>
        </a:p>
      </dgm:t>
    </dgm:pt>
    <dgm:pt modelId="{5F664511-7F77-4E56-8236-7297D5AA2080}">
      <dgm:prSet phldrT="[Text]" custT="1"/>
      <dgm:spPr/>
      <dgm:t>
        <a:bodyPr/>
        <a:lstStyle/>
        <a:p>
          <a:pPr algn="l"/>
          <a:r>
            <a:rPr lang="en-US" sz="2000" b="0"/>
            <a:t>March 29 – May 7, 2021</a:t>
          </a:r>
        </a:p>
      </dgm:t>
    </dgm:pt>
    <dgm:pt modelId="{702CB895-5076-41ED-B34C-FDC23AD5066D}" type="parTrans" cxnId="{AC010CFF-22D3-49C7-A374-9BFFE0B2F9BF}">
      <dgm:prSet/>
      <dgm:spPr/>
      <dgm:t>
        <a:bodyPr/>
        <a:lstStyle/>
        <a:p>
          <a:pPr algn="l"/>
          <a:endParaRPr lang="en-US"/>
        </a:p>
      </dgm:t>
    </dgm:pt>
    <dgm:pt modelId="{6D2C53FF-E1C5-4743-8A70-748D12E526F6}" type="sibTrans" cxnId="{AC010CFF-22D3-49C7-A374-9BFFE0B2F9BF}">
      <dgm:prSet/>
      <dgm:spPr/>
      <dgm:t>
        <a:bodyPr/>
        <a:lstStyle/>
        <a:p>
          <a:pPr algn="l"/>
          <a:endParaRPr lang="en-US"/>
        </a:p>
      </dgm:t>
    </dgm:pt>
    <dgm:pt modelId="{ECC9A2CB-5C5C-4148-8863-708BD3FE679D}">
      <dgm:prSet phldrT="[Text]" custT="1"/>
      <dgm:spPr/>
      <dgm:t>
        <a:bodyPr/>
        <a:lstStyle/>
        <a:p>
          <a:pPr algn="l"/>
          <a:r>
            <a:rPr lang="en-US" sz="2800"/>
            <a:t>Materials Ordering Windows</a:t>
          </a:r>
        </a:p>
      </dgm:t>
    </dgm:pt>
    <dgm:pt modelId="{F66D9480-2BBB-488C-9CA7-28B64F392991}" type="parTrans" cxnId="{3EF84002-FF13-4DB6-A776-8B2470DEB440}">
      <dgm:prSet/>
      <dgm:spPr/>
      <dgm:t>
        <a:bodyPr/>
        <a:lstStyle/>
        <a:p>
          <a:pPr algn="l"/>
          <a:endParaRPr lang="en-US"/>
        </a:p>
      </dgm:t>
    </dgm:pt>
    <dgm:pt modelId="{B2302731-4E71-4C11-A400-1071EEF0C6FB}" type="sibTrans" cxnId="{3EF84002-FF13-4DB6-A776-8B2470DEB440}">
      <dgm:prSet/>
      <dgm:spPr/>
      <dgm:t>
        <a:bodyPr/>
        <a:lstStyle/>
        <a:p>
          <a:pPr algn="l"/>
          <a:endParaRPr lang="en-US"/>
        </a:p>
      </dgm:t>
    </dgm:pt>
    <dgm:pt modelId="{0FE5B061-9313-45DF-B5E1-9D81A6D98D5B}">
      <dgm:prSet phldrT="[Text]" custT="1"/>
      <dgm:spPr/>
      <dgm:t>
        <a:bodyPr/>
        <a:lstStyle/>
        <a:p>
          <a:pPr algn="l"/>
          <a:r>
            <a:rPr lang="en-US" sz="2000" b="0"/>
            <a:t>Initial: November 30, 7am MT – February 7, 2021, 9pm MT </a:t>
          </a:r>
          <a:r>
            <a:rPr lang="en-US" sz="2000" b="0" i="1"/>
            <a:t>(Materials ordered in initial window will arrive 1 week before window opens)</a:t>
          </a:r>
          <a:endParaRPr lang="en-US" sz="2000" b="0"/>
        </a:p>
      </dgm:t>
    </dgm:pt>
    <dgm:pt modelId="{790C1934-C0A8-47A9-B2BD-7EE4B4CBBCD5}" type="parTrans" cxnId="{856496FA-8A20-44CE-98D1-129A8185918C}">
      <dgm:prSet/>
      <dgm:spPr/>
      <dgm:t>
        <a:bodyPr/>
        <a:lstStyle/>
        <a:p>
          <a:pPr algn="l"/>
          <a:endParaRPr lang="en-US"/>
        </a:p>
      </dgm:t>
    </dgm:pt>
    <dgm:pt modelId="{07F5D274-FC5A-4584-A683-475D0A81AACA}" type="sibTrans" cxnId="{856496FA-8A20-44CE-98D1-129A8185918C}">
      <dgm:prSet/>
      <dgm:spPr/>
      <dgm:t>
        <a:bodyPr/>
        <a:lstStyle/>
        <a:p>
          <a:pPr algn="l"/>
          <a:endParaRPr lang="en-US"/>
        </a:p>
      </dgm:t>
    </dgm:pt>
    <dgm:pt modelId="{7A386A82-C30A-47DA-ABD1-5A3931CD7D65}">
      <dgm:prSet phldrT="[Text]" custT="1"/>
      <dgm:spPr/>
      <dgm:t>
        <a:bodyPr/>
        <a:lstStyle/>
        <a:p>
          <a:pPr algn="l"/>
          <a:r>
            <a:rPr lang="en-US" sz="2000" b="0"/>
            <a:t>Additional: March 15 – May 6, 2021</a:t>
          </a:r>
        </a:p>
      </dgm:t>
    </dgm:pt>
    <dgm:pt modelId="{10041C89-28E3-4DBB-AC13-E0CB2E0F977A}" type="parTrans" cxnId="{1459A61D-B5E4-4DE3-AA57-8C3B8F58C9E5}">
      <dgm:prSet/>
      <dgm:spPr/>
      <dgm:t>
        <a:bodyPr/>
        <a:lstStyle/>
        <a:p>
          <a:pPr algn="l"/>
          <a:endParaRPr lang="en-US"/>
        </a:p>
      </dgm:t>
    </dgm:pt>
    <dgm:pt modelId="{75C5FC20-6F56-41E0-8B0C-C2120959CEE2}" type="sibTrans" cxnId="{1459A61D-B5E4-4DE3-AA57-8C3B8F58C9E5}">
      <dgm:prSet/>
      <dgm:spPr/>
      <dgm:t>
        <a:bodyPr/>
        <a:lstStyle/>
        <a:p>
          <a:pPr algn="l"/>
          <a:endParaRPr lang="en-US"/>
        </a:p>
      </dgm:t>
    </dgm:pt>
    <dgm:pt modelId="{72A230C6-6978-48BB-B55B-7F85ED0F470E}">
      <dgm:prSet phldrT="[Text]" custT="1"/>
      <dgm:spPr/>
      <dgm:t>
        <a:bodyPr/>
        <a:lstStyle/>
        <a:p>
          <a:pPr algn="l"/>
          <a:r>
            <a:rPr lang="en-US" sz="2800"/>
            <a:t>UPS Pick-up Window</a:t>
          </a:r>
        </a:p>
      </dgm:t>
    </dgm:pt>
    <dgm:pt modelId="{192BF6A4-C8A7-4041-AAC6-1160F15B4422}" type="parTrans" cxnId="{D126C041-B0D8-456A-98EE-A4209300E6DF}">
      <dgm:prSet/>
      <dgm:spPr/>
      <dgm:t>
        <a:bodyPr/>
        <a:lstStyle/>
        <a:p>
          <a:pPr algn="l"/>
          <a:endParaRPr lang="en-US"/>
        </a:p>
      </dgm:t>
    </dgm:pt>
    <dgm:pt modelId="{033B7A28-12BB-433A-BD22-CCC83B71451E}" type="sibTrans" cxnId="{D126C041-B0D8-456A-98EE-A4209300E6DF}">
      <dgm:prSet/>
      <dgm:spPr/>
      <dgm:t>
        <a:bodyPr/>
        <a:lstStyle/>
        <a:p>
          <a:pPr algn="l"/>
          <a:endParaRPr lang="en-US"/>
        </a:p>
      </dgm:t>
    </dgm:pt>
    <dgm:pt modelId="{F56275CE-DB3D-4D21-8316-BB3445B35BDC}">
      <dgm:prSet phldrT="[Text]" custT="1"/>
      <dgm:spPr/>
      <dgm:t>
        <a:bodyPr/>
        <a:lstStyle/>
        <a:p>
          <a:pPr algn="l"/>
          <a:r>
            <a:rPr lang="en-US" sz="2000" b="0"/>
            <a:t>April 5 – May 11, 2021</a:t>
          </a:r>
        </a:p>
      </dgm:t>
    </dgm:pt>
    <dgm:pt modelId="{97EC34D1-ADE8-4099-9CC3-243C26B61C76}" type="parTrans" cxnId="{C60BF5F2-05E1-4DBB-A39C-E9DA24DDA292}">
      <dgm:prSet/>
      <dgm:spPr/>
      <dgm:t>
        <a:bodyPr/>
        <a:lstStyle/>
        <a:p>
          <a:pPr algn="l"/>
          <a:endParaRPr lang="en-US"/>
        </a:p>
      </dgm:t>
    </dgm:pt>
    <dgm:pt modelId="{09E94661-1129-427B-9594-CFBFAB89407A}" type="sibTrans" cxnId="{C60BF5F2-05E1-4DBB-A39C-E9DA24DDA292}">
      <dgm:prSet/>
      <dgm:spPr/>
      <dgm:t>
        <a:bodyPr/>
        <a:lstStyle/>
        <a:p>
          <a:pPr algn="l"/>
          <a:endParaRPr lang="en-US"/>
        </a:p>
      </dgm:t>
    </dgm:pt>
    <dgm:pt modelId="{B0359BC2-0400-4BA3-B533-DDD2C4D51489}">
      <dgm:prSet phldrT="[Text]" custT="1"/>
      <dgm:spPr/>
      <dgm:t>
        <a:bodyPr/>
        <a:lstStyle/>
        <a:p>
          <a:pPr algn="l"/>
          <a:r>
            <a:rPr lang="en-US" sz="2000" b="0"/>
            <a:t>Pick-up scheduling in iServices must occur no later than May 10, 1pm MT</a:t>
          </a:r>
        </a:p>
      </dgm:t>
    </dgm:pt>
    <dgm:pt modelId="{753BA978-E568-48FB-AC38-243843FE8BDA}" type="parTrans" cxnId="{1FD7FBE5-EE80-4022-8AFF-FCE17CC9460D}">
      <dgm:prSet/>
      <dgm:spPr/>
      <dgm:t>
        <a:bodyPr/>
        <a:lstStyle/>
        <a:p>
          <a:pPr algn="l"/>
          <a:endParaRPr lang="en-US"/>
        </a:p>
      </dgm:t>
    </dgm:pt>
    <dgm:pt modelId="{6EF963DE-4382-466B-B585-CE954C0165C0}" type="sibTrans" cxnId="{1FD7FBE5-EE80-4022-8AFF-FCE17CC9460D}">
      <dgm:prSet/>
      <dgm:spPr/>
      <dgm:t>
        <a:bodyPr/>
        <a:lstStyle/>
        <a:p>
          <a:pPr algn="l"/>
          <a:endParaRPr lang="en-US"/>
        </a:p>
      </dgm:t>
    </dgm:pt>
    <dgm:pt modelId="{486429A8-BB64-4B07-B539-A2C31CAB1A41}" type="pres">
      <dgm:prSet presAssocID="{4EDD08AD-D867-452D-9567-EEC513D2DC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126534-8AC5-4ABA-858D-C7AD6C5965B0}" type="pres">
      <dgm:prSet presAssocID="{78A62735-EBD6-40D8-B59B-D769A083AB7F}" presName="linNode" presStyleCnt="0"/>
      <dgm:spPr/>
    </dgm:pt>
    <dgm:pt modelId="{51F97BD9-2BCE-40E4-8926-6D5ACF12EE72}" type="pres">
      <dgm:prSet presAssocID="{78A62735-EBD6-40D8-B59B-D769A083AB7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8CA96-6660-4A21-8C99-20C787789AD7}" type="pres">
      <dgm:prSet presAssocID="{78A62735-EBD6-40D8-B59B-D769A083AB7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40207-915A-42F2-9C88-367DAC17BA35}" type="pres">
      <dgm:prSet presAssocID="{4787D7D2-DE94-4492-BE3F-18BE6BA19398}" presName="sp" presStyleCnt="0"/>
      <dgm:spPr/>
    </dgm:pt>
    <dgm:pt modelId="{07A26ECE-128C-4E79-BE65-ABD744FCE3DB}" type="pres">
      <dgm:prSet presAssocID="{ECC9A2CB-5C5C-4148-8863-708BD3FE679D}" presName="linNode" presStyleCnt="0"/>
      <dgm:spPr/>
    </dgm:pt>
    <dgm:pt modelId="{DA508774-B97A-45AB-8D05-21F313442CE1}" type="pres">
      <dgm:prSet presAssocID="{ECC9A2CB-5C5C-4148-8863-708BD3FE67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58179-4557-4922-8080-2D4F99ADD406}" type="pres">
      <dgm:prSet presAssocID="{ECC9A2CB-5C5C-4148-8863-708BD3FE679D}" presName="descendantText" presStyleLbl="alignAccFollowNode1" presStyleIdx="1" presStyleCnt="3" custScaleY="166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6D767-7E59-40FD-A411-695A9FA3FB46}" type="pres">
      <dgm:prSet presAssocID="{B2302731-4E71-4C11-A400-1071EEF0C6FB}" presName="sp" presStyleCnt="0"/>
      <dgm:spPr/>
    </dgm:pt>
    <dgm:pt modelId="{B7BCDABF-1696-4567-8C56-A5F52757ACE0}" type="pres">
      <dgm:prSet presAssocID="{72A230C6-6978-48BB-B55B-7F85ED0F470E}" presName="linNode" presStyleCnt="0"/>
      <dgm:spPr/>
    </dgm:pt>
    <dgm:pt modelId="{5265DC3E-D269-451F-8D41-0B80DCE81298}" type="pres">
      <dgm:prSet presAssocID="{72A230C6-6978-48BB-B55B-7F85ED0F470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31BB0-AAA6-4BFC-83A2-3ADB096BEA96}" type="pres">
      <dgm:prSet presAssocID="{72A230C6-6978-48BB-B55B-7F85ED0F470E}" presName="descendantText" presStyleLbl="align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D5C0ED-9CE2-49F2-9201-A1CA7D1FA59B}" type="presOf" srcId="{7A386A82-C30A-47DA-ABD1-5A3931CD7D65}" destId="{38158179-4557-4922-8080-2D4F99ADD406}" srcOrd="0" destOrd="1" presId="urn:microsoft.com/office/officeart/2005/8/layout/vList5"/>
    <dgm:cxn modelId="{D126C041-B0D8-456A-98EE-A4209300E6DF}" srcId="{4EDD08AD-D867-452D-9567-EEC513D2DC40}" destId="{72A230C6-6978-48BB-B55B-7F85ED0F470E}" srcOrd="2" destOrd="0" parTransId="{192BF6A4-C8A7-4041-AAC6-1160F15B4422}" sibTransId="{033B7A28-12BB-433A-BD22-CCC83B71451E}"/>
    <dgm:cxn modelId="{A390FBD3-F4C9-4F44-9D2B-18AD37AE1F5B}" type="presOf" srcId="{72A230C6-6978-48BB-B55B-7F85ED0F470E}" destId="{5265DC3E-D269-451F-8D41-0B80DCE81298}" srcOrd="0" destOrd="0" presId="urn:microsoft.com/office/officeart/2005/8/layout/vList5"/>
    <dgm:cxn modelId="{FF2E09A7-2215-4649-BF7A-361AD50A5E4C}" type="presOf" srcId="{5F664511-7F77-4E56-8236-7297D5AA2080}" destId="{C4A8CA96-6660-4A21-8C99-20C787789AD7}" srcOrd="0" destOrd="0" presId="urn:microsoft.com/office/officeart/2005/8/layout/vList5"/>
    <dgm:cxn modelId="{BA51D15B-5B08-446F-A201-EF677DB89DEF}" srcId="{4EDD08AD-D867-452D-9567-EEC513D2DC40}" destId="{78A62735-EBD6-40D8-B59B-D769A083AB7F}" srcOrd="0" destOrd="0" parTransId="{4E90B29B-AC7E-4068-8427-AB2BF887043C}" sibTransId="{4787D7D2-DE94-4492-BE3F-18BE6BA19398}"/>
    <dgm:cxn modelId="{FECBC628-63FA-4006-9EF2-DAF97945A958}" type="presOf" srcId="{B0359BC2-0400-4BA3-B533-DDD2C4D51489}" destId="{4D331BB0-AAA6-4BFC-83A2-3ADB096BEA96}" srcOrd="0" destOrd="1" presId="urn:microsoft.com/office/officeart/2005/8/layout/vList5"/>
    <dgm:cxn modelId="{856496FA-8A20-44CE-98D1-129A8185918C}" srcId="{ECC9A2CB-5C5C-4148-8863-708BD3FE679D}" destId="{0FE5B061-9313-45DF-B5E1-9D81A6D98D5B}" srcOrd="0" destOrd="0" parTransId="{790C1934-C0A8-47A9-B2BD-7EE4B4CBBCD5}" sibTransId="{07F5D274-FC5A-4584-A683-475D0A81AACA}"/>
    <dgm:cxn modelId="{C60BF5F2-05E1-4DBB-A39C-E9DA24DDA292}" srcId="{72A230C6-6978-48BB-B55B-7F85ED0F470E}" destId="{F56275CE-DB3D-4D21-8316-BB3445B35BDC}" srcOrd="0" destOrd="0" parTransId="{97EC34D1-ADE8-4099-9CC3-243C26B61C76}" sibTransId="{09E94661-1129-427B-9594-CFBFAB89407A}"/>
    <dgm:cxn modelId="{5E912F1A-EDC4-438F-AA13-C36B3AAD702F}" type="presOf" srcId="{0FE5B061-9313-45DF-B5E1-9D81A6D98D5B}" destId="{38158179-4557-4922-8080-2D4F99ADD406}" srcOrd="0" destOrd="0" presId="urn:microsoft.com/office/officeart/2005/8/layout/vList5"/>
    <dgm:cxn modelId="{AC010CFF-22D3-49C7-A374-9BFFE0B2F9BF}" srcId="{78A62735-EBD6-40D8-B59B-D769A083AB7F}" destId="{5F664511-7F77-4E56-8236-7297D5AA2080}" srcOrd="0" destOrd="0" parTransId="{702CB895-5076-41ED-B34C-FDC23AD5066D}" sibTransId="{6D2C53FF-E1C5-4743-8A70-748D12E526F6}"/>
    <dgm:cxn modelId="{567D4E6A-01F0-4868-B48D-30AFEF3C156C}" type="presOf" srcId="{F56275CE-DB3D-4D21-8316-BB3445B35BDC}" destId="{4D331BB0-AAA6-4BFC-83A2-3ADB096BEA96}" srcOrd="0" destOrd="0" presId="urn:microsoft.com/office/officeart/2005/8/layout/vList5"/>
    <dgm:cxn modelId="{1459A61D-B5E4-4DE3-AA57-8C3B8F58C9E5}" srcId="{ECC9A2CB-5C5C-4148-8863-708BD3FE679D}" destId="{7A386A82-C30A-47DA-ABD1-5A3931CD7D65}" srcOrd="1" destOrd="0" parTransId="{10041C89-28E3-4DBB-AC13-E0CB2E0F977A}" sibTransId="{75C5FC20-6F56-41E0-8B0C-C2120959CEE2}"/>
    <dgm:cxn modelId="{EE8469BE-7A26-42CD-9358-47399FB37450}" type="presOf" srcId="{ECC9A2CB-5C5C-4148-8863-708BD3FE679D}" destId="{DA508774-B97A-45AB-8D05-21F313442CE1}" srcOrd="0" destOrd="0" presId="urn:microsoft.com/office/officeart/2005/8/layout/vList5"/>
    <dgm:cxn modelId="{C7D4671C-BC90-408C-9571-28B8C73F31C7}" type="presOf" srcId="{78A62735-EBD6-40D8-B59B-D769A083AB7F}" destId="{51F97BD9-2BCE-40E4-8926-6D5ACF12EE72}" srcOrd="0" destOrd="0" presId="urn:microsoft.com/office/officeart/2005/8/layout/vList5"/>
    <dgm:cxn modelId="{BD061F71-1B5B-4E18-AF55-40B835AD1773}" type="presOf" srcId="{4EDD08AD-D867-452D-9567-EEC513D2DC40}" destId="{486429A8-BB64-4B07-B539-A2C31CAB1A41}" srcOrd="0" destOrd="0" presId="urn:microsoft.com/office/officeart/2005/8/layout/vList5"/>
    <dgm:cxn modelId="{3EF84002-FF13-4DB6-A776-8B2470DEB440}" srcId="{4EDD08AD-D867-452D-9567-EEC513D2DC40}" destId="{ECC9A2CB-5C5C-4148-8863-708BD3FE679D}" srcOrd="1" destOrd="0" parTransId="{F66D9480-2BBB-488C-9CA7-28B64F392991}" sibTransId="{B2302731-4E71-4C11-A400-1071EEF0C6FB}"/>
    <dgm:cxn modelId="{1FD7FBE5-EE80-4022-8AFF-FCE17CC9460D}" srcId="{72A230C6-6978-48BB-B55B-7F85ED0F470E}" destId="{B0359BC2-0400-4BA3-B533-DDD2C4D51489}" srcOrd="1" destOrd="0" parTransId="{753BA978-E568-48FB-AC38-243843FE8BDA}" sibTransId="{6EF963DE-4382-466B-B585-CE954C0165C0}"/>
    <dgm:cxn modelId="{27EAB0CB-3542-4BD0-AD2C-5E19F7B2B92D}" type="presParOf" srcId="{486429A8-BB64-4B07-B539-A2C31CAB1A41}" destId="{38126534-8AC5-4ABA-858D-C7AD6C5965B0}" srcOrd="0" destOrd="0" presId="urn:microsoft.com/office/officeart/2005/8/layout/vList5"/>
    <dgm:cxn modelId="{1C9A3332-8274-4DCB-93DD-121ECC73FF18}" type="presParOf" srcId="{38126534-8AC5-4ABA-858D-C7AD6C5965B0}" destId="{51F97BD9-2BCE-40E4-8926-6D5ACF12EE72}" srcOrd="0" destOrd="0" presId="urn:microsoft.com/office/officeart/2005/8/layout/vList5"/>
    <dgm:cxn modelId="{73C6CA77-C92E-458C-954D-28BC71DA6E6A}" type="presParOf" srcId="{38126534-8AC5-4ABA-858D-C7AD6C5965B0}" destId="{C4A8CA96-6660-4A21-8C99-20C787789AD7}" srcOrd="1" destOrd="0" presId="urn:microsoft.com/office/officeart/2005/8/layout/vList5"/>
    <dgm:cxn modelId="{B4F126E2-EDBB-4D0B-9DE5-5E26787C8AC0}" type="presParOf" srcId="{486429A8-BB64-4B07-B539-A2C31CAB1A41}" destId="{63C40207-915A-42F2-9C88-367DAC17BA35}" srcOrd="1" destOrd="0" presId="urn:microsoft.com/office/officeart/2005/8/layout/vList5"/>
    <dgm:cxn modelId="{6C2A232F-1304-467A-B8B1-0CEFBB8861A3}" type="presParOf" srcId="{486429A8-BB64-4B07-B539-A2C31CAB1A41}" destId="{07A26ECE-128C-4E79-BE65-ABD744FCE3DB}" srcOrd="2" destOrd="0" presId="urn:microsoft.com/office/officeart/2005/8/layout/vList5"/>
    <dgm:cxn modelId="{43B01DC6-C218-4D8E-8150-8A034E3E82A5}" type="presParOf" srcId="{07A26ECE-128C-4E79-BE65-ABD744FCE3DB}" destId="{DA508774-B97A-45AB-8D05-21F313442CE1}" srcOrd="0" destOrd="0" presId="urn:microsoft.com/office/officeart/2005/8/layout/vList5"/>
    <dgm:cxn modelId="{83E2F07F-2633-4A5E-8D41-82724CCF05DE}" type="presParOf" srcId="{07A26ECE-128C-4E79-BE65-ABD744FCE3DB}" destId="{38158179-4557-4922-8080-2D4F99ADD406}" srcOrd="1" destOrd="0" presId="urn:microsoft.com/office/officeart/2005/8/layout/vList5"/>
    <dgm:cxn modelId="{2C212FE6-7F27-4281-BB18-85EC0AF341EC}" type="presParOf" srcId="{486429A8-BB64-4B07-B539-A2C31CAB1A41}" destId="{3CD6D767-7E59-40FD-A411-695A9FA3FB46}" srcOrd="3" destOrd="0" presId="urn:microsoft.com/office/officeart/2005/8/layout/vList5"/>
    <dgm:cxn modelId="{683EE59C-2DE7-43CD-9A9C-1DC4C4894F24}" type="presParOf" srcId="{486429A8-BB64-4B07-B539-A2C31CAB1A41}" destId="{B7BCDABF-1696-4567-8C56-A5F52757ACE0}" srcOrd="4" destOrd="0" presId="urn:microsoft.com/office/officeart/2005/8/layout/vList5"/>
    <dgm:cxn modelId="{2ABC790C-AA27-41BE-8E4D-08E56AF89D63}" type="presParOf" srcId="{B7BCDABF-1696-4567-8C56-A5F52757ACE0}" destId="{5265DC3E-D269-451F-8D41-0B80DCE81298}" srcOrd="0" destOrd="0" presId="urn:microsoft.com/office/officeart/2005/8/layout/vList5"/>
    <dgm:cxn modelId="{1EF26E3A-40F5-4EB8-BE91-DDE5566FCF27}" type="presParOf" srcId="{B7BCDABF-1696-4567-8C56-A5F52757ACE0}" destId="{4D331BB0-AAA6-4BFC-83A2-3ADB096BEA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DD08AD-D867-452D-9567-EEC513D2DC4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8A62735-EBD6-40D8-B59B-D769A083AB7F}">
      <dgm:prSet phldrT="[Text]" custT="1"/>
      <dgm:spPr/>
      <dgm:t>
        <a:bodyPr/>
        <a:lstStyle/>
        <a:p>
          <a:pPr algn="l"/>
          <a:r>
            <a:rPr lang="en-US" sz="2800"/>
            <a:t>Combined TAM for MSSA &amp; ASR</a:t>
          </a:r>
        </a:p>
      </dgm:t>
    </dgm:pt>
    <dgm:pt modelId="{4E90B29B-AC7E-4068-8427-AB2BF887043C}" type="parTrans" cxnId="{BA51D15B-5B08-446F-A201-EF677DB89DEF}">
      <dgm:prSet/>
      <dgm:spPr/>
      <dgm:t>
        <a:bodyPr/>
        <a:lstStyle/>
        <a:p>
          <a:endParaRPr lang="en-US"/>
        </a:p>
      </dgm:t>
    </dgm:pt>
    <dgm:pt modelId="{4787D7D2-DE94-4492-BE3F-18BE6BA19398}" type="sibTrans" cxnId="{BA51D15B-5B08-446F-A201-EF677DB89DEF}">
      <dgm:prSet/>
      <dgm:spPr/>
      <dgm:t>
        <a:bodyPr/>
        <a:lstStyle/>
        <a:p>
          <a:endParaRPr lang="en-US"/>
        </a:p>
      </dgm:t>
    </dgm:pt>
    <dgm:pt modelId="{ECC9A2CB-5C5C-4148-8863-708BD3FE679D}">
      <dgm:prSet phldrT="[Text]" custT="1"/>
      <dgm:spPr/>
      <dgm:t>
        <a:bodyPr/>
        <a:lstStyle/>
        <a:p>
          <a:pPr algn="l"/>
          <a:r>
            <a:rPr lang="en-US" sz="2800"/>
            <a:t>Combined TCM for MSSA &amp; ASR</a:t>
          </a:r>
        </a:p>
      </dgm:t>
    </dgm:pt>
    <dgm:pt modelId="{F66D9480-2BBB-488C-9CA7-28B64F392991}" type="parTrans" cxnId="{3EF84002-FF13-4DB6-A776-8B2470DEB440}">
      <dgm:prSet/>
      <dgm:spPr/>
      <dgm:t>
        <a:bodyPr/>
        <a:lstStyle/>
        <a:p>
          <a:endParaRPr lang="en-US"/>
        </a:p>
      </dgm:t>
    </dgm:pt>
    <dgm:pt modelId="{B2302731-4E71-4C11-A400-1071EEF0C6FB}" type="sibTrans" cxnId="{3EF84002-FF13-4DB6-A776-8B2470DEB440}">
      <dgm:prSet/>
      <dgm:spPr/>
      <dgm:t>
        <a:bodyPr/>
        <a:lstStyle/>
        <a:p>
          <a:endParaRPr lang="en-US"/>
        </a:p>
      </dgm:t>
    </dgm:pt>
    <dgm:pt modelId="{0FE5B061-9313-45DF-B5E1-9D81A6D98D5B}">
      <dgm:prSet phldrT="[Text]" custT="1"/>
      <dgm:spPr/>
      <dgm:t>
        <a:bodyPr/>
        <a:lstStyle/>
        <a:p>
          <a:r>
            <a:rPr lang="en-US" sz="2000" b="0"/>
            <a:t>Electronic copies available on the H&amp;S Page on February 16, 2021 </a:t>
          </a:r>
        </a:p>
      </dgm:t>
    </dgm:pt>
    <dgm:pt modelId="{790C1934-C0A8-47A9-B2BD-7EE4B4CBBCD5}" type="parTrans" cxnId="{856496FA-8A20-44CE-98D1-129A8185918C}">
      <dgm:prSet/>
      <dgm:spPr/>
      <dgm:t>
        <a:bodyPr/>
        <a:lstStyle/>
        <a:p>
          <a:endParaRPr lang="en-US"/>
        </a:p>
      </dgm:t>
    </dgm:pt>
    <dgm:pt modelId="{07F5D274-FC5A-4584-A683-475D0A81AACA}" type="sibTrans" cxnId="{856496FA-8A20-44CE-98D1-129A8185918C}">
      <dgm:prSet/>
      <dgm:spPr/>
      <dgm:t>
        <a:bodyPr/>
        <a:lstStyle/>
        <a:p>
          <a:endParaRPr lang="en-US"/>
        </a:p>
      </dgm:t>
    </dgm:pt>
    <dgm:pt modelId="{0110452F-87BE-45C6-909B-4EE9D1896ACA}">
      <dgm:prSet phldrT="[Text]" custT="1"/>
      <dgm:spPr/>
      <dgm:t>
        <a:bodyPr/>
        <a:lstStyle/>
        <a:p>
          <a:r>
            <a:rPr lang="en-US" sz="2000" b="0"/>
            <a:t>Electronic copies available on the H&amp;S Page on February 11, 2021</a:t>
          </a:r>
        </a:p>
      </dgm:t>
    </dgm:pt>
    <dgm:pt modelId="{22466AA2-676D-4F65-9753-5374BC73F3DD}" type="parTrans" cxnId="{706DD50D-5CE9-48F1-B9FA-4FFE02CC433D}">
      <dgm:prSet/>
      <dgm:spPr/>
      <dgm:t>
        <a:bodyPr/>
        <a:lstStyle/>
        <a:p>
          <a:endParaRPr lang="en-US"/>
        </a:p>
      </dgm:t>
    </dgm:pt>
    <dgm:pt modelId="{16EC8466-FAF7-402B-8B4A-CC40446C856E}" type="sibTrans" cxnId="{706DD50D-5CE9-48F1-B9FA-4FFE02CC433D}">
      <dgm:prSet/>
      <dgm:spPr/>
      <dgm:t>
        <a:bodyPr/>
        <a:lstStyle/>
        <a:p>
          <a:endParaRPr lang="en-US"/>
        </a:p>
      </dgm:t>
    </dgm:pt>
    <dgm:pt modelId="{E01CFFC4-5FF9-4ED4-860E-735B6DAF29A2}">
      <dgm:prSet phldrT="[Text]" custT="1"/>
      <dgm:spPr/>
      <dgm:t>
        <a:bodyPr/>
        <a:lstStyle/>
        <a:p>
          <a:r>
            <a:rPr lang="en-US" sz="2000" b="0"/>
            <a:t>Printed copies will arrive in state with the shipment of test materials by March 19, 2021</a:t>
          </a:r>
        </a:p>
      </dgm:t>
    </dgm:pt>
    <dgm:pt modelId="{F3FA37AA-480D-4F4B-B71B-DB8C8057D6FA}" type="parTrans" cxnId="{707D53BD-8443-4875-905C-229E4E3782A5}">
      <dgm:prSet/>
      <dgm:spPr/>
      <dgm:t>
        <a:bodyPr/>
        <a:lstStyle/>
        <a:p>
          <a:endParaRPr lang="en-US"/>
        </a:p>
      </dgm:t>
    </dgm:pt>
    <dgm:pt modelId="{E0F0A1EB-C9E0-42FD-A242-21FBE228DF0E}" type="sibTrans" cxnId="{707D53BD-8443-4875-905C-229E4E3782A5}">
      <dgm:prSet/>
      <dgm:spPr/>
      <dgm:t>
        <a:bodyPr/>
        <a:lstStyle/>
        <a:p>
          <a:endParaRPr lang="en-US"/>
        </a:p>
      </dgm:t>
    </dgm:pt>
    <dgm:pt modelId="{F855F929-94FB-48EB-9330-079627096138}">
      <dgm:prSet phldrT="[Text]" custT="1"/>
      <dgm:spPr/>
      <dgm:t>
        <a:bodyPr/>
        <a:lstStyle/>
        <a:p>
          <a:r>
            <a:rPr lang="en-US" sz="2000" b="0">
              <a:hlinkClick xmlns:r="http://schemas.openxmlformats.org/officeDocument/2006/relationships" r:id="rId1"/>
            </a:rPr>
            <a:t>https://newmexico.onlinehelp.cognia.org/combined-manuals-summatives/</a:t>
          </a:r>
          <a:r>
            <a:rPr lang="en-US" sz="2000" b="0"/>
            <a:t> </a:t>
          </a:r>
        </a:p>
      </dgm:t>
    </dgm:pt>
    <dgm:pt modelId="{D8B2499A-4EF8-4B07-8386-6999CC7B702A}" type="parTrans" cxnId="{41F6E866-F44C-47CB-BF0A-50A362A0FBB2}">
      <dgm:prSet/>
      <dgm:spPr/>
      <dgm:t>
        <a:bodyPr/>
        <a:lstStyle/>
        <a:p>
          <a:endParaRPr lang="en-US"/>
        </a:p>
      </dgm:t>
    </dgm:pt>
    <dgm:pt modelId="{FD289A2B-CA76-4A67-921C-05C013EFC70F}" type="sibTrans" cxnId="{41F6E866-F44C-47CB-BF0A-50A362A0FBB2}">
      <dgm:prSet/>
      <dgm:spPr/>
      <dgm:t>
        <a:bodyPr/>
        <a:lstStyle/>
        <a:p>
          <a:endParaRPr lang="en-US"/>
        </a:p>
      </dgm:t>
    </dgm:pt>
    <dgm:pt modelId="{07F0E161-A59E-408D-9851-9C70A480C642}">
      <dgm:prSet phldrT="[Text]" custT="1"/>
      <dgm:spPr/>
      <dgm:t>
        <a:bodyPr/>
        <a:lstStyle/>
        <a:p>
          <a:r>
            <a:rPr lang="en-US" sz="2000" b="0">
              <a:hlinkClick xmlns:r="http://schemas.openxmlformats.org/officeDocument/2006/relationships" r:id="rId1"/>
            </a:rPr>
            <a:t>https://newmexico.onlinehelp.cognia.org/combined-manuals-summatives/</a:t>
          </a:r>
          <a:r>
            <a:rPr lang="en-US" sz="2000" b="0"/>
            <a:t> </a:t>
          </a:r>
        </a:p>
      </dgm:t>
    </dgm:pt>
    <dgm:pt modelId="{D4B61EB1-A8AD-4B6D-A04D-82B09C2B6756}" type="parTrans" cxnId="{FD52FC02-6748-4AB1-939E-EA529EECB849}">
      <dgm:prSet/>
      <dgm:spPr/>
      <dgm:t>
        <a:bodyPr/>
        <a:lstStyle/>
        <a:p>
          <a:endParaRPr lang="en-US"/>
        </a:p>
      </dgm:t>
    </dgm:pt>
    <dgm:pt modelId="{1400D397-B544-4CAB-85BE-22FE2F238160}" type="sibTrans" cxnId="{FD52FC02-6748-4AB1-939E-EA529EECB849}">
      <dgm:prSet/>
      <dgm:spPr/>
      <dgm:t>
        <a:bodyPr/>
        <a:lstStyle/>
        <a:p>
          <a:endParaRPr lang="en-US"/>
        </a:p>
      </dgm:t>
    </dgm:pt>
    <dgm:pt modelId="{1EF26D34-9BB1-4CD0-B7D1-4A176E31BE51}">
      <dgm:prSet phldrT="[Text]" custT="1"/>
      <dgm:spPr/>
      <dgm:t>
        <a:bodyPr/>
        <a:lstStyle/>
        <a:p>
          <a:r>
            <a:rPr lang="en-US" sz="2000" b="0"/>
            <a:t>Printed copies will arrive in state with the shipment of test materials by March 19, 2021</a:t>
          </a:r>
        </a:p>
      </dgm:t>
    </dgm:pt>
    <dgm:pt modelId="{B08B4260-F0BA-45EF-8874-6B2197B4EB31}" type="parTrans" cxnId="{EC30E502-68BE-4B02-B28C-4488E7565EF8}">
      <dgm:prSet/>
      <dgm:spPr/>
      <dgm:t>
        <a:bodyPr/>
        <a:lstStyle/>
        <a:p>
          <a:endParaRPr lang="en-US"/>
        </a:p>
      </dgm:t>
    </dgm:pt>
    <dgm:pt modelId="{F1282C5E-24DE-4AA1-B370-BBB8360EAB3F}" type="sibTrans" cxnId="{EC30E502-68BE-4B02-B28C-4488E7565EF8}">
      <dgm:prSet/>
      <dgm:spPr/>
      <dgm:t>
        <a:bodyPr/>
        <a:lstStyle/>
        <a:p>
          <a:endParaRPr lang="en-US"/>
        </a:p>
      </dgm:t>
    </dgm:pt>
    <dgm:pt modelId="{486429A8-BB64-4B07-B539-A2C31CAB1A41}" type="pres">
      <dgm:prSet presAssocID="{4EDD08AD-D867-452D-9567-EEC513D2DC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126534-8AC5-4ABA-858D-C7AD6C5965B0}" type="pres">
      <dgm:prSet presAssocID="{78A62735-EBD6-40D8-B59B-D769A083AB7F}" presName="linNode" presStyleCnt="0"/>
      <dgm:spPr/>
    </dgm:pt>
    <dgm:pt modelId="{51F97BD9-2BCE-40E4-8926-6D5ACF12EE72}" type="pres">
      <dgm:prSet presAssocID="{78A62735-EBD6-40D8-B59B-D769A083AB7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8CA96-6660-4A21-8C99-20C787789AD7}" type="pres">
      <dgm:prSet presAssocID="{78A62735-EBD6-40D8-B59B-D769A083AB7F}" presName="descendantText" presStyleLbl="alignAccFollowNode1" presStyleIdx="0" presStyleCnt="2" custScaleY="112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40207-915A-42F2-9C88-367DAC17BA35}" type="pres">
      <dgm:prSet presAssocID="{4787D7D2-DE94-4492-BE3F-18BE6BA19398}" presName="sp" presStyleCnt="0"/>
      <dgm:spPr/>
    </dgm:pt>
    <dgm:pt modelId="{07A26ECE-128C-4E79-BE65-ABD744FCE3DB}" type="pres">
      <dgm:prSet presAssocID="{ECC9A2CB-5C5C-4148-8863-708BD3FE679D}" presName="linNode" presStyleCnt="0"/>
      <dgm:spPr/>
    </dgm:pt>
    <dgm:pt modelId="{DA508774-B97A-45AB-8D05-21F313442CE1}" type="pres">
      <dgm:prSet presAssocID="{ECC9A2CB-5C5C-4148-8863-708BD3FE679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58179-4557-4922-8080-2D4F99ADD406}" type="pres">
      <dgm:prSet presAssocID="{ECC9A2CB-5C5C-4148-8863-708BD3FE679D}" presName="descendantText" presStyleLbl="alignAccFollowNode1" presStyleIdx="1" presStyleCnt="2" custScaleY="102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061F71-1B5B-4E18-AF55-40B835AD1773}" type="presOf" srcId="{4EDD08AD-D867-452D-9567-EEC513D2DC40}" destId="{486429A8-BB64-4B07-B539-A2C31CAB1A41}" srcOrd="0" destOrd="0" presId="urn:microsoft.com/office/officeart/2005/8/layout/vList5"/>
    <dgm:cxn modelId="{707D53BD-8443-4875-905C-229E4E3782A5}" srcId="{78A62735-EBD6-40D8-B59B-D769A083AB7F}" destId="{E01CFFC4-5FF9-4ED4-860E-735B6DAF29A2}" srcOrd="2" destOrd="0" parTransId="{F3FA37AA-480D-4F4B-B71B-DB8C8057D6FA}" sibTransId="{E0F0A1EB-C9E0-42FD-A242-21FBE228DF0E}"/>
    <dgm:cxn modelId="{C7D4671C-BC90-408C-9571-28B8C73F31C7}" type="presOf" srcId="{78A62735-EBD6-40D8-B59B-D769A083AB7F}" destId="{51F97BD9-2BCE-40E4-8926-6D5ACF12EE72}" srcOrd="0" destOrd="0" presId="urn:microsoft.com/office/officeart/2005/8/layout/vList5"/>
    <dgm:cxn modelId="{BA51D15B-5B08-446F-A201-EF677DB89DEF}" srcId="{4EDD08AD-D867-452D-9567-EEC513D2DC40}" destId="{78A62735-EBD6-40D8-B59B-D769A083AB7F}" srcOrd="0" destOrd="0" parTransId="{4E90B29B-AC7E-4068-8427-AB2BF887043C}" sibTransId="{4787D7D2-DE94-4492-BE3F-18BE6BA19398}"/>
    <dgm:cxn modelId="{EE8469BE-7A26-42CD-9358-47399FB37450}" type="presOf" srcId="{ECC9A2CB-5C5C-4148-8863-708BD3FE679D}" destId="{DA508774-B97A-45AB-8D05-21F313442CE1}" srcOrd="0" destOrd="0" presId="urn:microsoft.com/office/officeart/2005/8/layout/vList5"/>
    <dgm:cxn modelId="{41F6E866-F44C-47CB-BF0A-50A362A0FBB2}" srcId="{78A62735-EBD6-40D8-B59B-D769A083AB7F}" destId="{F855F929-94FB-48EB-9330-079627096138}" srcOrd="1" destOrd="0" parTransId="{D8B2499A-4EF8-4B07-8386-6999CC7B702A}" sibTransId="{FD289A2B-CA76-4A67-921C-05C013EFC70F}"/>
    <dgm:cxn modelId="{9B2BC893-74A7-493D-A403-668F8561FFB9}" type="presOf" srcId="{E01CFFC4-5FF9-4ED4-860E-735B6DAF29A2}" destId="{C4A8CA96-6660-4A21-8C99-20C787789AD7}" srcOrd="0" destOrd="2" presId="urn:microsoft.com/office/officeart/2005/8/layout/vList5"/>
    <dgm:cxn modelId="{3EF84002-FF13-4DB6-A776-8B2470DEB440}" srcId="{4EDD08AD-D867-452D-9567-EEC513D2DC40}" destId="{ECC9A2CB-5C5C-4148-8863-708BD3FE679D}" srcOrd="1" destOrd="0" parTransId="{F66D9480-2BBB-488C-9CA7-28B64F392991}" sibTransId="{B2302731-4E71-4C11-A400-1071EEF0C6FB}"/>
    <dgm:cxn modelId="{5E912F1A-EDC4-438F-AA13-C36B3AAD702F}" type="presOf" srcId="{0FE5B061-9313-45DF-B5E1-9D81A6D98D5B}" destId="{38158179-4557-4922-8080-2D4F99ADD406}" srcOrd="0" destOrd="0" presId="urn:microsoft.com/office/officeart/2005/8/layout/vList5"/>
    <dgm:cxn modelId="{856496FA-8A20-44CE-98D1-129A8185918C}" srcId="{ECC9A2CB-5C5C-4148-8863-708BD3FE679D}" destId="{0FE5B061-9313-45DF-B5E1-9D81A6D98D5B}" srcOrd="0" destOrd="0" parTransId="{790C1934-C0A8-47A9-B2BD-7EE4B4CBBCD5}" sibTransId="{07F5D274-FC5A-4584-A683-475D0A81AACA}"/>
    <dgm:cxn modelId="{CE1353DB-9227-4B30-B1EC-1B3AC2B69347}" type="presOf" srcId="{0110452F-87BE-45C6-909B-4EE9D1896ACA}" destId="{C4A8CA96-6660-4A21-8C99-20C787789AD7}" srcOrd="0" destOrd="0" presId="urn:microsoft.com/office/officeart/2005/8/layout/vList5"/>
    <dgm:cxn modelId="{CE85F38E-FD79-4239-81DB-DA7E887ABF91}" type="presOf" srcId="{F855F929-94FB-48EB-9330-079627096138}" destId="{C4A8CA96-6660-4A21-8C99-20C787789AD7}" srcOrd="0" destOrd="1" presId="urn:microsoft.com/office/officeart/2005/8/layout/vList5"/>
    <dgm:cxn modelId="{EC30E502-68BE-4B02-B28C-4488E7565EF8}" srcId="{ECC9A2CB-5C5C-4148-8863-708BD3FE679D}" destId="{1EF26D34-9BB1-4CD0-B7D1-4A176E31BE51}" srcOrd="2" destOrd="0" parTransId="{B08B4260-F0BA-45EF-8874-6B2197B4EB31}" sibTransId="{F1282C5E-24DE-4AA1-B370-BBB8360EAB3F}"/>
    <dgm:cxn modelId="{C19BE8AF-D371-4384-9F9E-E217EDCB0D99}" type="presOf" srcId="{1EF26D34-9BB1-4CD0-B7D1-4A176E31BE51}" destId="{38158179-4557-4922-8080-2D4F99ADD406}" srcOrd="0" destOrd="2" presId="urn:microsoft.com/office/officeart/2005/8/layout/vList5"/>
    <dgm:cxn modelId="{FD52FC02-6748-4AB1-939E-EA529EECB849}" srcId="{ECC9A2CB-5C5C-4148-8863-708BD3FE679D}" destId="{07F0E161-A59E-408D-9851-9C70A480C642}" srcOrd="1" destOrd="0" parTransId="{D4B61EB1-A8AD-4B6D-A04D-82B09C2B6756}" sibTransId="{1400D397-B544-4CAB-85BE-22FE2F238160}"/>
    <dgm:cxn modelId="{706DD50D-5CE9-48F1-B9FA-4FFE02CC433D}" srcId="{78A62735-EBD6-40D8-B59B-D769A083AB7F}" destId="{0110452F-87BE-45C6-909B-4EE9D1896ACA}" srcOrd="0" destOrd="0" parTransId="{22466AA2-676D-4F65-9753-5374BC73F3DD}" sibTransId="{16EC8466-FAF7-402B-8B4A-CC40446C856E}"/>
    <dgm:cxn modelId="{33CEBECA-9682-4A65-B37A-B66C3EE4C652}" type="presOf" srcId="{07F0E161-A59E-408D-9851-9C70A480C642}" destId="{38158179-4557-4922-8080-2D4F99ADD406}" srcOrd="0" destOrd="1" presId="urn:microsoft.com/office/officeart/2005/8/layout/vList5"/>
    <dgm:cxn modelId="{27EAB0CB-3542-4BD0-AD2C-5E19F7B2B92D}" type="presParOf" srcId="{486429A8-BB64-4B07-B539-A2C31CAB1A41}" destId="{38126534-8AC5-4ABA-858D-C7AD6C5965B0}" srcOrd="0" destOrd="0" presId="urn:microsoft.com/office/officeart/2005/8/layout/vList5"/>
    <dgm:cxn modelId="{1C9A3332-8274-4DCB-93DD-121ECC73FF18}" type="presParOf" srcId="{38126534-8AC5-4ABA-858D-C7AD6C5965B0}" destId="{51F97BD9-2BCE-40E4-8926-6D5ACF12EE72}" srcOrd="0" destOrd="0" presId="urn:microsoft.com/office/officeart/2005/8/layout/vList5"/>
    <dgm:cxn modelId="{73C6CA77-C92E-458C-954D-28BC71DA6E6A}" type="presParOf" srcId="{38126534-8AC5-4ABA-858D-C7AD6C5965B0}" destId="{C4A8CA96-6660-4A21-8C99-20C787789AD7}" srcOrd="1" destOrd="0" presId="urn:microsoft.com/office/officeart/2005/8/layout/vList5"/>
    <dgm:cxn modelId="{B4F126E2-EDBB-4D0B-9DE5-5E26787C8AC0}" type="presParOf" srcId="{486429A8-BB64-4B07-B539-A2C31CAB1A41}" destId="{63C40207-915A-42F2-9C88-367DAC17BA35}" srcOrd="1" destOrd="0" presId="urn:microsoft.com/office/officeart/2005/8/layout/vList5"/>
    <dgm:cxn modelId="{6C2A232F-1304-467A-B8B1-0CEFBB8861A3}" type="presParOf" srcId="{486429A8-BB64-4B07-B539-A2C31CAB1A41}" destId="{07A26ECE-128C-4E79-BE65-ABD744FCE3DB}" srcOrd="2" destOrd="0" presId="urn:microsoft.com/office/officeart/2005/8/layout/vList5"/>
    <dgm:cxn modelId="{43B01DC6-C218-4D8E-8150-8A034E3E82A5}" type="presParOf" srcId="{07A26ECE-128C-4E79-BE65-ABD744FCE3DB}" destId="{DA508774-B97A-45AB-8D05-21F313442CE1}" srcOrd="0" destOrd="0" presId="urn:microsoft.com/office/officeart/2005/8/layout/vList5"/>
    <dgm:cxn modelId="{83E2F07F-2633-4A5E-8D41-82724CCF05DE}" type="presParOf" srcId="{07A26ECE-128C-4E79-BE65-ABD744FCE3DB}" destId="{38158179-4557-4922-8080-2D4F99ADD4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BF35F-AC47-4EA7-86ED-F4F79C454304}">
      <dsp:nvSpPr>
        <dsp:cNvPr id="0" name=""/>
        <dsp:cNvSpPr/>
      </dsp:nvSpPr>
      <dsp:spPr>
        <a:xfrm>
          <a:off x="0" y="0"/>
          <a:ext cx="3337470" cy="480268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</a:p>
      </dsp:txBody>
      <dsp:txXfrm>
        <a:off x="0" y="0"/>
        <a:ext cx="3337470" cy="1440806"/>
      </dsp:txXfrm>
    </dsp:sp>
    <dsp:sp modelId="{DE967FF5-A397-41FC-A8F7-04F29A4091E6}">
      <dsp:nvSpPr>
        <dsp:cNvPr id="0" name=""/>
        <dsp:cNvSpPr/>
      </dsp:nvSpPr>
      <dsp:spPr>
        <a:xfrm>
          <a:off x="332440" y="1292107"/>
          <a:ext cx="2669976" cy="4755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sp:txBody>
      <dsp:txXfrm>
        <a:off x="346369" y="1306036"/>
        <a:ext cx="2642118" cy="447720"/>
      </dsp:txXfrm>
    </dsp:sp>
    <dsp:sp modelId="{79114921-2F70-40F8-BE97-980C4CE31A9B}">
      <dsp:nvSpPr>
        <dsp:cNvPr id="0" name=""/>
        <dsp:cNvSpPr/>
      </dsp:nvSpPr>
      <dsp:spPr>
        <a:xfrm>
          <a:off x="342840" y="1852389"/>
          <a:ext cx="2654357" cy="374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sp:txBody>
      <dsp:txXfrm>
        <a:off x="353806" y="1863355"/>
        <a:ext cx="2632425" cy="352481"/>
      </dsp:txXfrm>
    </dsp:sp>
    <dsp:sp modelId="{469E5F2E-A36A-4159-B35A-BE0748925A69}">
      <dsp:nvSpPr>
        <dsp:cNvPr id="0" name=""/>
        <dsp:cNvSpPr/>
      </dsp:nvSpPr>
      <dsp:spPr>
        <a:xfrm>
          <a:off x="322348" y="2329745"/>
          <a:ext cx="2669976" cy="4755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5</a:t>
          </a:r>
        </a:p>
      </dsp:txBody>
      <dsp:txXfrm>
        <a:off x="336277" y="2343674"/>
        <a:ext cx="2642118" cy="447720"/>
      </dsp:txXfrm>
    </dsp:sp>
    <dsp:sp modelId="{468B3FEB-7473-4417-A816-F41225C6F267}">
      <dsp:nvSpPr>
        <dsp:cNvPr id="0" name=""/>
        <dsp:cNvSpPr/>
      </dsp:nvSpPr>
      <dsp:spPr>
        <a:xfrm>
          <a:off x="335030" y="2898340"/>
          <a:ext cx="2669976" cy="4755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 panose="020F0502020204030204" pitchFamily="34" charset="0"/>
              <a:cs typeface="Calibri" panose="020F0502020204030204" pitchFamily="34" charset="0"/>
            </a:rPr>
            <a:t>6</a:t>
          </a:r>
        </a:p>
      </dsp:txBody>
      <dsp:txXfrm>
        <a:off x="348959" y="2912269"/>
        <a:ext cx="2642118" cy="447720"/>
      </dsp:txXfrm>
    </dsp:sp>
    <dsp:sp modelId="{74ED3AF4-7BE1-4F26-8FE6-BC3CAB92FDBA}">
      <dsp:nvSpPr>
        <dsp:cNvPr id="0" name=""/>
        <dsp:cNvSpPr/>
      </dsp:nvSpPr>
      <dsp:spPr>
        <a:xfrm>
          <a:off x="335030" y="3496717"/>
          <a:ext cx="2669976" cy="4755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 panose="020F0502020204030204" pitchFamily="34" charset="0"/>
              <a:cs typeface="Calibri" panose="020F0502020204030204" pitchFamily="34" charset="0"/>
            </a:rPr>
            <a:t>7</a:t>
          </a:r>
        </a:p>
      </dsp:txBody>
      <dsp:txXfrm>
        <a:off x="348959" y="3510646"/>
        <a:ext cx="2642118" cy="447720"/>
      </dsp:txXfrm>
    </dsp:sp>
    <dsp:sp modelId="{2B634212-11DD-42A9-A557-C7899F1CEC5C}">
      <dsp:nvSpPr>
        <dsp:cNvPr id="0" name=""/>
        <dsp:cNvSpPr/>
      </dsp:nvSpPr>
      <dsp:spPr>
        <a:xfrm>
          <a:off x="335030" y="4085170"/>
          <a:ext cx="2669976" cy="4755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 panose="020F0502020204030204" pitchFamily="34" charset="0"/>
              <a:cs typeface="Calibri" panose="020F0502020204030204" pitchFamily="34" charset="0"/>
            </a:rPr>
            <a:t>8</a:t>
          </a:r>
        </a:p>
      </dsp:txBody>
      <dsp:txXfrm>
        <a:off x="348959" y="4099099"/>
        <a:ext cx="2642118" cy="447720"/>
      </dsp:txXfrm>
    </dsp:sp>
    <dsp:sp modelId="{EDFC6109-3BE5-4FE3-A016-9A46155A2170}">
      <dsp:nvSpPr>
        <dsp:cNvPr id="0" name=""/>
        <dsp:cNvSpPr/>
      </dsp:nvSpPr>
      <dsp:spPr>
        <a:xfrm>
          <a:off x="3525552" y="0"/>
          <a:ext cx="3337470" cy="480268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Calibri" panose="020F0502020204030204" pitchFamily="34" charset="0"/>
              <a:cs typeface="Calibri" panose="020F0502020204030204" pitchFamily="34" charset="0"/>
            </a:rPr>
            <a:t>Structure</a:t>
          </a:r>
        </a:p>
      </dsp:txBody>
      <dsp:txXfrm>
        <a:off x="3525552" y="0"/>
        <a:ext cx="3337470" cy="1440806"/>
      </dsp:txXfrm>
    </dsp:sp>
    <dsp:sp modelId="{00BA6E92-59F3-4576-8F6D-9BB861E14105}">
      <dsp:nvSpPr>
        <dsp:cNvPr id="0" name=""/>
        <dsp:cNvSpPr/>
      </dsp:nvSpPr>
      <dsp:spPr>
        <a:xfrm>
          <a:off x="3802382" y="1405466"/>
          <a:ext cx="2834634" cy="3626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2 sessions per grade</a:t>
          </a:r>
        </a:p>
      </dsp:txBody>
      <dsp:txXfrm>
        <a:off x="3813005" y="1416089"/>
        <a:ext cx="2813388" cy="341437"/>
      </dsp:txXfrm>
    </dsp:sp>
    <dsp:sp modelId="{DB6092C1-3BC7-4114-BBA0-4A4395C87D3B}">
      <dsp:nvSpPr>
        <dsp:cNvPr id="0" name=""/>
        <dsp:cNvSpPr/>
      </dsp:nvSpPr>
      <dsp:spPr>
        <a:xfrm>
          <a:off x="3840482" y="1815369"/>
          <a:ext cx="2834634" cy="17263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Session 1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    Gr. 3-8: No calculator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Session 2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    Gr. 3-6: Basic calc.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    Gr. 7-8: Scientific calc.</a:t>
          </a:r>
        </a:p>
      </dsp:txBody>
      <dsp:txXfrm>
        <a:off x="3891045" y="1865932"/>
        <a:ext cx="2733508" cy="1625214"/>
      </dsp:txXfrm>
    </dsp:sp>
    <dsp:sp modelId="{77C60583-999B-4574-9937-97DD45C93780}">
      <dsp:nvSpPr>
        <dsp:cNvPr id="0" name=""/>
        <dsp:cNvSpPr/>
      </dsp:nvSpPr>
      <dsp:spPr>
        <a:xfrm>
          <a:off x="3840482" y="3615570"/>
          <a:ext cx="2834634" cy="9415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(approx. 60 min/session)</a:t>
          </a:r>
        </a:p>
      </dsp:txBody>
      <dsp:txXfrm>
        <a:off x="3868059" y="3643147"/>
        <a:ext cx="2779480" cy="886383"/>
      </dsp:txXfrm>
    </dsp:sp>
    <dsp:sp modelId="{8FFFE638-97F7-47C8-B09C-0697C769B46D}">
      <dsp:nvSpPr>
        <dsp:cNvPr id="0" name=""/>
        <dsp:cNvSpPr/>
      </dsp:nvSpPr>
      <dsp:spPr>
        <a:xfrm>
          <a:off x="7113333" y="0"/>
          <a:ext cx="3337470" cy="480268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sp:txBody>
      <dsp:txXfrm>
        <a:off x="7113333" y="0"/>
        <a:ext cx="3337470" cy="1440806"/>
      </dsp:txXfrm>
    </dsp:sp>
    <dsp:sp modelId="{5122CA2B-BDBE-4AF2-8FD7-6D7781CE34A1}">
      <dsp:nvSpPr>
        <dsp:cNvPr id="0" name=""/>
        <dsp:cNvSpPr/>
      </dsp:nvSpPr>
      <dsp:spPr>
        <a:xfrm>
          <a:off x="7510592" y="1334238"/>
          <a:ext cx="2669976" cy="156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(English and Spanish)</a:t>
          </a:r>
        </a:p>
      </dsp:txBody>
      <dsp:txXfrm>
        <a:off x="7556321" y="1379967"/>
        <a:ext cx="2578518" cy="1469832"/>
      </dsp:txXfrm>
    </dsp:sp>
    <dsp:sp modelId="{CB60EAC4-F15C-4BD4-8332-C00CD1E24066}">
      <dsp:nvSpPr>
        <dsp:cNvPr id="0" name=""/>
        <dsp:cNvSpPr/>
      </dsp:nvSpPr>
      <dsp:spPr>
        <a:xfrm>
          <a:off x="7510592" y="3159129"/>
          <a:ext cx="2669976" cy="13965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sp:txBody>
      <dsp:txXfrm>
        <a:off x="7551495" y="3200032"/>
        <a:ext cx="2588170" cy="13147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3B940-98D5-4C98-B6E1-A5B7FC463A5E}">
      <dsp:nvSpPr>
        <dsp:cNvPr id="0" name=""/>
        <dsp:cNvSpPr/>
      </dsp:nvSpPr>
      <dsp:spPr>
        <a:xfrm rot="5400000">
          <a:off x="-107092" y="128457"/>
          <a:ext cx="1692808" cy="144575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Practice Tests</a:t>
          </a:r>
        </a:p>
      </dsp:txBody>
      <dsp:txXfrm rot="-5400000">
        <a:off x="16436" y="727807"/>
        <a:ext cx="1445753" cy="247055"/>
      </dsp:txXfrm>
    </dsp:sp>
    <dsp:sp modelId="{31CDC41B-294C-4E37-A974-E7D31955E87B}">
      <dsp:nvSpPr>
        <dsp:cNvPr id="0" name=""/>
        <dsp:cNvSpPr/>
      </dsp:nvSpPr>
      <dsp:spPr>
        <a:xfrm rot="5400000">
          <a:off x="5134129" y="-3616461"/>
          <a:ext cx="1100904" cy="834617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Downloadable PBT and online MSSA &amp; ASR practice tests available at: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MSSA: 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https://newmexico.onlinehelp.cognia.org/practice-tests-nm-mssa/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ASR: 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https://newmexico.onlinehelp.cognia.org/practice-tests-nm-asr/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511494" y="59916"/>
        <a:ext cx="8292433" cy="993420"/>
      </dsp:txXfrm>
    </dsp:sp>
    <dsp:sp modelId="{66996936-B774-4440-A050-EE4C2C671947}">
      <dsp:nvSpPr>
        <dsp:cNvPr id="0" name=""/>
        <dsp:cNvSpPr/>
      </dsp:nvSpPr>
      <dsp:spPr>
        <a:xfrm rot="5400000">
          <a:off x="-98951" y="1663351"/>
          <a:ext cx="1692808" cy="14620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Trainings</a:t>
          </a:r>
        </a:p>
      </dsp:txBody>
      <dsp:txXfrm rot="-5400000">
        <a:off x="16436" y="2278981"/>
        <a:ext cx="1462034" cy="230774"/>
      </dsp:txXfrm>
    </dsp:sp>
    <dsp:sp modelId="{1ED131D4-6B72-4904-AB54-5518B2A90EA9}">
      <dsp:nvSpPr>
        <dsp:cNvPr id="0" name=""/>
        <dsp:cNvSpPr/>
      </dsp:nvSpPr>
      <dsp:spPr>
        <a:xfrm rot="5400000">
          <a:off x="5077816" y="-2115928"/>
          <a:ext cx="1161382" cy="832518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CBT Training for DTCs: February, 3, 2021; 9:45-11am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CBT Training for IT Coordinators: February 3, 2021; 1-1:45pm </a:t>
          </a:r>
          <a:endParaRPr lang="en-US" sz="2000" i="1" kern="1200" dirty="0">
            <a:highlight>
              <a:srgbClr val="FFFF00"/>
            </a:highligh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495914" y="1522668"/>
        <a:ext cx="8268493" cy="1047994"/>
      </dsp:txXfrm>
    </dsp:sp>
    <dsp:sp modelId="{42CA982A-695B-48DD-A00F-D9B740A01962}">
      <dsp:nvSpPr>
        <dsp:cNvPr id="0" name=""/>
        <dsp:cNvSpPr/>
      </dsp:nvSpPr>
      <dsp:spPr>
        <a:xfrm rot="5400000">
          <a:off x="-111939" y="3225582"/>
          <a:ext cx="1692808" cy="145558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Resources</a:t>
          </a:r>
        </a:p>
      </dsp:txBody>
      <dsp:txXfrm rot="-5400000">
        <a:off x="6671" y="3834766"/>
        <a:ext cx="1455588" cy="237220"/>
      </dsp:txXfrm>
    </dsp:sp>
    <dsp:sp modelId="{54465897-5D7E-4949-9034-AD9179319D2C}">
      <dsp:nvSpPr>
        <dsp:cNvPr id="0" name=""/>
        <dsp:cNvSpPr/>
      </dsp:nvSpPr>
      <dsp:spPr>
        <a:xfrm rot="5400000">
          <a:off x="4869813" y="-245713"/>
          <a:ext cx="1642631" cy="833308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Help &amp; Support Site 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3"/>
            </a:rPr>
            <a:t>http://newmexico.onlinehelp.cognia.org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Test Coordinator’s Manual (TCM)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Test Administration Manual (TAM)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Video Tutorials</a:t>
          </a:r>
        </a:p>
      </dsp:txBody>
      <dsp:txXfrm rot="-5400000">
        <a:off x="1524589" y="3179698"/>
        <a:ext cx="8252893" cy="1482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BF35F-AC47-4EA7-86ED-F4F79C454304}">
      <dsp:nvSpPr>
        <dsp:cNvPr id="0" name=""/>
        <dsp:cNvSpPr/>
      </dsp:nvSpPr>
      <dsp:spPr>
        <a:xfrm>
          <a:off x="1283" y="10825"/>
          <a:ext cx="3337470" cy="480060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Grades</a:t>
          </a:r>
        </a:p>
      </dsp:txBody>
      <dsp:txXfrm>
        <a:off x="1283" y="10825"/>
        <a:ext cx="3337470" cy="1440181"/>
      </dsp:txXfrm>
    </dsp:sp>
    <dsp:sp modelId="{DE967FF5-A397-41FC-A8F7-04F29A4091E6}">
      <dsp:nvSpPr>
        <dsp:cNvPr id="0" name=""/>
        <dsp:cNvSpPr/>
      </dsp:nvSpPr>
      <dsp:spPr>
        <a:xfrm>
          <a:off x="346511" y="1359454"/>
          <a:ext cx="2669976" cy="4647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3</a:t>
          </a:r>
        </a:p>
      </dsp:txBody>
      <dsp:txXfrm>
        <a:off x="360123" y="1373066"/>
        <a:ext cx="2642752" cy="437519"/>
      </dsp:txXfrm>
    </dsp:sp>
    <dsp:sp modelId="{2B82B13C-7D42-4822-928B-7EB211F59B47}">
      <dsp:nvSpPr>
        <dsp:cNvPr id="0" name=""/>
        <dsp:cNvSpPr/>
      </dsp:nvSpPr>
      <dsp:spPr>
        <a:xfrm>
          <a:off x="335030" y="1869987"/>
          <a:ext cx="2669976" cy="463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4</a:t>
          </a:r>
        </a:p>
      </dsp:txBody>
      <dsp:txXfrm>
        <a:off x="348619" y="1883576"/>
        <a:ext cx="2642798" cy="436801"/>
      </dsp:txXfrm>
    </dsp:sp>
    <dsp:sp modelId="{92111C64-72D6-47AD-8809-B2D8E0C2E8D8}">
      <dsp:nvSpPr>
        <dsp:cNvPr id="0" name=""/>
        <dsp:cNvSpPr/>
      </dsp:nvSpPr>
      <dsp:spPr>
        <a:xfrm>
          <a:off x="335030" y="2416114"/>
          <a:ext cx="2669976" cy="4624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5</a:t>
          </a:r>
        </a:p>
      </dsp:txBody>
      <dsp:txXfrm>
        <a:off x="348575" y="2429659"/>
        <a:ext cx="2642886" cy="435366"/>
      </dsp:txXfrm>
    </dsp:sp>
    <dsp:sp modelId="{5025DD6E-323D-4B4B-A4BD-D9FFC0E64BB7}">
      <dsp:nvSpPr>
        <dsp:cNvPr id="0" name=""/>
        <dsp:cNvSpPr/>
      </dsp:nvSpPr>
      <dsp:spPr>
        <a:xfrm>
          <a:off x="335030" y="2970345"/>
          <a:ext cx="2669976" cy="4609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6</a:t>
          </a:r>
        </a:p>
      </dsp:txBody>
      <dsp:txXfrm>
        <a:off x="348531" y="2983846"/>
        <a:ext cx="2642974" cy="433941"/>
      </dsp:txXfrm>
    </dsp:sp>
    <dsp:sp modelId="{ADB94D9F-BB97-42DC-8E6A-000080501D80}">
      <dsp:nvSpPr>
        <dsp:cNvPr id="0" name=""/>
        <dsp:cNvSpPr/>
      </dsp:nvSpPr>
      <dsp:spPr>
        <a:xfrm>
          <a:off x="335030" y="3551937"/>
          <a:ext cx="2669976" cy="4594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7</a:t>
          </a:r>
        </a:p>
      </dsp:txBody>
      <dsp:txXfrm>
        <a:off x="348486" y="3565393"/>
        <a:ext cx="2643064" cy="432523"/>
      </dsp:txXfrm>
    </dsp:sp>
    <dsp:sp modelId="{F8BF98EF-1BBD-46A0-BF2E-D8A81BB7ED0A}">
      <dsp:nvSpPr>
        <dsp:cNvPr id="0" name=""/>
        <dsp:cNvSpPr/>
      </dsp:nvSpPr>
      <dsp:spPr>
        <a:xfrm>
          <a:off x="335030" y="4122395"/>
          <a:ext cx="2669976" cy="4572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8</a:t>
          </a:r>
        </a:p>
      </dsp:txBody>
      <dsp:txXfrm>
        <a:off x="348421" y="4135786"/>
        <a:ext cx="2643194" cy="430418"/>
      </dsp:txXfrm>
    </dsp:sp>
    <dsp:sp modelId="{EDFC6109-3BE5-4FE3-A016-9A46155A2170}">
      <dsp:nvSpPr>
        <dsp:cNvPr id="0" name=""/>
        <dsp:cNvSpPr/>
      </dsp:nvSpPr>
      <dsp:spPr>
        <a:xfrm>
          <a:off x="3589064" y="0"/>
          <a:ext cx="3337470" cy="480060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Structure</a:t>
          </a:r>
        </a:p>
      </dsp:txBody>
      <dsp:txXfrm>
        <a:off x="3589064" y="0"/>
        <a:ext cx="3337470" cy="1440181"/>
      </dsp:txXfrm>
    </dsp:sp>
    <dsp:sp modelId="{00BA6E92-59F3-4576-8F6D-9BB861E14105}">
      <dsp:nvSpPr>
        <dsp:cNvPr id="0" name=""/>
        <dsp:cNvSpPr/>
      </dsp:nvSpPr>
      <dsp:spPr>
        <a:xfrm>
          <a:off x="3898915" y="1081875"/>
          <a:ext cx="2743187" cy="4540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2 sessions per </a:t>
          </a: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grade</a:t>
          </a:r>
        </a:p>
      </dsp:txBody>
      <dsp:txXfrm>
        <a:off x="3912213" y="1095173"/>
        <a:ext cx="2716591" cy="427441"/>
      </dsp:txXfrm>
    </dsp:sp>
    <dsp:sp modelId="{AF571C31-623A-408F-9746-4BA33D4DF651}">
      <dsp:nvSpPr>
        <dsp:cNvPr id="0" name=""/>
        <dsp:cNvSpPr/>
      </dsp:nvSpPr>
      <dsp:spPr>
        <a:xfrm>
          <a:off x="3840482" y="3891134"/>
          <a:ext cx="2834634" cy="6797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SLA: </a:t>
          </a:r>
          <a:r>
            <a:rPr lang="en-US" sz="1800" kern="1200" dirty="0" err="1">
              <a:latin typeface="Calibri" panose="020F0502020204030204" pitchFamily="34" charset="0"/>
              <a:cs typeface="Calibri" panose="020F0502020204030204" pitchFamily="34" charset="0"/>
            </a:rPr>
            <a:t>Transadaptation</a:t>
          </a: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 of ELA</a:t>
          </a:r>
        </a:p>
      </dsp:txBody>
      <dsp:txXfrm>
        <a:off x="3860392" y="3911044"/>
        <a:ext cx="2794814" cy="639942"/>
      </dsp:txXfrm>
    </dsp:sp>
    <dsp:sp modelId="{9637BEB0-AE5D-4670-B1ED-A24B8DC1404A}">
      <dsp:nvSpPr>
        <dsp:cNvPr id="0" name=""/>
        <dsp:cNvSpPr/>
      </dsp:nvSpPr>
      <dsp:spPr>
        <a:xfrm>
          <a:off x="3853165" y="1723061"/>
          <a:ext cx="2834634" cy="9415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(approx. 120 min/session)</a:t>
          </a:r>
        </a:p>
      </dsp:txBody>
      <dsp:txXfrm>
        <a:off x="3880741" y="1750637"/>
        <a:ext cx="2779482" cy="886373"/>
      </dsp:txXfrm>
    </dsp:sp>
    <dsp:sp modelId="{77C60583-999B-4574-9937-97DD45C93780}">
      <dsp:nvSpPr>
        <dsp:cNvPr id="0" name=""/>
        <dsp:cNvSpPr/>
      </dsp:nvSpPr>
      <dsp:spPr>
        <a:xfrm>
          <a:off x="3840482" y="2823813"/>
          <a:ext cx="2834634" cy="9765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New writing prompt design</a:t>
          </a:r>
        </a:p>
      </dsp:txBody>
      <dsp:txXfrm>
        <a:off x="3869084" y="2852415"/>
        <a:ext cx="2777430" cy="919352"/>
      </dsp:txXfrm>
    </dsp:sp>
    <dsp:sp modelId="{8FFFE638-97F7-47C8-B09C-0697C769B46D}">
      <dsp:nvSpPr>
        <dsp:cNvPr id="0" name=""/>
        <dsp:cNvSpPr/>
      </dsp:nvSpPr>
      <dsp:spPr>
        <a:xfrm>
          <a:off x="7176845" y="10825"/>
          <a:ext cx="3337470" cy="480060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Testing Mode</a:t>
          </a:r>
        </a:p>
      </dsp:txBody>
      <dsp:txXfrm>
        <a:off x="7176845" y="10825"/>
        <a:ext cx="3337470" cy="1440181"/>
      </dsp:txXfrm>
    </dsp:sp>
    <dsp:sp modelId="{5122CA2B-BDBE-4AF2-8FD7-6D7781CE34A1}">
      <dsp:nvSpPr>
        <dsp:cNvPr id="0" name=""/>
        <dsp:cNvSpPr/>
      </dsp:nvSpPr>
      <dsp:spPr>
        <a:xfrm>
          <a:off x="7510592" y="1312579"/>
          <a:ext cx="2669976" cy="145397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</dsp:txBody>
      <dsp:txXfrm>
        <a:off x="7553178" y="1355165"/>
        <a:ext cx="2584804" cy="1368804"/>
      </dsp:txXfrm>
    </dsp:sp>
    <dsp:sp modelId="{CB60EAC4-F15C-4BD4-8332-C00CD1E24066}">
      <dsp:nvSpPr>
        <dsp:cNvPr id="0" name=""/>
        <dsp:cNvSpPr/>
      </dsp:nvSpPr>
      <dsp:spPr>
        <a:xfrm>
          <a:off x="7502716" y="3027607"/>
          <a:ext cx="2669976" cy="145397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</dsp:txBody>
      <dsp:txXfrm>
        <a:off x="7545302" y="3070193"/>
        <a:ext cx="2584804" cy="1368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BF35F-AC47-4EA7-86ED-F4F79C454304}">
      <dsp:nvSpPr>
        <dsp:cNvPr id="0" name=""/>
        <dsp:cNvSpPr/>
      </dsp:nvSpPr>
      <dsp:spPr>
        <a:xfrm>
          <a:off x="1283" y="0"/>
          <a:ext cx="3337470" cy="532244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</a:p>
      </dsp:txBody>
      <dsp:txXfrm>
        <a:off x="1283" y="0"/>
        <a:ext cx="3337470" cy="1596732"/>
      </dsp:txXfrm>
    </dsp:sp>
    <dsp:sp modelId="{DE967FF5-A397-41FC-A8F7-04F29A4091E6}">
      <dsp:nvSpPr>
        <dsp:cNvPr id="0" name=""/>
        <dsp:cNvSpPr/>
      </dsp:nvSpPr>
      <dsp:spPr>
        <a:xfrm>
          <a:off x="335030" y="1449432"/>
          <a:ext cx="2669976" cy="10456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5</a:t>
          </a:r>
        </a:p>
      </dsp:txBody>
      <dsp:txXfrm>
        <a:off x="365656" y="1480058"/>
        <a:ext cx="2608724" cy="984394"/>
      </dsp:txXfrm>
    </dsp:sp>
    <dsp:sp modelId="{FEF848BC-1979-49EB-8981-2E231D4C8BC1}">
      <dsp:nvSpPr>
        <dsp:cNvPr id="0" name=""/>
        <dsp:cNvSpPr/>
      </dsp:nvSpPr>
      <dsp:spPr>
        <a:xfrm>
          <a:off x="388029" y="2744421"/>
          <a:ext cx="2669976" cy="10456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8</a:t>
          </a:r>
        </a:p>
      </dsp:txBody>
      <dsp:txXfrm>
        <a:off x="418655" y="2775047"/>
        <a:ext cx="2608724" cy="984394"/>
      </dsp:txXfrm>
    </dsp:sp>
    <dsp:sp modelId="{737B51B0-9E12-4ABF-BF78-B8A2717E3483}">
      <dsp:nvSpPr>
        <dsp:cNvPr id="0" name=""/>
        <dsp:cNvSpPr/>
      </dsp:nvSpPr>
      <dsp:spPr>
        <a:xfrm>
          <a:off x="374786" y="4024967"/>
          <a:ext cx="2669976" cy="10456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11</a:t>
          </a:r>
        </a:p>
      </dsp:txBody>
      <dsp:txXfrm>
        <a:off x="405412" y="4055593"/>
        <a:ext cx="2608724" cy="984394"/>
      </dsp:txXfrm>
    </dsp:sp>
    <dsp:sp modelId="{EDFC6109-3BE5-4FE3-A016-9A46155A2170}">
      <dsp:nvSpPr>
        <dsp:cNvPr id="0" name=""/>
        <dsp:cNvSpPr/>
      </dsp:nvSpPr>
      <dsp:spPr>
        <a:xfrm>
          <a:off x="3626377" y="0"/>
          <a:ext cx="3337470" cy="532244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Calibri" panose="020F0502020204030204" pitchFamily="34" charset="0"/>
              <a:cs typeface="Calibri" panose="020F0502020204030204" pitchFamily="34" charset="0"/>
            </a:rPr>
            <a:t>Structure</a:t>
          </a:r>
        </a:p>
      </dsp:txBody>
      <dsp:txXfrm>
        <a:off x="3626377" y="0"/>
        <a:ext cx="3337470" cy="1596732"/>
      </dsp:txXfrm>
    </dsp:sp>
    <dsp:sp modelId="{00BA6E92-59F3-4576-8F6D-9BB861E14105}">
      <dsp:nvSpPr>
        <dsp:cNvPr id="0" name=""/>
        <dsp:cNvSpPr/>
      </dsp:nvSpPr>
      <dsp:spPr>
        <a:xfrm>
          <a:off x="3778766" y="1456480"/>
          <a:ext cx="2958067" cy="643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3 sessions per grade</a:t>
          </a:r>
        </a:p>
      </dsp:txBody>
      <dsp:txXfrm>
        <a:off x="3797617" y="1475331"/>
        <a:ext cx="2920365" cy="605902"/>
      </dsp:txXfrm>
    </dsp:sp>
    <dsp:sp modelId="{DB6092C1-3BC7-4114-BBA0-4A4395C87D3B}">
      <dsp:nvSpPr>
        <dsp:cNvPr id="0" name=""/>
        <dsp:cNvSpPr/>
      </dsp:nvSpPr>
      <dsp:spPr>
        <a:xfrm>
          <a:off x="3761785" y="2244002"/>
          <a:ext cx="3047991" cy="643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Grades 5 &amp; 8: 48 questions</a:t>
          </a:r>
        </a:p>
      </dsp:txBody>
      <dsp:txXfrm>
        <a:off x="3780636" y="2262853"/>
        <a:ext cx="3010289" cy="605902"/>
      </dsp:txXfrm>
    </dsp:sp>
    <dsp:sp modelId="{30F9EDFA-AC5A-4E9F-9AE2-62BB17FBCCC4}">
      <dsp:nvSpPr>
        <dsp:cNvPr id="0" name=""/>
        <dsp:cNvSpPr/>
      </dsp:nvSpPr>
      <dsp:spPr>
        <a:xfrm>
          <a:off x="3703820" y="3039066"/>
          <a:ext cx="3107959" cy="643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Grade 11: 51 questions</a:t>
          </a:r>
        </a:p>
      </dsp:txBody>
      <dsp:txXfrm>
        <a:off x="3722671" y="3057917"/>
        <a:ext cx="3070257" cy="605902"/>
      </dsp:txXfrm>
    </dsp:sp>
    <dsp:sp modelId="{77C60583-999B-4574-9937-97DD45C93780}">
      <dsp:nvSpPr>
        <dsp:cNvPr id="0" name=""/>
        <dsp:cNvSpPr/>
      </dsp:nvSpPr>
      <dsp:spPr>
        <a:xfrm>
          <a:off x="3733804" y="3825819"/>
          <a:ext cx="3047991" cy="12292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(Gr. 5 &amp; 8 approx. 150 minutes for entire 3 sessions; Gr. 11 approx. 165 min for entire 3 sessions)</a:t>
          </a: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69808" y="3861823"/>
        <a:ext cx="2975983" cy="1157271"/>
      </dsp:txXfrm>
    </dsp:sp>
    <dsp:sp modelId="{8FFFE638-97F7-47C8-B09C-0697C769B46D}">
      <dsp:nvSpPr>
        <dsp:cNvPr id="0" name=""/>
        <dsp:cNvSpPr/>
      </dsp:nvSpPr>
      <dsp:spPr>
        <a:xfrm>
          <a:off x="7176845" y="0"/>
          <a:ext cx="3337470" cy="532244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sp:txBody>
      <dsp:txXfrm>
        <a:off x="7176845" y="0"/>
        <a:ext cx="3337470" cy="1596732"/>
      </dsp:txXfrm>
    </dsp:sp>
    <dsp:sp modelId="{5122CA2B-BDBE-4AF2-8FD7-6D7781CE34A1}">
      <dsp:nvSpPr>
        <dsp:cNvPr id="0" name=""/>
        <dsp:cNvSpPr/>
      </dsp:nvSpPr>
      <dsp:spPr>
        <a:xfrm>
          <a:off x="7510592" y="1432522"/>
          <a:ext cx="2669976" cy="16047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Computer-based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sp:txBody>
      <dsp:txXfrm>
        <a:off x="7557595" y="1479525"/>
        <a:ext cx="2575970" cy="1510783"/>
      </dsp:txXfrm>
    </dsp:sp>
    <dsp:sp modelId="{CB60EAC4-F15C-4BD4-8332-C00CD1E24066}">
      <dsp:nvSpPr>
        <dsp:cNvPr id="0" name=""/>
        <dsp:cNvSpPr/>
      </dsp:nvSpPr>
      <dsp:spPr>
        <a:xfrm>
          <a:off x="7510592" y="3449972"/>
          <a:ext cx="2669976" cy="16047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Paper-based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(English and Spanish)</a:t>
          </a:r>
        </a:p>
      </dsp:txBody>
      <dsp:txXfrm>
        <a:off x="7557595" y="3496975"/>
        <a:ext cx="2575970" cy="1510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1E098-78D7-4284-9800-D82A7BA4BD17}">
      <dsp:nvSpPr>
        <dsp:cNvPr id="0" name=""/>
        <dsp:cNvSpPr/>
      </dsp:nvSpPr>
      <dsp:spPr>
        <a:xfrm>
          <a:off x="0" y="0"/>
          <a:ext cx="4825433" cy="482543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6A08-E6CB-4C76-BDA1-4C974D602E93}">
      <dsp:nvSpPr>
        <dsp:cNvPr id="0" name=""/>
        <dsp:cNvSpPr/>
      </dsp:nvSpPr>
      <dsp:spPr>
        <a:xfrm>
          <a:off x="2412716" y="0"/>
          <a:ext cx="7423500" cy="482543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Calibri" panose="020F0502020204030204" pitchFamily="34" charset="0"/>
              <a:cs typeface="Calibri" panose="020F0502020204030204" pitchFamily="34" charset="0"/>
            </a:rPr>
            <a:t>Grades Tested</a:t>
          </a:r>
        </a:p>
      </dsp:txBody>
      <dsp:txXfrm>
        <a:off x="2412716" y="0"/>
        <a:ext cx="3711750" cy="1447633"/>
      </dsp:txXfrm>
    </dsp:sp>
    <dsp:sp modelId="{B97406F7-B986-469B-BB6A-DBF1993AD4B5}">
      <dsp:nvSpPr>
        <dsp:cNvPr id="0" name=""/>
        <dsp:cNvSpPr/>
      </dsp:nvSpPr>
      <dsp:spPr>
        <a:xfrm>
          <a:off x="844452" y="1447633"/>
          <a:ext cx="3136528" cy="3136528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3830B-45E5-41CB-A174-F34125D20A56}">
      <dsp:nvSpPr>
        <dsp:cNvPr id="0" name=""/>
        <dsp:cNvSpPr/>
      </dsp:nvSpPr>
      <dsp:spPr>
        <a:xfrm>
          <a:off x="2412716" y="1447633"/>
          <a:ext cx="7423500" cy="313652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Test Structure</a:t>
          </a:r>
        </a:p>
      </dsp:txBody>
      <dsp:txXfrm>
        <a:off x="2412716" y="1447633"/>
        <a:ext cx="3711750" cy="1447628"/>
      </dsp:txXfrm>
    </dsp:sp>
    <dsp:sp modelId="{8E5504E8-0B9E-46C0-8C5D-96CF494BEFE4}">
      <dsp:nvSpPr>
        <dsp:cNvPr id="0" name=""/>
        <dsp:cNvSpPr/>
      </dsp:nvSpPr>
      <dsp:spPr>
        <a:xfrm>
          <a:off x="1688902" y="2895261"/>
          <a:ext cx="1447628" cy="1447628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50A04-8D97-4BD4-A135-58D156F17625}">
      <dsp:nvSpPr>
        <dsp:cNvPr id="0" name=""/>
        <dsp:cNvSpPr/>
      </dsp:nvSpPr>
      <dsp:spPr>
        <a:xfrm>
          <a:off x="2412716" y="2895261"/>
          <a:ext cx="7423500" cy="144762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Testing Mode</a:t>
          </a:r>
        </a:p>
      </dsp:txBody>
      <dsp:txXfrm>
        <a:off x="2412716" y="2895261"/>
        <a:ext cx="3711750" cy="1447628"/>
      </dsp:txXfrm>
    </dsp:sp>
    <dsp:sp modelId="{E6300158-5F83-4811-9041-C2053F7C27E9}">
      <dsp:nvSpPr>
        <dsp:cNvPr id="0" name=""/>
        <dsp:cNvSpPr/>
      </dsp:nvSpPr>
      <dsp:spPr>
        <a:xfrm>
          <a:off x="6124466" y="0"/>
          <a:ext cx="3711750" cy="14476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High School (grades 10 and 11)</a:t>
          </a:r>
        </a:p>
      </dsp:txBody>
      <dsp:txXfrm>
        <a:off x="6124466" y="0"/>
        <a:ext cx="3711750" cy="1447633"/>
      </dsp:txXfrm>
    </dsp:sp>
    <dsp:sp modelId="{68E1D952-4E3F-48AD-8C97-10539E63AC4C}">
      <dsp:nvSpPr>
        <dsp:cNvPr id="0" name=""/>
        <dsp:cNvSpPr/>
      </dsp:nvSpPr>
      <dsp:spPr>
        <a:xfrm>
          <a:off x="6124466" y="1447633"/>
          <a:ext cx="3711750" cy="144762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3 sessions per grade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Untimed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Recommended time: 60 minutes per session</a:t>
          </a:r>
        </a:p>
      </dsp:txBody>
      <dsp:txXfrm>
        <a:off x="6124466" y="1447633"/>
        <a:ext cx="3711750" cy="1447628"/>
      </dsp:txXfrm>
    </dsp:sp>
    <dsp:sp modelId="{A28603A1-BA85-4232-8AC2-C1F7F4E41CAD}">
      <dsp:nvSpPr>
        <dsp:cNvPr id="0" name=""/>
        <dsp:cNvSpPr/>
      </dsp:nvSpPr>
      <dsp:spPr>
        <a:xfrm>
          <a:off x="6124466" y="2895261"/>
          <a:ext cx="3711750" cy="144762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Paper-based only</a:t>
          </a:r>
        </a:p>
      </dsp:txBody>
      <dsp:txXfrm>
        <a:off x="6124466" y="2895261"/>
        <a:ext cx="3711750" cy="1447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B7A69-DCC8-4F82-98BA-FC19373A46B0}">
      <dsp:nvSpPr>
        <dsp:cNvPr id="0" name=""/>
        <dsp:cNvSpPr/>
      </dsp:nvSpPr>
      <dsp:spPr>
        <a:xfrm>
          <a:off x="523" y="0"/>
          <a:ext cx="4691731" cy="481263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Calibri" panose="020F0502020204030204" pitchFamily="34" charset="0"/>
              <a:cs typeface="Calibri" panose="020F0502020204030204" pitchFamily="34" charset="0"/>
            </a:rPr>
            <a:t>May be assigned to Spanish-speaking ELs who are:</a:t>
          </a:r>
        </a:p>
      </dsp:txBody>
      <dsp:txXfrm>
        <a:off x="523" y="0"/>
        <a:ext cx="4691731" cy="1443789"/>
      </dsp:txXfrm>
    </dsp:sp>
    <dsp:sp modelId="{C59966C8-EF90-485C-B65B-BB3C6920BE1A}">
      <dsp:nvSpPr>
        <dsp:cNvPr id="0" name=""/>
        <dsp:cNvSpPr/>
      </dsp:nvSpPr>
      <dsp:spPr>
        <a:xfrm>
          <a:off x="235122" y="1445471"/>
          <a:ext cx="4222534" cy="10345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In 1</a:t>
          </a:r>
          <a:r>
            <a:rPr lang="en-US" sz="2000" kern="12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 year in U.S. schools at LEA discretion (state allows LEAs to exempt)</a:t>
          </a:r>
        </a:p>
      </dsp:txBody>
      <dsp:txXfrm>
        <a:off x="265424" y="1475773"/>
        <a:ext cx="4161930" cy="973991"/>
      </dsp:txXfrm>
    </dsp:sp>
    <dsp:sp modelId="{30F9EDFA-AC5A-4E9F-9AE2-62BB17FBCCC4}">
      <dsp:nvSpPr>
        <dsp:cNvPr id="0" name=""/>
        <dsp:cNvSpPr/>
      </dsp:nvSpPr>
      <dsp:spPr>
        <a:xfrm>
          <a:off x="235122" y="2619416"/>
          <a:ext cx="4222534" cy="9057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In years 2-3 in U.S. schools</a:t>
          </a:r>
        </a:p>
      </dsp:txBody>
      <dsp:txXfrm>
        <a:off x="261651" y="2645945"/>
        <a:ext cx="4169476" cy="852717"/>
      </dsp:txXfrm>
    </dsp:sp>
    <dsp:sp modelId="{77C60583-999B-4574-9937-97DD45C93780}">
      <dsp:nvSpPr>
        <dsp:cNvPr id="0" name=""/>
        <dsp:cNvSpPr/>
      </dsp:nvSpPr>
      <dsp:spPr>
        <a:xfrm>
          <a:off x="288989" y="3673391"/>
          <a:ext cx="4114799" cy="9057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In years 4-5 in U.S. schools with an approved EL Waiver</a:t>
          </a:r>
        </a:p>
      </dsp:txBody>
      <dsp:txXfrm>
        <a:off x="315518" y="3699920"/>
        <a:ext cx="4061741" cy="852717"/>
      </dsp:txXfrm>
    </dsp:sp>
    <dsp:sp modelId="{8FFFE638-97F7-47C8-B09C-0697C769B46D}">
      <dsp:nvSpPr>
        <dsp:cNvPr id="0" name=""/>
        <dsp:cNvSpPr/>
      </dsp:nvSpPr>
      <dsp:spPr>
        <a:xfrm>
          <a:off x="5143962" y="0"/>
          <a:ext cx="4691731" cy="481263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May </a:t>
          </a:r>
          <a:r>
            <a:rPr lang="en-US" sz="24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not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 be assigned to students who are:</a:t>
          </a:r>
        </a:p>
      </dsp:txBody>
      <dsp:txXfrm>
        <a:off x="5143962" y="0"/>
        <a:ext cx="4691731" cy="1443789"/>
      </dsp:txXfrm>
    </dsp:sp>
    <dsp:sp modelId="{5122CA2B-BDBE-4AF2-8FD7-6D7781CE34A1}">
      <dsp:nvSpPr>
        <dsp:cNvPr id="0" name=""/>
        <dsp:cNvSpPr/>
      </dsp:nvSpPr>
      <dsp:spPr>
        <a:xfrm>
          <a:off x="5378560" y="1462674"/>
          <a:ext cx="4222534" cy="9454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Taking the ELA portion of the NM-MSSA ELA, PSAT, or SAT</a:t>
          </a:r>
        </a:p>
      </dsp:txBody>
      <dsp:txXfrm>
        <a:off x="5406252" y="1490366"/>
        <a:ext cx="4167150" cy="890105"/>
      </dsp:txXfrm>
    </dsp:sp>
    <dsp:sp modelId="{CB60EAC4-F15C-4BD4-8332-C00CD1E24066}">
      <dsp:nvSpPr>
        <dsp:cNvPr id="0" name=""/>
        <dsp:cNvSpPr/>
      </dsp:nvSpPr>
      <dsp:spPr>
        <a:xfrm>
          <a:off x="5378560" y="2535150"/>
          <a:ext cx="4222534" cy="9454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In years 4-5 in U.S. schools without an approved EL Waiver</a:t>
          </a:r>
        </a:p>
      </dsp:txBody>
      <dsp:txXfrm>
        <a:off x="5406252" y="2562842"/>
        <a:ext cx="4167150" cy="890105"/>
      </dsp:txXfrm>
    </dsp:sp>
    <dsp:sp modelId="{53E05869-B58C-44C2-9483-A898AF0B028A}">
      <dsp:nvSpPr>
        <dsp:cNvPr id="0" name=""/>
        <dsp:cNvSpPr/>
      </dsp:nvSpPr>
      <dsp:spPr>
        <a:xfrm>
          <a:off x="5443172" y="3654090"/>
          <a:ext cx="4167992" cy="9454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In 1</a:t>
          </a:r>
          <a:r>
            <a:rPr lang="en-US" sz="2000" kern="12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 year in U.S. schools if LEA chooses to exempt </a:t>
          </a:r>
        </a:p>
      </dsp:txBody>
      <dsp:txXfrm>
        <a:off x="5470864" y="3681782"/>
        <a:ext cx="4112608" cy="8901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33A35-D6B3-47BC-9F88-4B9AF9E92A68}">
      <dsp:nvSpPr>
        <dsp:cNvPr id="0" name=""/>
        <dsp:cNvSpPr/>
      </dsp:nvSpPr>
      <dsp:spPr>
        <a:xfrm>
          <a:off x="-5780461" y="-891601"/>
          <a:ext cx="6935538" cy="6935538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08CDC-F144-4F6A-AB7D-46BD1E6A1F80}">
      <dsp:nvSpPr>
        <dsp:cNvPr id="0" name=""/>
        <dsp:cNvSpPr/>
      </dsp:nvSpPr>
      <dsp:spPr>
        <a:xfrm>
          <a:off x="958572" y="227183"/>
          <a:ext cx="8918225" cy="248967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336" tIns="71120" rIns="71120" bIns="7112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/>
            <a:t>Manuals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Test Coordinator’s Manual (TCM)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Test Administration Manual (TAM)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Both can be found on the H&amp;S site: </a:t>
          </a:r>
          <a:r>
            <a:rPr lang="en-US" sz="2000" b="0" kern="1200">
              <a:solidFill>
                <a:schemeClr val="accent1">
                  <a:lumMod val="60000"/>
                  <a:lumOff val="4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https://newmexico.onlinehelp.cognia.org/manuals-spanish-reading/</a:t>
          </a:r>
          <a:r>
            <a:rPr lang="en-US" sz="2000" b="0" kern="120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  <a:endParaRPr lang="en-US" sz="2000" b="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958572" y="227183"/>
        <a:ext cx="8918225" cy="2489677"/>
      </dsp:txXfrm>
    </dsp:sp>
    <dsp:sp modelId="{58F545B4-0D43-45A1-9600-843591D81AE3}">
      <dsp:nvSpPr>
        <dsp:cNvPr id="0" name=""/>
        <dsp:cNvSpPr/>
      </dsp:nvSpPr>
      <dsp:spPr>
        <a:xfrm>
          <a:off x="26681" y="552072"/>
          <a:ext cx="1723764" cy="183989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6EB92-C537-450A-89A0-0D5E9D0AC757}">
      <dsp:nvSpPr>
        <dsp:cNvPr id="0" name=""/>
        <dsp:cNvSpPr/>
      </dsp:nvSpPr>
      <dsp:spPr>
        <a:xfrm>
          <a:off x="947127" y="2651331"/>
          <a:ext cx="8941114" cy="20579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336" tIns="60960" rIns="60960" bIns="6096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Help &amp; Support</a:t>
          </a:r>
          <a:endParaRPr lang="en-US" sz="24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bg1"/>
            </a:buClr>
            <a:buFont typeface="Arial" panose="020B0604020202020204" pitchFamily="34" charset="0"/>
            <a:buChar char="••"/>
          </a:pPr>
          <a:r>
            <a:rPr lang="en-US" sz="2000" u="none" kern="1200">
              <a:solidFill>
                <a:schemeClr val="bg1"/>
              </a:solidFill>
            </a:rPr>
            <a:t>Website: </a:t>
          </a:r>
          <a:r>
            <a:rPr lang="en-US" sz="2000" kern="1200">
              <a:solidFill>
                <a:schemeClr val="accent1">
                  <a:lumMod val="60000"/>
                  <a:lumOff val="40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https://newmexico.onlinehelp.cognia.org/resources-spanish-reading/</a:t>
          </a:r>
          <a:r>
            <a:rPr lang="en-US" sz="2000" kern="120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  <a:endParaRPr lang="en-US" sz="2000" u="none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/>
            <a:t>Email: nmtechsupport@cognia.org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/>
            <a:t>Call: 1-877-676-6722</a:t>
          </a:r>
        </a:p>
      </dsp:txBody>
      <dsp:txXfrm>
        <a:off x="947127" y="2651331"/>
        <a:ext cx="8941114" cy="2057963"/>
      </dsp:txXfrm>
    </dsp:sp>
    <dsp:sp modelId="{A692B32C-8F13-4B48-A63F-EB0CEC60D189}">
      <dsp:nvSpPr>
        <dsp:cNvPr id="0" name=""/>
        <dsp:cNvSpPr/>
      </dsp:nvSpPr>
      <dsp:spPr>
        <a:xfrm>
          <a:off x="27178" y="2760363"/>
          <a:ext cx="1839898" cy="183989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8CA96-6660-4A21-8C99-20C787789AD7}">
      <dsp:nvSpPr>
        <dsp:cNvPr id="0" name=""/>
        <dsp:cNvSpPr/>
      </dsp:nvSpPr>
      <dsp:spPr>
        <a:xfrm rot="5400000">
          <a:off x="6300506" y="-2676085"/>
          <a:ext cx="828353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Available via browser 24/7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URL Link: </a:t>
          </a: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https://newmexico.onlinehelp.cognia.org/practice-site/</a:t>
          </a: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 rot="-5400000">
        <a:off x="3603953" y="60905"/>
        <a:ext cx="6181024" cy="747479"/>
      </dsp:txXfrm>
    </dsp:sp>
    <dsp:sp modelId="{51F97BD9-2BCE-40E4-8926-6D5ACF12EE72}">
      <dsp:nvSpPr>
        <dsp:cNvPr id="0" name=""/>
        <dsp:cNvSpPr/>
      </dsp:nvSpPr>
      <dsp:spPr>
        <a:xfrm>
          <a:off x="1178" y="9175"/>
          <a:ext cx="3602774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NM-MSSA Math, ELA, SLA &amp; NM-ASR Practice Tests</a:t>
          </a:r>
        </a:p>
      </dsp:txBody>
      <dsp:txXfrm>
        <a:off x="40838" y="48835"/>
        <a:ext cx="3523454" cy="733115"/>
      </dsp:txXfrm>
    </dsp:sp>
    <dsp:sp modelId="{961C242C-5E40-4CE8-949D-35FD1B34DB54}">
      <dsp:nvSpPr>
        <dsp:cNvPr id="0" name=""/>
        <dsp:cNvSpPr/>
      </dsp:nvSpPr>
      <dsp:spPr>
        <a:xfrm rot="5400000">
          <a:off x="6389673" y="-1834320"/>
          <a:ext cx="649948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Available 24/7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URL Link: </a:t>
          </a:r>
          <a:r>
            <a:rPr lang="en-US" sz="1600" b="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https://intro.emetric.ne</a:t>
          </a: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t/</a:t>
          </a: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 rot="-5400000">
        <a:off x="3603917" y="983164"/>
        <a:ext cx="6189733" cy="586492"/>
      </dsp:txXfrm>
    </dsp:sp>
    <dsp:sp modelId="{3EE9CF29-457C-4317-9261-FB6EBED61D3E}">
      <dsp:nvSpPr>
        <dsp:cNvPr id="0" name=""/>
        <dsp:cNvSpPr/>
      </dsp:nvSpPr>
      <dsp:spPr>
        <a:xfrm>
          <a:off x="1178" y="870192"/>
          <a:ext cx="3602739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Practice Test with Demo Students </a:t>
          </a:r>
          <a:r>
            <a:rPr lang="en-US" sz="1800" b="0" i="1" kern="1200" dirty="0">
              <a:latin typeface="Calibri" panose="020F0502020204030204" pitchFamily="34" charset="0"/>
              <a:cs typeface="Calibri" panose="020F0502020204030204" pitchFamily="34" charset="0"/>
            </a:rPr>
            <a:t>(for system navigation)</a:t>
          </a:r>
        </a:p>
      </dsp:txBody>
      <dsp:txXfrm>
        <a:off x="40838" y="909852"/>
        <a:ext cx="3523419" cy="733115"/>
      </dsp:txXfrm>
    </dsp:sp>
    <dsp:sp modelId="{8FCB739D-8591-4076-A4E9-F5A46C534E17}">
      <dsp:nvSpPr>
        <dsp:cNvPr id="0" name=""/>
        <dsp:cNvSpPr/>
      </dsp:nvSpPr>
      <dsp:spPr>
        <a:xfrm rot="5400000">
          <a:off x="6389708" y="-981262"/>
          <a:ext cx="649948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January 25, 2021</a:t>
          </a:r>
        </a:p>
      </dsp:txBody>
      <dsp:txXfrm rot="-5400000">
        <a:off x="3603952" y="1836222"/>
        <a:ext cx="6189733" cy="586492"/>
      </dsp:txXfrm>
    </dsp:sp>
    <dsp:sp modelId="{C803BD8C-9730-4AFC-A7B6-1BC9AFED3E5A}">
      <dsp:nvSpPr>
        <dsp:cNvPr id="0" name=""/>
        <dsp:cNvSpPr/>
      </dsp:nvSpPr>
      <dsp:spPr>
        <a:xfrm>
          <a:off x="1178" y="1723249"/>
          <a:ext cx="3602774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Online Portal Ready for Administrative Work Pre-Online Testing</a:t>
          </a:r>
        </a:p>
      </dsp:txBody>
      <dsp:txXfrm>
        <a:off x="40838" y="1762909"/>
        <a:ext cx="3523454" cy="733115"/>
      </dsp:txXfrm>
    </dsp:sp>
    <dsp:sp modelId="{38158179-4557-4922-8080-2D4F99ADD406}">
      <dsp:nvSpPr>
        <dsp:cNvPr id="0" name=""/>
        <dsp:cNvSpPr/>
      </dsp:nvSpPr>
      <dsp:spPr>
        <a:xfrm rot="5400000">
          <a:off x="6371917" y="-128205"/>
          <a:ext cx="685461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January 25 – February 12, 2021</a:t>
          </a:r>
        </a:p>
      </dsp:txBody>
      <dsp:txXfrm rot="-5400000">
        <a:off x="3603918" y="2673255"/>
        <a:ext cx="6188000" cy="618539"/>
      </dsp:txXfrm>
    </dsp:sp>
    <dsp:sp modelId="{DA508774-B97A-45AB-8D05-21F313442CE1}">
      <dsp:nvSpPr>
        <dsp:cNvPr id="0" name=""/>
        <dsp:cNvSpPr/>
      </dsp:nvSpPr>
      <dsp:spPr>
        <a:xfrm>
          <a:off x="1178" y="2576307"/>
          <a:ext cx="3602739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District Pre-ID Bulk Upload/Correction Period</a:t>
          </a:r>
        </a:p>
      </dsp:txBody>
      <dsp:txXfrm>
        <a:off x="40838" y="2615967"/>
        <a:ext cx="3523419" cy="733115"/>
      </dsp:txXfrm>
    </dsp:sp>
    <dsp:sp modelId="{4D331BB0-AAA6-4BFC-83A2-3ADB096BEA96}">
      <dsp:nvSpPr>
        <dsp:cNvPr id="0" name=""/>
        <dsp:cNvSpPr/>
      </dsp:nvSpPr>
      <dsp:spPr>
        <a:xfrm rot="5400000">
          <a:off x="6389673" y="724852"/>
          <a:ext cx="649948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Must occur no later than February 5, 2021 </a:t>
          </a:r>
        </a:p>
      </dsp:txBody>
      <dsp:txXfrm rot="-5400000">
        <a:off x="3603917" y="3542336"/>
        <a:ext cx="6189733" cy="586492"/>
      </dsp:txXfrm>
    </dsp:sp>
    <dsp:sp modelId="{5265DC3E-D269-451F-8D41-0B80DCE81298}">
      <dsp:nvSpPr>
        <dsp:cNvPr id="0" name=""/>
        <dsp:cNvSpPr/>
      </dsp:nvSpPr>
      <dsp:spPr>
        <a:xfrm>
          <a:off x="1178" y="3429365"/>
          <a:ext cx="3602739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Paper Testers Identification</a:t>
          </a:r>
        </a:p>
      </dsp:txBody>
      <dsp:txXfrm>
        <a:off x="40838" y="3469025"/>
        <a:ext cx="3523419" cy="733115"/>
      </dsp:txXfrm>
    </dsp:sp>
    <dsp:sp modelId="{B9B66001-3D1E-4542-8C3B-0331600DDB01}">
      <dsp:nvSpPr>
        <dsp:cNvPr id="0" name=""/>
        <dsp:cNvSpPr/>
      </dsp:nvSpPr>
      <dsp:spPr>
        <a:xfrm rot="5400000">
          <a:off x="6325526" y="1568902"/>
          <a:ext cx="649948" cy="622146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March 22, 2021</a:t>
          </a:r>
        </a:p>
      </dsp:txBody>
      <dsp:txXfrm rot="-5400000">
        <a:off x="3539770" y="4386386"/>
        <a:ext cx="6189733" cy="586492"/>
      </dsp:txXfrm>
    </dsp:sp>
    <dsp:sp modelId="{13463533-5A8B-4149-ABE4-429C6683F1EC}">
      <dsp:nvSpPr>
        <dsp:cNvPr id="0" name=""/>
        <dsp:cNvSpPr/>
      </dsp:nvSpPr>
      <dsp:spPr>
        <a:xfrm>
          <a:off x="1178" y="4282423"/>
          <a:ext cx="3602739" cy="8124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Online Portal Ready for Test Scheduling</a:t>
          </a:r>
        </a:p>
      </dsp:txBody>
      <dsp:txXfrm>
        <a:off x="40838" y="4322083"/>
        <a:ext cx="3523419" cy="7331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8CA96-6660-4A21-8C99-20C787789AD7}">
      <dsp:nvSpPr>
        <dsp:cNvPr id="0" name=""/>
        <dsp:cNvSpPr/>
      </dsp:nvSpPr>
      <dsp:spPr>
        <a:xfrm rot="5400000">
          <a:off x="6117172" y="-2438039"/>
          <a:ext cx="1129821" cy="628901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March 29 – May 7, 2021</a:t>
          </a:r>
        </a:p>
      </dsp:txBody>
      <dsp:txXfrm rot="-5400000">
        <a:off x="3537574" y="196712"/>
        <a:ext cx="6233865" cy="1019515"/>
      </dsp:txXfrm>
    </dsp:sp>
    <dsp:sp modelId="{51F97BD9-2BCE-40E4-8926-6D5ACF12EE72}">
      <dsp:nvSpPr>
        <dsp:cNvPr id="0" name=""/>
        <dsp:cNvSpPr/>
      </dsp:nvSpPr>
      <dsp:spPr>
        <a:xfrm>
          <a:off x="0" y="331"/>
          <a:ext cx="3537573" cy="141227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Testing Administration Window</a:t>
          </a:r>
          <a:r>
            <a:rPr lang="en-US" sz="2900" kern="1200" dirty="0"/>
            <a:t>	</a:t>
          </a:r>
        </a:p>
      </dsp:txBody>
      <dsp:txXfrm>
        <a:off x="68942" y="69273"/>
        <a:ext cx="3399689" cy="1274392"/>
      </dsp:txXfrm>
    </dsp:sp>
    <dsp:sp modelId="{38158179-4557-4922-8080-2D4F99ADD406}">
      <dsp:nvSpPr>
        <dsp:cNvPr id="0" name=""/>
        <dsp:cNvSpPr/>
      </dsp:nvSpPr>
      <dsp:spPr>
        <a:xfrm rot="5400000">
          <a:off x="5736382" y="-719041"/>
          <a:ext cx="1878350" cy="628287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Initial: November 30, 7am MT – February 7, 2021, 9pm MT </a:t>
          </a:r>
          <a:r>
            <a:rPr lang="en-US" sz="2000" b="0" i="1" kern="1200"/>
            <a:t>(Materials ordered in initial window will arrive 1 week before window opens)</a:t>
          </a:r>
          <a:endParaRPr lang="en-US" sz="2000" b="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Additional: March 15 – May 6, 2021</a:t>
          </a:r>
        </a:p>
      </dsp:txBody>
      <dsp:txXfrm rot="-5400000">
        <a:off x="3534119" y="1574915"/>
        <a:ext cx="6191184" cy="1694964"/>
      </dsp:txXfrm>
    </dsp:sp>
    <dsp:sp modelId="{DA508774-B97A-45AB-8D05-21F313442CE1}">
      <dsp:nvSpPr>
        <dsp:cNvPr id="0" name=""/>
        <dsp:cNvSpPr/>
      </dsp:nvSpPr>
      <dsp:spPr>
        <a:xfrm>
          <a:off x="0" y="1716258"/>
          <a:ext cx="3534118" cy="141227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Materials Ordering Windows</a:t>
          </a:r>
        </a:p>
      </dsp:txBody>
      <dsp:txXfrm>
        <a:off x="68942" y="1785200"/>
        <a:ext cx="3396234" cy="1274392"/>
      </dsp:txXfrm>
    </dsp:sp>
    <dsp:sp modelId="{4D331BB0-AAA6-4BFC-83A2-3ADB096BEA96}">
      <dsp:nvSpPr>
        <dsp:cNvPr id="0" name=""/>
        <dsp:cNvSpPr/>
      </dsp:nvSpPr>
      <dsp:spPr>
        <a:xfrm rot="5400000">
          <a:off x="6117172" y="993814"/>
          <a:ext cx="1129821" cy="628901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April 5 – May 11, 2021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Pick-up scheduling in iServices must occur no later than May 10, 1pm MT</a:t>
          </a:r>
        </a:p>
      </dsp:txBody>
      <dsp:txXfrm rot="-5400000">
        <a:off x="3537574" y="3628566"/>
        <a:ext cx="6233865" cy="1019515"/>
      </dsp:txXfrm>
    </dsp:sp>
    <dsp:sp modelId="{5265DC3E-D269-451F-8D41-0B80DCE81298}">
      <dsp:nvSpPr>
        <dsp:cNvPr id="0" name=""/>
        <dsp:cNvSpPr/>
      </dsp:nvSpPr>
      <dsp:spPr>
        <a:xfrm>
          <a:off x="0" y="3432185"/>
          <a:ext cx="3537573" cy="141227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UPS Pick-up Window</a:t>
          </a:r>
        </a:p>
      </dsp:txBody>
      <dsp:txXfrm>
        <a:off x="68942" y="3501127"/>
        <a:ext cx="3399689" cy="12743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8CA96-6660-4A21-8C99-20C787789AD7}">
      <dsp:nvSpPr>
        <dsp:cNvPr id="0" name=""/>
        <dsp:cNvSpPr/>
      </dsp:nvSpPr>
      <dsp:spPr>
        <a:xfrm rot="5400000">
          <a:off x="5623042" y="-1962450"/>
          <a:ext cx="2131170" cy="629517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Electronic copies available on the H&amp;S Page on February 11, 2021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>
              <a:hlinkClick xmlns:r="http://schemas.openxmlformats.org/officeDocument/2006/relationships" r:id="rId1"/>
            </a:rPr>
            <a:t>https://newmexico.onlinehelp.cognia.org/combined-manuals-summatives/</a:t>
          </a:r>
          <a:r>
            <a:rPr lang="en-US" sz="2000" b="0" kern="120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Printed copies will arrive in state with the shipment of test materials by March 19, 2021</a:t>
          </a:r>
        </a:p>
      </dsp:txBody>
      <dsp:txXfrm rot="-5400000">
        <a:off x="3541039" y="223588"/>
        <a:ext cx="6191143" cy="1923100"/>
      </dsp:txXfrm>
    </dsp:sp>
    <dsp:sp modelId="{51F97BD9-2BCE-40E4-8926-6D5ACF12EE72}">
      <dsp:nvSpPr>
        <dsp:cNvPr id="0" name=""/>
        <dsp:cNvSpPr/>
      </dsp:nvSpPr>
      <dsp:spPr>
        <a:xfrm>
          <a:off x="0" y="59"/>
          <a:ext cx="3541038" cy="237015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Combined TAM for MSSA &amp; ASR</a:t>
          </a:r>
        </a:p>
      </dsp:txBody>
      <dsp:txXfrm>
        <a:off x="115702" y="115761"/>
        <a:ext cx="3309634" cy="2138754"/>
      </dsp:txXfrm>
    </dsp:sp>
    <dsp:sp modelId="{38158179-4557-4922-8080-2D4F99ADD406}">
      <dsp:nvSpPr>
        <dsp:cNvPr id="0" name=""/>
        <dsp:cNvSpPr/>
      </dsp:nvSpPr>
      <dsp:spPr>
        <a:xfrm rot="5400000">
          <a:off x="5714530" y="526215"/>
          <a:ext cx="1948194" cy="629517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Electronic copies available on the H&amp;S Page on February 16, 2021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>
              <a:hlinkClick xmlns:r="http://schemas.openxmlformats.org/officeDocument/2006/relationships" r:id="rId1"/>
            </a:rPr>
            <a:t>https://newmexico.onlinehelp.cognia.org/combined-manuals-summatives/</a:t>
          </a:r>
          <a:r>
            <a:rPr lang="en-US" sz="2000" b="0" kern="120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/>
            <a:t>Printed copies will arrive in state with the shipment of test materials by March 19, 2021</a:t>
          </a:r>
        </a:p>
      </dsp:txBody>
      <dsp:txXfrm rot="-5400000">
        <a:off x="3541039" y="2794810"/>
        <a:ext cx="6200075" cy="1757988"/>
      </dsp:txXfrm>
    </dsp:sp>
    <dsp:sp modelId="{DA508774-B97A-45AB-8D05-21F313442CE1}">
      <dsp:nvSpPr>
        <dsp:cNvPr id="0" name=""/>
        <dsp:cNvSpPr/>
      </dsp:nvSpPr>
      <dsp:spPr>
        <a:xfrm>
          <a:off x="0" y="2488725"/>
          <a:ext cx="3541038" cy="237015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Combined TCM for MSSA &amp; ASR</a:t>
          </a:r>
        </a:p>
      </dsp:txBody>
      <dsp:txXfrm>
        <a:off x="115702" y="2604427"/>
        <a:ext cx="3309634" cy="213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3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99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75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5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6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AD363-B861-4E8E-92F1-4F97CB1343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91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7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09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E13AD-6564-44A9-9049-233A48E15E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807568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43-20FB-40FD-903A-F81CF88BE65B}" type="datetime1">
              <a:rPr lang="en-US" smtClean="0"/>
              <a:t>1/31/2021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F3B1-FC67-4171-9565-7BD7FA05EFD7}" type="datetime1">
              <a:rPr lang="en-US" smtClean="0"/>
              <a:t>1/31/2021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E668-8888-4197-A4D2-FEC88634B233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277D-C9A1-45AA-AC10-AFF519A3851F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4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5979587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3A3D4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rgbClr val="3A3D4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512159"/>
            <a:ext cx="6243203" cy="2743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991-23BB-45D5-BAEB-B553F9B8A305}" type="datetime1">
              <a:rPr lang="en-US" smtClean="0"/>
              <a:t>1/31/2021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0C5-9F67-4669-A4A2-41B9471411CA}" type="datetime1">
              <a:rPr lang="en-US" smtClean="0"/>
              <a:t>1/31/2021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14843"/>
            <a:ext cx="9601200" cy="10368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4A42-FCB8-45FC-A867-F39E78C5E1DB}" type="datetime1">
              <a:rPr lang="en-US" smtClean="0"/>
              <a:t>1/31/2021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7FDA-8B40-48DB-9D0A-11542CA20719}" type="datetime1">
              <a:rPr lang="en-US" smtClean="0"/>
              <a:t>1/31/2021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DD18-C0CE-45E3-8D55-502464031F41}" type="datetime1">
              <a:rPr lang="en-US" smtClean="0"/>
              <a:t>1/31/2021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rgbClr val="3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91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048A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Investing for tomorrow, delivering today.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3656397-354B-4153-A2AB-154D3B4430F0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914D"/>
        </a:buClr>
        <a:buFont typeface="Arial" panose="020B0604020202020204" pitchFamily="34" charset="0"/>
        <a:buChar char="•"/>
        <a:defRPr sz="20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rgbClr val="048A81"/>
        </a:buClr>
        <a:buFont typeface="Wingdings" panose="05000000000000000000" pitchFamily="2" charset="2"/>
        <a:buChar char="ü"/>
        <a:defRPr sz="18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ewmexico.onlinehelp.cognia.org/wp-content/uploads/sites/10/2020/08/NM-Assessments-Univ-Tools-Accessibility-and-Accoms_August-2020.pdf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Russom@state.nm.us" TargetMode="External"/><Relationship Id="rId2" Type="http://schemas.openxmlformats.org/officeDocument/2006/relationships/hyperlink" Target="mailto:XavierDeLeon@state.nm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76404"/>
            <a:ext cx="6191992" cy="2931089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/>
              <a:t>District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Test Coordinator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Cognia Program Overview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Winter 2021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3" b="4283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99292" y="6219428"/>
            <a:ext cx="6216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48A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Investing for tomorrow, delivering today. 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5125"/>
            <a:ext cx="11508885" cy="1325563"/>
          </a:xfrm>
        </p:spPr>
        <p:txBody>
          <a:bodyPr anchor="t" anchorCtr="0"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Who can take the Spanish Reading SBA?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FF8CD0-863C-4A4B-800E-1B704B515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06900"/>
              </p:ext>
            </p:extLst>
          </p:nvPr>
        </p:nvGraphicFramePr>
        <p:xfrm>
          <a:off x="838200" y="1761423"/>
          <a:ext cx="9836217" cy="481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B0C2BF8-C9B3-4218-9CC0-7C86D6F641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48" y="272578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2EA4-B54C-47D3-B423-1D7365F23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79" y="365125"/>
            <a:ext cx="11510408" cy="1325563"/>
          </a:xfrm>
        </p:spPr>
        <p:txBody>
          <a:bodyPr anchor="t" anchorCtr="0"/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93D230-C4C8-47B9-BCBE-477B1267F43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6746" y="1499002"/>
          <a:ext cx="9915421" cy="5152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315DD349-A981-453F-AA72-B10E6CFBA0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48" y="272578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3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3923-2B27-4300-884C-020DD1F1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00" y="1709739"/>
            <a:ext cx="7490467" cy="221845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Joint Key Dates for All Cognia Summative Assessments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A150A-E15C-4978-940B-F705A64A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6285" y="3928189"/>
            <a:ext cx="5505061" cy="133427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MSSA Math, ELA, SLA (grades 3-8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(grades 5, 8, 11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Spanish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Reading SBA 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8CD7F-E319-4725-B4F0-ECF13693D1E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1843F7-402E-4FEA-B847-5D098E848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901" y="2411535"/>
            <a:ext cx="1143000" cy="1143000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4196AE8-93A8-4A9C-9125-BD823BFF49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773875" y="1097534"/>
            <a:ext cx="1166399" cy="1170432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39BB995-B9AE-4B5F-BE61-C6A21C03B5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04" y="188603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C419-BA13-411F-9888-0AC18465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365125"/>
            <a:ext cx="11843695" cy="1325563"/>
          </a:xfrm>
        </p:spPr>
        <p:txBody>
          <a:bodyPr anchor="t" anchorCtr="0"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Joint Key Dates: Online Testing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7374F9-BC9E-492F-9348-87168935F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606687"/>
              </p:ext>
            </p:extLst>
          </p:nvPr>
        </p:nvGraphicFramePr>
        <p:xfrm>
          <a:off x="838200" y="1477979"/>
          <a:ext cx="9826592" cy="5096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D5993F-9AFA-4A05-A331-BD43FB86AF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89546" y="320575"/>
            <a:ext cx="946885" cy="946885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5C32C02-E012-4A9F-ACF2-503486D5ACD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976108" y="283945"/>
            <a:ext cx="1048252" cy="10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A27374F9-BC9E-492F-9348-87168935F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046365"/>
              </p:ext>
            </p:extLst>
          </p:nvPr>
        </p:nvGraphicFramePr>
        <p:xfrm>
          <a:off x="838200" y="1738886"/>
          <a:ext cx="9826592" cy="484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97180"/>
            <a:ext cx="9123794" cy="1325880"/>
          </a:xfrm>
        </p:spPr>
        <p:txBody>
          <a:bodyPr anchor="t" anchorCtr="0"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Joint Key Dates: Administration, Ordering, UPS Pickup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B9ECA6-6DF2-4A52-8193-CAEFC67D48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1609" y="181354"/>
            <a:ext cx="888232" cy="888232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AFE3322-CC5E-40D5-A272-7DC08B24A22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9215888" y="215917"/>
            <a:ext cx="888232" cy="89130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FFA87238-19C2-4A71-AA84-1F56A21451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289" y="320040"/>
            <a:ext cx="1609766" cy="61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8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C419-BA13-411F-9888-0AC18465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365125"/>
            <a:ext cx="8785860" cy="1325563"/>
          </a:xfrm>
        </p:spPr>
        <p:txBody>
          <a:bodyPr anchor="t" anchorCtr="0"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Joint Key Dates: Manuals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7374F9-BC9E-492F-9348-87168935F55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43987"/>
          <a:ext cx="9836217" cy="485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0008C70-5E2F-46D3-AAE7-9C067DAE0D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8106" y="320575"/>
            <a:ext cx="946885" cy="946885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CEA731B-5061-4487-924A-FEE427009B5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884668" y="283945"/>
            <a:ext cx="1048252" cy="10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0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3923-2B27-4300-884C-020DD1F1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00" y="1709738"/>
            <a:ext cx="6171321" cy="1994515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Resources for Cognia Summative Assessments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A150A-E15C-4978-940B-F705A64A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5616" y="3704253"/>
            <a:ext cx="6764694" cy="241081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MSSA Math, ELA, SLA (grades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3-8)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ASR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(grades 5, 8,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11)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Spanish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Reading SBA 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8CD7F-E319-4725-B4F0-ECF13693D1E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D902EB1-CFE7-45C0-A3EC-72FB8F402B17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AE6FF4-BE6E-471C-8913-B69A022D6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3200" y="2411326"/>
            <a:ext cx="1143000" cy="114300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B35852A-95A1-4721-8EE6-7F72C8DCD8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901501" y="1000288"/>
            <a:ext cx="1166399" cy="1170432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7AC3062-9FE1-4A63-BAB8-C703B806A2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03" y="111016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93D230-C4C8-47B9-BCBE-477B1267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34240"/>
              </p:ext>
            </p:extLst>
          </p:nvPr>
        </p:nvGraphicFramePr>
        <p:xfrm>
          <a:off x="826374" y="1756448"/>
          <a:ext cx="9857669" cy="502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96D2EA4-B54C-47D3-B423-1D7365F231E3}"/>
              </a:ext>
            </a:extLst>
          </p:cNvPr>
          <p:cNvSpPr txBox="1">
            <a:spLocks/>
          </p:cNvSpPr>
          <p:nvPr/>
        </p:nvSpPr>
        <p:spPr>
          <a:xfrm>
            <a:off x="388620" y="182880"/>
            <a:ext cx="8275320" cy="15158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Joint Online Training and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1BB34E-7380-4939-9A8F-CB746026EE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8106" y="320575"/>
            <a:ext cx="946885" cy="94688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AB7F032-73B4-4CA0-85C0-465AA854CD5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884668" y="283945"/>
            <a:ext cx="1048252" cy="10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80" y="255134"/>
            <a:ext cx="10192970" cy="1036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Universal Tools, Accessibility Features &amp; Accommodation Matrix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4301" y="1658064"/>
            <a:ext cx="7824551" cy="386585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1BB34E-7380-4939-9A8F-CB746026E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357" y="140065"/>
            <a:ext cx="946885" cy="94688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B35852A-95A1-4721-8EE6-7F72C8DCD8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826856" y="97028"/>
            <a:ext cx="1166399" cy="11704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7710" y="5890003"/>
            <a:ext cx="7392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5"/>
              </a:rPr>
              <a:t>Universal Tools, Accessibility Features &amp; Accommodation Matrix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7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33" y="474042"/>
            <a:ext cx="10551367" cy="8179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Questions?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374999"/>
            <a:ext cx="6243203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8816" y="360668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Xavier DeLeon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PED Program Coordinator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XavierDeLeon@state.nm.us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6020" y="3553647"/>
            <a:ext cx="53869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Beth Russom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PED Program Coordinator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Elizabeth.Russom@state.nm.us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80619" y="5341481"/>
            <a:ext cx="2464837" cy="8683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0F68B0-960C-403A-8B18-969F2BA76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456" y="76778"/>
            <a:ext cx="1143000" cy="1143000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93FC40C-F901-4277-A939-BEB3C7D1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7503813" y="115168"/>
            <a:ext cx="1166399" cy="1170432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050AA2B4-7912-46A1-9226-315A9B3600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461" y="231985"/>
            <a:ext cx="2171965" cy="8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01" y="228898"/>
            <a:ext cx="9601200" cy="10368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Housekeeping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02EB1-CFE7-45C0-A3EC-72FB8F402B1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4C127A-31B0-4A35-BAC8-C3A4FE2EC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682" b="2"/>
          <a:stretch/>
        </p:blipFill>
        <p:spPr>
          <a:xfrm>
            <a:off x="1551394" y="1766199"/>
            <a:ext cx="2348610" cy="164299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6A80EA-665A-4248-AA96-44EC17191721}"/>
              </a:ext>
            </a:extLst>
          </p:cNvPr>
          <p:cNvSpPr txBox="1">
            <a:spLocks/>
          </p:cNvSpPr>
          <p:nvPr/>
        </p:nvSpPr>
        <p:spPr>
          <a:xfrm>
            <a:off x="4861089" y="1629996"/>
            <a:ext cx="5257800" cy="2503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914D"/>
              </a:buClr>
              <a:buFont typeface="Arial" panose="020B0604020202020204" pitchFamily="34" charset="0"/>
              <a:buChar char="•"/>
              <a:defRPr sz="20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048A81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A3D4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D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Please remain on mute when not speaking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D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Camera use encouraged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D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Chat questions encouraged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A3D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The meeting is being recorded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A3D4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A9B1C2-542A-4F76-B523-2E177D763A7F}"/>
              </a:ext>
            </a:extLst>
          </p:cNvPr>
          <p:cNvSpPr txBox="1"/>
          <p:nvPr/>
        </p:nvSpPr>
        <p:spPr>
          <a:xfrm>
            <a:off x="3352678" y="4978761"/>
            <a:ext cx="3588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this icon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Then, select “Show Subtitles”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46703B-429A-4B38-B513-0060D9AD069B}"/>
              </a:ext>
            </a:extLst>
          </p:cNvPr>
          <p:cNvSpPr txBox="1"/>
          <p:nvPr/>
        </p:nvSpPr>
        <p:spPr>
          <a:xfrm>
            <a:off x="2411375" y="4618547"/>
            <a:ext cx="42862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Closed Captioning is available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0AD9C4-D8A4-4E44-8A5C-C8FB79A80B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154"/>
          <a:stretch/>
        </p:blipFill>
        <p:spPr>
          <a:xfrm>
            <a:off x="3352678" y="6165011"/>
            <a:ext cx="4286250" cy="48430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5710107" y="5703339"/>
            <a:ext cx="260589" cy="424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28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614" y="1284264"/>
            <a:ext cx="7590692" cy="364048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New Mexico Measures of Student Success and Achievement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(NM-MSSA)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747846"/>
            <a:ext cx="8503920" cy="142435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557067-9A15-4BDB-99E5-2D7400D2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4200" y="293663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945-6849-4B59-8452-291E3F5A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81" y="101383"/>
            <a:ext cx="11517237" cy="1325563"/>
          </a:xfrm>
        </p:spPr>
        <p:txBody>
          <a:bodyPr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Spring 2021 NM-MSSA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Mathematics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FF8CD0-863C-4A4B-800E-1B704B515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60573"/>
              </p:ext>
            </p:extLst>
          </p:nvPr>
        </p:nvGraphicFramePr>
        <p:xfrm>
          <a:off x="838200" y="1780674"/>
          <a:ext cx="10515600" cy="4802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9557067-9A15-4BDB-99E5-2D7400D29B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5900" y="101383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5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945-6849-4B59-8452-291E3F5A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52" y="101383"/>
            <a:ext cx="11509095" cy="1325563"/>
          </a:xfrm>
        </p:spPr>
        <p:txBody>
          <a:bodyPr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Spring 2021 NM-MSSA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English and Spanish Language Arts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FF8CD0-863C-4A4B-800E-1B704B515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89881"/>
              </p:ext>
            </p:extLst>
          </p:nvPr>
        </p:nvGraphicFramePr>
        <p:xfrm>
          <a:off x="838200" y="1761423"/>
          <a:ext cx="10515600" cy="482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FF0890D-5066-478A-9211-EE149A9EAD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24160" y="101383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8" y="152399"/>
            <a:ext cx="7590692" cy="468085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New Mexico Assessment of Science Readiness 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(NM-ASR)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747846"/>
            <a:ext cx="8503920" cy="142435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C741C77-951F-4676-AAF7-D2229778DC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514010" y="427155"/>
            <a:ext cx="1166399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945-6849-4B59-8452-291E3F5A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1510680" cy="1325563"/>
          </a:xfrm>
        </p:spPr>
        <p:txBody>
          <a:bodyPr anchor="t" anchorCtr="0">
            <a:no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Spring 2021 NM-ASR Test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FF8CD0-863C-4A4B-800E-1B704B515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769619"/>
              </p:ext>
            </p:extLst>
          </p:nvPr>
        </p:nvGraphicFramePr>
        <p:xfrm>
          <a:off x="838200" y="1535557"/>
          <a:ext cx="10515600" cy="5322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C741C77-951F-4676-AAF7-D2229778DC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 r="9210" b="4307"/>
          <a:stretch/>
        </p:blipFill>
        <p:spPr>
          <a:xfrm>
            <a:off x="10677258" y="113881"/>
            <a:ext cx="1166399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1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8" y="152400"/>
            <a:ext cx="7590692" cy="4281504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Spanish Reading Standards Based Assessment (SBA)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747846"/>
            <a:ext cx="8503920" cy="142435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6C4377B-F0B8-4632-A252-B0E9733EC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48" y="272578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38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8743-0F13-425E-BFF8-CDC05743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1508888" cy="1325563"/>
          </a:xfrm>
        </p:spPr>
        <p:txBody>
          <a:bodyPr anchor="t" anchorCtr="0"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Spring 2021 Spanish Reading SBA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FB2DE1-F0E2-4941-80F6-469E90CB69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974854"/>
              </p:ext>
            </p:extLst>
          </p:nvPr>
        </p:nvGraphicFramePr>
        <p:xfrm>
          <a:off x="838200" y="1748621"/>
          <a:ext cx="9836217" cy="4825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FB82ED9-ABC6-4CB1-9C6E-7CE94784EA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48" y="272578"/>
            <a:ext cx="1996597" cy="7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11297</TotalTime>
  <Words>917</Words>
  <Application>Microsoft Office PowerPoint</Application>
  <PresentationFormat>Widescreen</PresentationFormat>
  <Paragraphs>179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Calibri</vt:lpstr>
      <vt:lpstr>Wingdings</vt:lpstr>
      <vt:lpstr>Sales Direction 16X9</vt:lpstr>
      <vt:lpstr>District Test Coordinator Training  Cognia Program Overview Winter 2021   </vt:lpstr>
      <vt:lpstr>Housekeeping</vt:lpstr>
      <vt:lpstr>New Mexico Measures of Student Success and Achievement (NM-MSSA)  </vt:lpstr>
      <vt:lpstr>Spring 2021 NM-MSSA Mathematics</vt:lpstr>
      <vt:lpstr>Spring 2021 NM-MSSA English and Spanish Language Arts</vt:lpstr>
      <vt:lpstr>New Mexico Assessment of Science Readiness  (NM-ASR)  </vt:lpstr>
      <vt:lpstr>Spring 2021 NM-ASR Test</vt:lpstr>
      <vt:lpstr>Spanish Reading Standards Based Assessment (SBA) </vt:lpstr>
      <vt:lpstr>Spring 2021 Spanish Reading SBA</vt:lpstr>
      <vt:lpstr>Who can take the Spanish Reading SBA?</vt:lpstr>
      <vt:lpstr>Resources</vt:lpstr>
      <vt:lpstr>Joint Key Dates for All Cognia Summative Assessments</vt:lpstr>
      <vt:lpstr>Joint Key Dates: Online Testing</vt:lpstr>
      <vt:lpstr>Joint Key Dates: Administration, Ordering, UPS Pickup</vt:lpstr>
      <vt:lpstr>Joint Key Dates: Manuals</vt:lpstr>
      <vt:lpstr>Resources for Cognia Summative Assessments</vt:lpstr>
      <vt:lpstr>PowerPoint Presentation</vt:lpstr>
      <vt:lpstr>Universal Tools, Accessibility Features &amp; Accommodation Matrix </vt:lpstr>
      <vt:lpstr> 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Nancy Martira</dc:creator>
  <cp:lastModifiedBy>Elizabeth Russom</cp:lastModifiedBy>
  <cp:revision>98</cp:revision>
  <dcterms:created xsi:type="dcterms:W3CDTF">2020-01-22T19:18:44Z</dcterms:created>
  <dcterms:modified xsi:type="dcterms:W3CDTF">2021-02-01T17:41:32Z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