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4"/>
    <p:sldMasterId id="2147483656" r:id="rId5"/>
  </p:sldMasterIdLst>
  <p:notesMasterIdLst>
    <p:notesMasterId r:id="rId24"/>
  </p:notesMasterIdLst>
  <p:sldIdLst>
    <p:sldId id="256" r:id="rId6"/>
    <p:sldId id="257" r:id="rId7"/>
    <p:sldId id="259" r:id="rId8"/>
    <p:sldId id="262" r:id="rId9"/>
    <p:sldId id="291" r:id="rId10"/>
    <p:sldId id="295" r:id="rId11"/>
    <p:sldId id="290" r:id="rId12"/>
    <p:sldId id="301" r:id="rId13"/>
    <p:sldId id="302" r:id="rId14"/>
    <p:sldId id="294" r:id="rId15"/>
    <p:sldId id="296" r:id="rId16"/>
    <p:sldId id="297" r:id="rId17"/>
    <p:sldId id="298" r:id="rId18"/>
    <p:sldId id="293" r:id="rId19"/>
    <p:sldId id="277" r:id="rId20"/>
    <p:sldId id="282" r:id="rId21"/>
    <p:sldId id="284" r:id="rId22"/>
    <p:sldId id="285" r:id="rId23"/>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60" roundtripDataSignature="AMtx7mgKt73wJsTYJ43NexGsSobS8UxFxA=="/>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3372BE1-E9F2-E13A-C74A-AE21A65CE658}" name="Mara Allaire" initials="MA" userId="S::mara.allaire@cognia.org::dc680638-431f-4990-a1ee-4254c015d8c6" providerId="AD"/>
  <p188:author id="{42F6ECE9-E19C-1949-5E01-962135D7B830}" name="Sarah Owens" initials="SO" userId="S::sarah.owens@cognia.org::9f2f1246-0fde-4cde-8513-236ccf96b6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BD40CAD-9D1C-4F2D-BD31-8ED8140A9FA1}">
  <a:tblStyle styleId="{8BD40CAD-9D1C-4F2D-BD31-8ED8140A9FA1}"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81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16.xml"/><Relationship Id="rId63"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62"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61"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60" Type="http://customschemas.google.com/relationships/presentationmetadata" Target="metadata"/><Relationship Id="rId65"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6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175" y="685800"/>
            <a:ext cx="60963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1pPr>
            <a:lvl2pPr marL="914400" marR="0" lvl="1"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2pPr>
            <a:lvl3pPr marL="1371600" marR="0" lvl="2"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3pPr>
            <a:lvl4pPr marL="1828800" marR="0" lvl="3"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4pPr>
            <a:lvl5pPr marL="2286000" marR="0" lvl="4"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5pPr>
            <a:lvl6pPr marL="2743200" marR="0" lvl="5"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6pPr>
            <a:lvl7pPr marL="3200400" marR="0" lvl="6"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7pPr>
            <a:lvl8pPr marL="3657600" marR="0" lvl="7"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8pPr>
            <a:lvl9pPr marL="4114800" marR="0" lvl="8" indent="-317500" algn="l" rtl="0">
              <a:lnSpc>
                <a:spcPct val="100000"/>
              </a:lnSpc>
              <a:spcBef>
                <a:spcPts val="0"/>
              </a:spcBef>
              <a:spcAft>
                <a:spcPts val="0"/>
              </a:spcAft>
              <a:buClr>
                <a:srgbClr val="000000"/>
              </a:buClr>
              <a:buSzPts val="14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6" name="Google Shape;116;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317500" algn="l" rtl="0">
              <a:lnSpc>
                <a:spcPct val="100000"/>
              </a:lnSpc>
              <a:spcBef>
                <a:spcPts val="0"/>
              </a:spcBef>
              <a:spcAft>
                <a:spcPts val="0"/>
              </a:spcAft>
              <a:buClr>
                <a:srgbClr val="000000"/>
              </a:buClr>
              <a:buSzPts val="1400"/>
              <a:buFont typeface="Arial"/>
              <a:buChar char="●"/>
            </a:pPr>
            <a:r>
              <a:rPr lang="en-US" sz="1200" i="1">
                <a:latin typeface="Arial"/>
                <a:ea typeface="Arial"/>
                <a:cs typeface="Arial"/>
                <a:sym typeface="Arial"/>
              </a:rPr>
              <a:t>To change the  image on this slide, select the picture and delete it. Then click the Pictures icon in the placeholder to insert your own image.</a:t>
            </a:r>
            <a:endParaRPr/>
          </a:p>
          <a:p>
            <a:pPr marL="457200" marR="0" lvl="0" indent="-228600" algn="l" rtl="0">
              <a:lnSpc>
                <a:spcPct val="100000"/>
              </a:lnSpc>
              <a:spcBef>
                <a:spcPts val="0"/>
              </a:spcBef>
              <a:spcAft>
                <a:spcPts val="0"/>
              </a:spcAft>
              <a:buClr>
                <a:srgbClr val="000000"/>
              </a:buClr>
              <a:buSzPts val="1400"/>
              <a:buFont typeface="Arial"/>
              <a:buNone/>
            </a:pPr>
            <a:endParaRPr/>
          </a:p>
        </p:txBody>
      </p:sp>
      <p:sp>
        <p:nvSpPr>
          <p:cNvPr id="117" name="Google Shape;117;p5:notes"/>
          <p:cNvSpPr txBox="1">
            <a:spLocks noGrp="1"/>
          </p:cNvSpPr>
          <p:nvPr>
            <p:ph type="sldNum" idx="12"/>
          </p:nvPr>
        </p:nvSpPr>
        <p:spPr>
          <a:xfrm>
            <a:off x="0" y="0"/>
            <a:ext cx="3000000" cy="3000000"/>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400"/>
              <a:buFont typeface="Arial"/>
              <a:buNone/>
            </a:pPr>
            <a:fld id="{00000000-1234-1234-1234-123412341234}" type="slidenum">
              <a:rPr lang="en-US" sz="1400" b="0" i="0" u="none" strike="noStrike" cap="none">
                <a:solidFill>
                  <a:srgbClr val="000000"/>
                </a:solidFill>
                <a:latin typeface="Arial"/>
                <a:ea typeface="Arial"/>
                <a:cs typeface="Arial"/>
                <a:sym typeface="Arial"/>
              </a:rPr>
              <a:t>1</a:t>
            </a:fld>
            <a:endParaRPr sz="1400" b="0" i="0" u="none" strike="noStrike" cap="none">
              <a:solidFill>
                <a:srgbClr val="000000"/>
              </a:solidFill>
              <a:latin typeface="Arial"/>
              <a:ea typeface="Arial"/>
              <a:cs typeface="Arial"/>
              <a:sym typeface="Arial"/>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2"/>
        <p:cNvGrpSpPr/>
        <p:nvPr/>
      </p:nvGrpSpPr>
      <p:grpSpPr>
        <a:xfrm>
          <a:off x="0" y="0"/>
          <a:ext cx="0" cy="0"/>
          <a:chOff x="0" y="0"/>
          <a:chExt cx="0" cy="0"/>
        </a:xfrm>
      </p:grpSpPr>
      <p:sp>
        <p:nvSpPr>
          <p:cNvPr id="353" name="Google Shape;353;p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54" name="Google Shape;354;p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9"/>
        <p:cNvGrpSpPr/>
        <p:nvPr/>
      </p:nvGrpSpPr>
      <p:grpSpPr>
        <a:xfrm>
          <a:off x="0" y="0"/>
          <a:ext cx="0" cy="0"/>
          <a:chOff x="0" y="0"/>
          <a:chExt cx="0" cy="0"/>
        </a:xfrm>
      </p:grpSpPr>
      <p:sp>
        <p:nvSpPr>
          <p:cNvPr id="370" name="Google Shape;370;gef16155dcc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1" name="Google Shape;371;gef16155dcc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7"/>
        <p:cNvGrpSpPr/>
        <p:nvPr/>
      </p:nvGrpSpPr>
      <p:grpSpPr>
        <a:xfrm>
          <a:off x="0" y="0"/>
          <a:ext cx="0" cy="0"/>
          <a:chOff x="0" y="0"/>
          <a:chExt cx="0" cy="0"/>
        </a:xfrm>
      </p:grpSpPr>
      <p:sp>
        <p:nvSpPr>
          <p:cNvPr id="378" name="Google Shape;378;gef1f88713c_1_0:notes"/>
          <p:cNvSpPr txBox="1">
            <a:spLocks noGrp="1"/>
          </p:cNvSpPr>
          <p:nvPr>
            <p:ph type="body" idx="1"/>
          </p:nvPr>
        </p:nvSpPr>
        <p:spPr>
          <a:xfrm>
            <a:off x="685800" y="4400550"/>
            <a:ext cx="5486400" cy="3600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79" name="Google Shape;379;gef1f88713c_1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5"/>
        <p:cNvGrpSpPr/>
        <p:nvPr/>
      </p:nvGrpSpPr>
      <p:grpSpPr>
        <a:xfrm>
          <a:off x="0" y="0"/>
          <a:ext cx="0" cy="0"/>
          <a:chOff x="0" y="0"/>
          <a:chExt cx="0" cy="0"/>
        </a:xfrm>
      </p:grpSpPr>
      <p:sp>
        <p:nvSpPr>
          <p:cNvPr id="126" name="Google Shape;126;p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27" name="Google Shape;127;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7"/>
        <p:cNvGrpSpPr/>
        <p:nvPr/>
      </p:nvGrpSpPr>
      <p:grpSpPr>
        <a:xfrm>
          <a:off x="0" y="0"/>
          <a:ext cx="0" cy="0"/>
          <a:chOff x="0" y="0"/>
          <a:chExt cx="0" cy="0"/>
        </a:xfrm>
      </p:grpSpPr>
      <p:sp>
        <p:nvSpPr>
          <p:cNvPr id="148" name="Google Shape;148;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9" name="Google Shape;149;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457200" marR="0" lvl="0" indent="-228600" algn="l" rtl="0">
              <a:lnSpc>
                <a:spcPct val="100000"/>
              </a:lnSpc>
              <a:spcBef>
                <a:spcPts val="0"/>
              </a:spcBef>
              <a:spcAft>
                <a:spcPts val="0"/>
              </a:spcAft>
              <a:buClr>
                <a:srgbClr val="000000"/>
              </a:buClr>
              <a:buSzPts val="1400"/>
              <a:buFont typeface="Arial"/>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Google Shape;195;p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196" name="Google Shape;196;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294" name="Google Shape;294;p1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8902096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8" name="Google Shape;30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1487225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8" name="Google Shape;30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388717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6"/>
        <p:cNvGrpSpPr/>
        <p:nvPr/>
      </p:nvGrpSpPr>
      <p:grpSpPr>
        <a:xfrm>
          <a:off x="0" y="0"/>
          <a:ext cx="0" cy="0"/>
          <a:chOff x="0" y="0"/>
          <a:chExt cx="0" cy="0"/>
        </a:xfrm>
      </p:grpSpPr>
      <p:sp>
        <p:nvSpPr>
          <p:cNvPr id="307" name="Google Shape;307;p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08" name="Google Shape;308;p2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2756792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3"/>
        <p:cNvGrpSpPr/>
        <p:nvPr/>
      </p:nvGrpSpPr>
      <p:grpSpPr>
        <a:xfrm>
          <a:off x="0" y="0"/>
          <a:ext cx="0" cy="0"/>
          <a:chOff x="0" y="0"/>
          <a:chExt cx="0" cy="0"/>
        </a:xfrm>
      </p:grpSpPr>
      <p:sp>
        <p:nvSpPr>
          <p:cNvPr id="314" name="Google Shape;314;p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
        <p:nvSpPr>
          <p:cNvPr id="315" name="Google Shape;315;p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1_Title Slide with Picture">
  <p:cSld name="1_Title Slide with Picture">
    <p:spTree>
      <p:nvGrpSpPr>
        <p:cNvPr id="1" name="Shape 14"/>
        <p:cNvGrpSpPr/>
        <p:nvPr/>
      </p:nvGrpSpPr>
      <p:grpSpPr>
        <a:xfrm>
          <a:off x="0" y="0"/>
          <a:ext cx="0" cy="0"/>
          <a:chOff x="0" y="0"/>
          <a:chExt cx="0" cy="0"/>
        </a:xfrm>
      </p:grpSpPr>
      <p:sp>
        <p:nvSpPr>
          <p:cNvPr id="15" name="Google Shape;15;p40"/>
          <p:cNvSpPr/>
          <p:nvPr/>
        </p:nvSpPr>
        <p:spPr>
          <a:xfrm>
            <a:off x="4905378" y="0"/>
            <a:ext cx="4238622" cy="5143500"/>
          </a:xfrm>
          <a:custGeom>
            <a:avLst/>
            <a:gdLst/>
            <a:ahLst/>
            <a:cxnLst/>
            <a:rect l="l" t="t" r="r" b="b"/>
            <a:pathLst>
              <a:path w="4238622" h="6858000" extrusionOk="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16" name="Google Shape;16;p40"/>
          <p:cNvSpPr/>
          <p:nvPr/>
        </p:nvSpPr>
        <p:spPr>
          <a:xfrm>
            <a:off x="4692651" y="0"/>
            <a:ext cx="1254127" cy="51435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rgbClr val="FF914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17" name="Google Shape;17;p40"/>
          <p:cNvSpPr/>
          <p:nvPr/>
        </p:nvSpPr>
        <p:spPr>
          <a:xfrm>
            <a:off x="4484690" y="0"/>
            <a:ext cx="1146174" cy="51435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rgbClr val="048A8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18" name="Google Shape;18;p40"/>
          <p:cNvSpPr txBox="1">
            <a:spLocks noGrp="1"/>
          </p:cNvSpPr>
          <p:nvPr>
            <p:ph type="ctrTitle"/>
          </p:nvPr>
        </p:nvSpPr>
        <p:spPr>
          <a:xfrm>
            <a:off x="971551" y="1405188"/>
            <a:ext cx="3840480" cy="19202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3000"/>
              <a:buNone/>
              <a:defRPr sz="3000">
                <a:solidFill>
                  <a:srgbClr val="3A3D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9" name="Google Shape;19;p40" descr="An empty placeholder to add an image. Click on the placeholder and select the image that you wish to add"/>
          <p:cNvSpPr>
            <a:spLocks noGrp="1"/>
          </p:cNvSpPr>
          <p:nvPr>
            <p:ph type="pic" idx="2"/>
          </p:nvPr>
        </p:nvSpPr>
        <p:spPr>
          <a:xfrm>
            <a:off x="5057777" y="0"/>
            <a:ext cx="4086223" cy="5143500"/>
          </a:xfrm>
          <a:prstGeom prst="rect">
            <a:avLst/>
          </a:prstGeom>
          <a:noFill/>
          <a:ln>
            <a:noFill/>
          </a:ln>
        </p:spPr>
      </p:sp>
      <p:sp>
        <p:nvSpPr>
          <p:cNvPr id="20" name="Google Shape;20;p40"/>
          <p:cNvSpPr txBox="1">
            <a:spLocks noGrp="1"/>
          </p:cNvSpPr>
          <p:nvPr>
            <p:ph type="subTitle" idx="1"/>
          </p:nvPr>
        </p:nvSpPr>
        <p:spPr>
          <a:xfrm>
            <a:off x="971551" y="3429000"/>
            <a:ext cx="3840480" cy="120015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350"/>
              </a:spcBef>
              <a:spcAft>
                <a:spcPts val="0"/>
              </a:spcAft>
              <a:buSzPts val="1800"/>
              <a:buNone/>
              <a:defRPr sz="1800"/>
            </a:lvl1pPr>
            <a:lvl2pPr lvl="1" algn="ctr">
              <a:lnSpc>
                <a:spcPct val="90000"/>
              </a:lnSpc>
              <a:spcBef>
                <a:spcPts val="750"/>
              </a:spcBef>
              <a:spcAft>
                <a:spcPts val="0"/>
              </a:spcAft>
              <a:buSzPts val="1500"/>
              <a:buNone/>
              <a:defRPr sz="1500"/>
            </a:lvl2pPr>
            <a:lvl3pPr lvl="2" algn="ctr">
              <a:lnSpc>
                <a:spcPct val="90000"/>
              </a:lnSpc>
              <a:spcBef>
                <a:spcPts val="600"/>
              </a:spcBef>
              <a:spcAft>
                <a:spcPts val="0"/>
              </a:spcAft>
              <a:buSzPts val="1350"/>
              <a:buNone/>
              <a:defRPr sz="1350"/>
            </a:lvl3pPr>
            <a:lvl4pPr lvl="3" algn="ctr">
              <a:lnSpc>
                <a:spcPct val="90000"/>
              </a:lnSpc>
              <a:spcBef>
                <a:spcPts val="600"/>
              </a:spcBef>
              <a:spcAft>
                <a:spcPts val="0"/>
              </a:spcAft>
              <a:buSzPts val="1200"/>
              <a:buNone/>
              <a:defRPr sz="1200"/>
            </a:lvl4pPr>
            <a:lvl5pPr lvl="4" algn="ctr">
              <a:lnSpc>
                <a:spcPct val="90000"/>
              </a:lnSpc>
              <a:spcBef>
                <a:spcPts val="600"/>
              </a:spcBef>
              <a:spcAft>
                <a:spcPts val="0"/>
              </a:spcAft>
              <a:buSzPts val="1200"/>
              <a:buNone/>
              <a:defRPr sz="1200"/>
            </a:lvl5pPr>
            <a:lvl6pPr lvl="5" algn="ctr">
              <a:lnSpc>
                <a:spcPct val="90000"/>
              </a:lnSpc>
              <a:spcBef>
                <a:spcPts val="600"/>
              </a:spcBef>
              <a:spcAft>
                <a:spcPts val="0"/>
              </a:spcAft>
              <a:buSzPts val="1200"/>
              <a:buNone/>
              <a:defRPr sz="1200"/>
            </a:lvl6pPr>
            <a:lvl7pPr lvl="6" algn="ctr">
              <a:lnSpc>
                <a:spcPct val="90000"/>
              </a:lnSpc>
              <a:spcBef>
                <a:spcPts val="600"/>
              </a:spcBef>
              <a:spcAft>
                <a:spcPts val="0"/>
              </a:spcAft>
              <a:buSzPts val="1200"/>
              <a:buNone/>
              <a:defRPr sz="1200"/>
            </a:lvl7pPr>
            <a:lvl8pPr lvl="7" algn="ctr">
              <a:lnSpc>
                <a:spcPct val="90000"/>
              </a:lnSpc>
              <a:spcBef>
                <a:spcPts val="600"/>
              </a:spcBef>
              <a:spcAft>
                <a:spcPts val="0"/>
              </a:spcAft>
              <a:buSzPts val="1200"/>
              <a:buNone/>
              <a:defRPr sz="1200"/>
            </a:lvl8pPr>
            <a:lvl9pPr lvl="8" algn="ctr">
              <a:lnSpc>
                <a:spcPct val="90000"/>
              </a:lnSpc>
              <a:spcBef>
                <a:spcPts val="600"/>
              </a:spcBef>
              <a:spcAft>
                <a:spcPts val="0"/>
              </a:spcAft>
              <a:buSzPts val="1200"/>
              <a:buNone/>
              <a:defRPr sz="12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91"/>
        <p:cNvGrpSpPr/>
        <p:nvPr/>
      </p:nvGrpSpPr>
      <p:grpSpPr>
        <a:xfrm>
          <a:off x="0" y="0"/>
          <a:ext cx="0" cy="0"/>
          <a:chOff x="0" y="0"/>
          <a:chExt cx="0" cy="0"/>
        </a:xfrm>
      </p:grpSpPr>
      <p:sp>
        <p:nvSpPr>
          <p:cNvPr id="92" name="Google Shape;92;p66"/>
          <p:cNvSpPr txBox="1">
            <a:spLocks noGrp="1"/>
          </p:cNvSpPr>
          <p:nvPr>
            <p:ph type="ftr" idx="11"/>
          </p:nvPr>
        </p:nvSpPr>
        <p:spPr>
          <a:xfrm>
            <a:off x="971551"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3" name="Google Shape;93;p66"/>
          <p:cNvSpPr txBox="1">
            <a:spLocks noGrp="1"/>
          </p:cNvSpPr>
          <p:nvPr>
            <p:ph type="dt" idx="10"/>
          </p:nvPr>
        </p:nvSpPr>
        <p:spPr>
          <a:xfrm>
            <a:off x="5843588"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94" name="Google Shape;94;p66"/>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wo Pictures with Captions">
  <p:cSld name="Two Pictures with Captions">
    <p:spTree>
      <p:nvGrpSpPr>
        <p:cNvPr id="1" name="Shape 95"/>
        <p:cNvGrpSpPr/>
        <p:nvPr/>
      </p:nvGrpSpPr>
      <p:grpSpPr>
        <a:xfrm>
          <a:off x="0" y="0"/>
          <a:ext cx="0" cy="0"/>
          <a:chOff x="0" y="0"/>
          <a:chExt cx="0" cy="0"/>
        </a:xfrm>
      </p:grpSpPr>
      <p:sp>
        <p:nvSpPr>
          <p:cNvPr id="96" name="Google Shape;96;p67"/>
          <p:cNvSpPr/>
          <p:nvPr/>
        </p:nvSpPr>
        <p:spPr>
          <a:xfrm>
            <a:off x="971550" y="3943350"/>
            <a:ext cx="3429000" cy="6858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97" name="Google Shape;97;p67"/>
          <p:cNvSpPr/>
          <p:nvPr/>
        </p:nvSpPr>
        <p:spPr>
          <a:xfrm>
            <a:off x="4743449" y="3943350"/>
            <a:ext cx="3429000" cy="6858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98" name="Google Shape;98;p67"/>
          <p:cNvSpPr/>
          <p:nvPr/>
        </p:nvSpPr>
        <p:spPr>
          <a:xfrm>
            <a:off x="971550" y="3943351"/>
            <a:ext cx="3429000" cy="4114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99" name="Google Shape;99;p67"/>
          <p:cNvSpPr/>
          <p:nvPr/>
        </p:nvSpPr>
        <p:spPr>
          <a:xfrm>
            <a:off x="4743449" y="3943351"/>
            <a:ext cx="3429000" cy="4114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100" name="Google Shape;100;p67"/>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1" name="Google Shape;101;p67" descr="An empty placeholder to add an image. Click on the placeholder and select the image that you wish to add"/>
          <p:cNvSpPr>
            <a:spLocks noGrp="1"/>
          </p:cNvSpPr>
          <p:nvPr>
            <p:ph type="pic" idx="2"/>
          </p:nvPr>
        </p:nvSpPr>
        <p:spPr>
          <a:xfrm>
            <a:off x="973836" y="1371602"/>
            <a:ext cx="3429000" cy="2571749"/>
          </a:xfrm>
          <a:prstGeom prst="rect">
            <a:avLst/>
          </a:prstGeom>
          <a:noFill/>
          <a:ln>
            <a:noFill/>
          </a:ln>
        </p:spPr>
      </p:sp>
      <p:sp>
        <p:nvSpPr>
          <p:cNvPr id="102" name="Google Shape;102;p67"/>
          <p:cNvSpPr txBox="1">
            <a:spLocks noGrp="1"/>
          </p:cNvSpPr>
          <p:nvPr>
            <p:ph type="body" idx="1"/>
          </p:nvPr>
        </p:nvSpPr>
        <p:spPr>
          <a:xfrm>
            <a:off x="1028456" y="3999824"/>
            <a:ext cx="3315189" cy="6293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Clr>
                <a:schemeClr val="lt1"/>
              </a:buClr>
              <a:buSzPts val="1350"/>
              <a:buNone/>
              <a:defRPr sz="1350">
                <a:solidFill>
                  <a:schemeClr val="lt1"/>
                </a:solidFill>
              </a:defRPr>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103" name="Google Shape;103;p67" descr="An empty placeholder to add an image. Click on the placeholder and select the image that you wish to add"/>
          <p:cNvSpPr>
            <a:spLocks noGrp="1"/>
          </p:cNvSpPr>
          <p:nvPr>
            <p:ph type="pic" idx="3"/>
          </p:nvPr>
        </p:nvSpPr>
        <p:spPr>
          <a:xfrm>
            <a:off x="4743450" y="1371602"/>
            <a:ext cx="3429000" cy="2571749"/>
          </a:xfrm>
          <a:prstGeom prst="rect">
            <a:avLst/>
          </a:prstGeom>
          <a:noFill/>
          <a:ln>
            <a:noFill/>
          </a:ln>
        </p:spPr>
      </p:sp>
      <p:sp>
        <p:nvSpPr>
          <p:cNvPr id="104" name="Google Shape;104;p67"/>
          <p:cNvSpPr txBox="1">
            <a:spLocks noGrp="1"/>
          </p:cNvSpPr>
          <p:nvPr>
            <p:ph type="body" idx="4"/>
          </p:nvPr>
        </p:nvSpPr>
        <p:spPr>
          <a:xfrm>
            <a:off x="4809716" y="3999824"/>
            <a:ext cx="3315189" cy="6293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Clr>
                <a:schemeClr val="lt1"/>
              </a:buClr>
              <a:buSzPts val="1350"/>
              <a:buNone/>
              <a:defRPr sz="1350">
                <a:solidFill>
                  <a:schemeClr val="lt1"/>
                </a:solidFill>
              </a:defRPr>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105" name="Google Shape;105;p67"/>
          <p:cNvSpPr txBox="1">
            <a:spLocks noGrp="1"/>
          </p:cNvSpPr>
          <p:nvPr>
            <p:ph type="ftr" idx="11"/>
          </p:nvPr>
        </p:nvSpPr>
        <p:spPr>
          <a:xfrm>
            <a:off x="971551"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6" name="Google Shape;106;p67"/>
          <p:cNvSpPr txBox="1">
            <a:spLocks noGrp="1"/>
          </p:cNvSpPr>
          <p:nvPr>
            <p:ph type="dt" idx="10"/>
          </p:nvPr>
        </p:nvSpPr>
        <p:spPr>
          <a:xfrm>
            <a:off x="5843588"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07" name="Google Shape;107;p67"/>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08"/>
        <p:cNvGrpSpPr/>
        <p:nvPr/>
      </p:nvGrpSpPr>
      <p:grpSpPr>
        <a:xfrm>
          <a:off x="0" y="0"/>
          <a:ext cx="0" cy="0"/>
          <a:chOff x="0" y="0"/>
          <a:chExt cx="0" cy="0"/>
        </a:xfrm>
      </p:grpSpPr>
      <p:sp>
        <p:nvSpPr>
          <p:cNvPr id="109" name="Google Shape;109;p68"/>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0" name="Google Shape;110;p68"/>
          <p:cNvSpPr txBox="1">
            <a:spLocks noGrp="1"/>
          </p:cNvSpPr>
          <p:nvPr>
            <p:ph type="body" idx="1"/>
          </p:nvPr>
        </p:nvSpPr>
        <p:spPr>
          <a:xfrm rot="5400000">
            <a:off x="2943225" y="-600075"/>
            <a:ext cx="3257550" cy="7200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111" name="Google Shape;111;p68"/>
          <p:cNvSpPr txBox="1">
            <a:spLocks noGrp="1"/>
          </p:cNvSpPr>
          <p:nvPr>
            <p:ph type="ftr" idx="11"/>
          </p:nvPr>
        </p:nvSpPr>
        <p:spPr>
          <a:xfrm>
            <a:off x="971551"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2" name="Google Shape;112;p68"/>
          <p:cNvSpPr txBox="1">
            <a:spLocks noGrp="1"/>
          </p:cNvSpPr>
          <p:nvPr>
            <p:ph type="dt" idx="10"/>
          </p:nvPr>
        </p:nvSpPr>
        <p:spPr>
          <a:xfrm>
            <a:off x="5843588"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13" name="Google Shape;113;p68"/>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4"/>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3000"/>
              <a:buFont typeface="Calibri"/>
              <a:buNone/>
              <a:defRPr sz="3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3" name="Google Shape;23;p24"/>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24" name="Google Shape;24;p24"/>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5" name="Google Shape;25;p24"/>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6" name="Google Shape;26;p24"/>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matchingName="Blank" type="blank">
  <p:cSld name="BLANK">
    <p:spTree>
      <p:nvGrpSpPr>
        <p:cNvPr id="1" name="Shape 34"/>
        <p:cNvGrpSpPr/>
        <p:nvPr/>
      </p:nvGrpSpPr>
      <p:grpSpPr>
        <a:xfrm>
          <a:off x="0" y="0"/>
          <a:ext cx="0" cy="0"/>
          <a:chOff x="0" y="0"/>
          <a:chExt cx="0" cy="0"/>
        </a:xfrm>
      </p:grpSpPr>
      <p:sp>
        <p:nvSpPr>
          <p:cNvPr id="35" name="Google Shape;35;p30"/>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6" name="Google Shape;36;p30"/>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30"/>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Pictures with Captions">
  <p:cSld name="Two Pictures with Captions">
    <p:spTree>
      <p:nvGrpSpPr>
        <p:cNvPr id="1" name="Shape 38"/>
        <p:cNvGrpSpPr/>
        <p:nvPr/>
      </p:nvGrpSpPr>
      <p:grpSpPr>
        <a:xfrm>
          <a:off x="0" y="0"/>
          <a:ext cx="0" cy="0"/>
          <a:chOff x="0" y="0"/>
          <a:chExt cx="0" cy="0"/>
        </a:xfrm>
      </p:grpSpPr>
      <p:sp>
        <p:nvSpPr>
          <p:cNvPr id="39" name="Google Shape;39;p33"/>
          <p:cNvSpPr/>
          <p:nvPr/>
        </p:nvSpPr>
        <p:spPr>
          <a:xfrm>
            <a:off x="971550" y="3943350"/>
            <a:ext cx="3429000" cy="6858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40" name="Google Shape;40;p33"/>
          <p:cNvSpPr/>
          <p:nvPr/>
        </p:nvSpPr>
        <p:spPr>
          <a:xfrm>
            <a:off x="4743449" y="3943350"/>
            <a:ext cx="3429000" cy="685800"/>
          </a:xfrm>
          <a:prstGeom prst="rect">
            <a:avLst/>
          </a:prstGeom>
          <a:solidFill>
            <a:schemeClr val="dk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41" name="Google Shape;41;p33"/>
          <p:cNvSpPr/>
          <p:nvPr/>
        </p:nvSpPr>
        <p:spPr>
          <a:xfrm>
            <a:off x="971550" y="3943350"/>
            <a:ext cx="3429000" cy="4114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42" name="Google Shape;42;p33"/>
          <p:cNvSpPr/>
          <p:nvPr/>
        </p:nvSpPr>
        <p:spPr>
          <a:xfrm>
            <a:off x="4743449" y="3943350"/>
            <a:ext cx="3429000" cy="41149"/>
          </a:xfrm>
          <a:prstGeom prst="rect">
            <a:avLst/>
          </a:prstGeom>
          <a:solidFill>
            <a:schemeClr val="accent2"/>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350"/>
              <a:buFont typeface="Arial"/>
              <a:buNone/>
            </a:pPr>
            <a:endParaRPr sz="1350" b="0" i="0" u="none" strike="noStrike" cap="none">
              <a:solidFill>
                <a:schemeClr val="lt1"/>
              </a:solidFill>
              <a:latin typeface="Arial"/>
              <a:ea typeface="Arial"/>
              <a:cs typeface="Arial"/>
              <a:sym typeface="Arial"/>
            </a:endParaRPr>
          </a:p>
        </p:txBody>
      </p:sp>
      <p:sp>
        <p:nvSpPr>
          <p:cNvPr id="43" name="Google Shape;43;p33"/>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4" name="Google Shape;44;p33" descr="An empty placeholder to add an image. Click on the placeholder and select the image that you wish to add"/>
          <p:cNvSpPr>
            <a:spLocks noGrp="1"/>
          </p:cNvSpPr>
          <p:nvPr>
            <p:ph type="pic" idx="2"/>
          </p:nvPr>
        </p:nvSpPr>
        <p:spPr>
          <a:xfrm>
            <a:off x="973836" y="1371601"/>
            <a:ext cx="3429000" cy="2571749"/>
          </a:xfrm>
          <a:prstGeom prst="rect">
            <a:avLst/>
          </a:prstGeom>
          <a:noFill/>
          <a:ln>
            <a:noFill/>
          </a:ln>
        </p:spPr>
      </p:sp>
      <p:sp>
        <p:nvSpPr>
          <p:cNvPr id="45" name="Google Shape;45;p33"/>
          <p:cNvSpPr txBox="1">
            <a:spLocks noGrp="1"/>
          </p:cNvSpPr>
          <p:nvPr>
            <p:ph type="body" idx="1"/>
          </p:nvPr>
        </p:nvSpPr>
        <p:spPr>
          <a:xfrm>
            <a:off x="1028455" y="3999823"/>
            <a:ext cx="3315189" cy="6293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Clr>
                <a:schemeClr val="lt1"/>
              </a:buClr>
              <a:buSzPts val="1350"/>
              <a:buNone/>
              <a:defRPr sz="1350">
                <a:solidFill>
                  <a:schemeClr val="lt1"/>
                </a:solidFill>
              </a:defRPr>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46" name="Google Shape;46;p33" descr="An empty placeholder to add an image. Click on the placeholder and select the image that you wish to add"/>
          <p:cNvSpPr>
            <a:spLocks noGrp="1"/>
          </p:cNvSpPr>
          <p:nvPr>
            <p:ph type="pic" idx="3"/>
          </p:nvPr>
        </p:nvSpPr>
        <p:spPr>
          <a:xfrm>
            <a:off x="4743450" y="1371601"/>
            <a:ext cx="3429000" cy="2571749"/>
          </a:xfrm>
          <a:prstGeom prst="rect">
            <a:avLst/>
          </a:prstGeom>
          <a:noFill/>
          <a:ln>
            <a:noFill/>
          </a:ln>
        </p:spPr>
      </p:sp>
      <p:sp>
        <p:nvSpPr>
          <p:cNvPr id="47" name="Google Shape;47;p33"/>
          <p:cNvSpPr txBox="1">
            <a:spLocks noGrp="1"/>
          </p:cNvSpPr>
          <p:nvPr>
            <p:ph type="body" idx="4"/>
          </p:nvPr>
        </p:nvSpPr>
        <p:spPr>
          <a:xfrm>
            <a:off x="4809716" y="3999823"/>
            <a:ext cx="3315189" cy="62932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0"/>
              </a:spcBef>
              <a:spcAft>
                <a:spcPts val="0"/>
              </a:spcAft>
              <a:buClr>
                <a:schemeClr val="lt1"/>
              </a:buClr>
              <a:buSzPts val="1350"/>
              <a:buNone/>
              <a:defRPr sz="1350">
                <a:solidFill>
                  <a:schemeClr val="lt1"/>
                </a:solidFill>
              </a:defRPr>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48" name="Google Shape;48;p33"/>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9" name="Google Shape;49;p33"/>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3"/>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1"/>
        <p:cNvGrpSpPr/>
        <p:nvPr/>
      </p:nvGrpSpPr>
      <p:grpSpPr>
        <a:xfrm>
          <a:off x="0" y="0"/>
          <a:ext cx="0" cy="0"/>
          <a:chOff x="0" y="0"/>
          <a:chExt cx="0" cy="0"/>
        </a:xfrm>
      </p:grpSpPr>
      <p:sp>
        <p:nvSpPr>
          <p:cNvPr id="52" name="Google Shape;52;p34"/>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3" name="Google Shape;53;p34"/>
          <p:cNvSpPr txBox="1">
            <a:spLocks noGrp="1"/>
          </p:cNvSpPr>
          <p:nvPr>
            <p:ph type="body" idx="1"/>
          </p:nvPr>
        </p:nvSpPr>
        <p:spPr>
          <a:xfrm rot="5400000">
            <a:off x="2943225" y="-600075"/>
            <a:ext cx="3257550" cy="72009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Clr>
                <a:srgbClr val="3A3D4B"/>
              </a:buClr>
              <a:buSzPts val="1800"/>
              <a:buChar char="•"/>
              <a:defRPr/>
            </a:lvl1pPr>
            <a:lvl2pPr marL="914400" lvl="1" indent="-342900" algn="l">
              <a:lnSpc>
                <a:spcPct val="90000"/>
              </a:lnSpc>
              <a:spcBef>
                <a:spcPts val="750"/>
              </a:spcBef>
              <a:spcAft>
                <a:spcPts val="0"/>
              </a:spcAft>
              <a:buSzPts val="1800"/>
              <a:buChar char="•"/>
              <a:defRPr/>
            </a:lvl2pPr>
            <a:lvl3pPr marL="1371600" lvl="2" indent="-342900" algn="l">
              <a:lnSpc>
                <a:spcPct val="90000"/>
              </a:lnSpc>
              <a:spcBef>
                <a:spcPts val="600"/>
              </a:spcBef>
              <a:spcAft>
                <a:spcPts val="0"/>
              </a:spcAft>
              <a:buSzPts val="1800"/>
              <a:buChar char="✔"/>
              <a:defRPr/>
            </a:lvl3pPr>
            <a:lvl4pPr marL="1828800" lvl="3" indent="-342900" algn="l">
              <a:lnSpc>
                <a:spcPct val="90000"/>
              </a:lnSpc>
              <a:spcBef>
                <a:spcPts val="600"/>
              </a:spcBef>
              <a:spcAft>
                <a:spcPts val="0"/>
              </a:spcAft>
              <a:buClr>
                <a:srgbClr val="3A3D4B"/>
              </a:buClr>
              <a:buSzPts val="1800"/>
              <a:buChar char="•"/>
              <a:defRPr/>
            </a:lvl4pPr>
            <a:lvl5pPr marL="2286000" lvl="4" indent="-342900" algn="l">
              <a:lnSpc>
                <a:spcPct val="90000"/>
              </a:lnSpc>
              <a:spcBef>
                <a:spcPts val="600"/>
              </a:spcBef>
              <a:spcAft>
                <a:spcPts val="0"/>
              </a:spcAft>
              <a:buClr>
                <a:srgbClr val="3A3D4B"/>
              </a:buClr>
              <a:buSzPts val="1800"/>
              <a:buChar char="•"/>
              <a:defRPr/>
            </a:lvl5pPr>
            <a:lvl6pPr marL="2743200" lvl="5" indent="-342900" algn="l">
              <a:lnSpc>
                <a:spcPct val="90000"/>
              </a:lnSpc>
              <a:spcBef>
                <a:spcPts val="600"/>
              </a:spcBef>
              <a:spcAft>
                <a:spcPts val="0"/>
              </a:spcAft>
              <a:buClr>
                <a:schemeClr val="dk1"/>
              </a:buClr>
              <a:buSzPts val="1800"/>
              <a:buChar char="•"/>
              <a:defRPr/>
            </a:lvl6pPr>
            <a:lvl7pPr marL="3200400" lvl="6" indent="-342900" algn="l">
              <a:lnSpc>
                <a:spcPct val="90000"/>
              </a:lnSpc>
              <a:spcBef>
                <a:spcPts val="600"/>
              </a:spcBef>
              <a:spcAft>
                <a:spcPts val="0"/>
              </a:spcAft>
              <a:buClr>
                <a:schemeClr val="dk1"/>
              </a:buClr>
              <a:buSzPts val="1800"/>
              <a:buChar char="•"/>
              <a:defRPr/>
            </a:lvl7pPr>
            <a:lvl8pPr marL="3657600" lvl="7" indent="-342900" algn="l">
              <a:lnSpc>
                <a:spcPct val="90000"/>
              </a:lnSpc>
              <a:spcBef>
                <a:spcPts val="600"/>
              </a:spcBef>
              <a:spcAft>
                <a:spcPts val="0"/>
              </a:spcAft>
              <a:buClr>
                <a:schemeClr val="dk1"/>
              </a:buClr>
              <a:buSzPts val="1800"/>
              <a:buChar char="•"/>
              <a:defRPr/>
            </a:lvl8pPr>
            <a:lvl9pPr marL="4114800" lvl="8" indent="-342900" algn="l">
              <a:lnSpc>
                <a:spcPct val="90000"/>
              </a:lnSpc>
              <a:spcBef>
                <a:spcPts val="600"/>
              </a:spcBef>
              <a:spcAft>
                <a:spcPts val="0"/>
              </a:spcAft>
              <a:buClr>
                <a:schemeClr val="dk1"/>
              </a:buClr>
              <a:buSzPts val="1800"/>
              <a:buChar char="•"/>
              <a:defRPr/>
            </a:lvl9pPr>
          </a:lstStyle>
          <a:p>
            <a:endParaRPr/>
          </a:p>
        </p:txBody>
      </p:sp>
      <p:sp>
        <p:nvSpPr>
          <p:cNvPr id="54" name="Google Shape;54;p34"/>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5" name="Google Shape;55;p34"/>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6" name="Google Shape;56;p34"/>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7"/>
        <p:cNvGrpSpPr/>
        <p:nvPr/>
      </p:nvGrpSpPr>
      <p:grpSpPr>
        <a:xfrm>
          <a:off x="0" y="0"/>
          <a:ext cx="0" cy="0"/>
          <a:chOff x="0" y="0"/>
          <a:chExt cx="0" cy="0"/>
        </a:xfrm>
      </p:grpSpPr>
      <p:sp>
        <p:nvSpPr>
          <p:cNvPr id="58" name="Google Shape;58;gef1f88713c_1_107"/>
          <p:cNvSpPr txBox="1">
            <a:spLocks noGrp="1"/>
          </p:cNvSpPr>
          <p:nvPr>
            <p:ph type="title"/>
          </p:nvPr>
        </p:nvSpPr>
        <p:spPr>
          <a:xfrm>
            <a:off x="971550" y="1736132"/>
            <a:ext cx="7200900" cy="777600"/>
          </a:xfrm>
          <a:prstGeom prst="rect">
            <a:avLst/>
          </a:prstGeom>
          <a:noFill/>
          <a:ln>
            <a:noFill/>
          </a:ln>
        </p:spPr>
        <p:txBody>
          <a:bodyPr spcFirstLastPara="1" wrap="square" lIns="68575" tIns="34275" rIns="68575" bIns="34275" anchor="b" anchorCtr="0">
            <a:normAutofit/>
          </a:bodyPr>
          <a:lstStyle>
            <a:lvl1pPr lvl="0" algn="l" rtl="0">
              <a:lnSpc>
                <a:spcPct val="90000"/>
              </a:lnSpc>
              <a:spcBef>
                <a:spcPts val="0"/>
              </a:spcBef>
              <a:spcAft>
                <a:spcPts val="0"/>
              </a:spcAft>
              <a:buClr>
                <a:schemeClr val="lt1"/>
              </a:buClr>
              <a:buSzPts val="14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9" name="Google Shape;59;gef1f88713c_1_107"/>
          <p:cNvSpPr txBox="1">
            <a:spLocks noGrp="1"/>
          </p:cNvSpPr>
          <p:nvPr>
            <p:ph type="ftr" idx="11"/>
          </p:nvPr>
        </p:nvSpPr>
        <p:spPr>
          <a:xfrm>
            <a:off x="971549" y="4781249"/>
            <a:ext cx="4682400" cy="205800"/>
          </a:xfrm>
          <a:prstGeom prst="rect">
            <a:avLst/>
          </a:prstGeom>
          <a:noFill/>
          <a:ln>
            <a:noFill/>
          </a:ln>
        </p:spPr>
        <p:txBody>
          <a:bodyPr spcFirstLastPara="1" wrap="square" lIns="68575" tIns="34275" rIns="68575" bIns="34275" anchor="ctr" anchorCtr="0">
            <a:noAutofit/>
          </a:bodyPr>
          <a:lstStyle>
            <a:lvl1pPr lvl="0" algn="l"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0" name="Google Shape;60;gef1f88713c_1_107"/>
          <p:cNvSpPr txBox="1">
            <a:spLocks noGrp="1"/>
          </p:cNvSpPr>
          <p:nvPr>
            <p:ph type="dt" idx="10"/>
          </p:nvPr>
        </p:nvSpPr>
        <p:spPr>
          <a:xfrm>
            <a:off x="5843587" y="4781249"/>
            <a:ext cx="1110600" cy="205800"/>
          </a:xfrm>
          <a:prstGeom prst="rect">
            <a:avLst/>
          </a:prstGeom>
          <a:noFill/>
          <a:ln>
            <a:noFill/>
          </a:ln>
        </p:spPr>
        <p:txBody>
          <a:bodyPr spcFirstLastPara="1" wrap="square" lIns="68575" tIns="34275" rIns="68575" bIns="34275" anchor="ctr" anchorCtr="0">
            <a:noAutofit/>
          </a:bodyPr>
          <a:lstStyle>
            <a:lvl1pPr lvl="0" algn="r" rtl="0">
              <a:spcBef>
                <a:spcPts val="0"/>
              </a:spcBef>
              <a:spcAft>
                <a:spcPts val="0"/>
              </a:spcAft>
              <a:buSzPts val="1400"/>
              <a:buNone/>
              <a:defRPr/>
            </a:lvl1pPr>
            <a:lvl2pPr lvl="1" algn="l" rtl="0">
              <a:spcBef>
                <a:spcPts val="0"/>
              </a:spcBef>
              <a:spcAft>
                <a:spcPts val="0"/>
              </a:spcAft>
              <a:buSzPts val="1400"/>
              <a:buNone/>
              <a:defRPr/>
            </a:lvl2pPr>
            <a:lvl3pPr lvl="2" algn="l" rtl="0">
              <a:spcBef>
                <a:spcPts val="0"/>
              </a:spcBef>
              <a:spcAft>
                <a:spcPts val="0"/>
              </a:spcAft>
              <a:buSzPts val="1400"/>
              <a:buNone/>
              <a:defRPr/>
            </a:lvl3pPr>
            <a:lvl4pPr lvl="3" algn="l" rtl="0">
              <a:spcBef>
                <a:spcPts val="0"/>
              </a:spcBef>
              <a:spcAft>
                <a:spcPts val="0"/>
              </a:spcAft>
              <a:buSzPts val="1400"/>
              <a:buNone/>
              <a:defRPr/>
            </a:lvl4pPr>
            <a:lvl5pPr lvl="4" algn="l" rtl="0">
              <a:spcBef>
                <a:spcPts val="0"/>
              </a:spcBef>
              <a:spcAft>
                <a:spcPts val="0"/>
              </a:spcAft>
              <a:buSzPts val="1400"/>
              <a:buNone/>
              <a:defRPr/>
            </a:lvl5pPr>
            <a:lvl6pPr lvl="5" algn="l" rtl="0">
              <a:spcBef>
                <a:spcPts val="0"/>
              </a:spcBef>
              <a:spcAft>
                <a:spcPts val="0"/>
              </a:spcAft>
              <a:buSzPts val="1400"/>
              <a:buNone/>
              <a:defRPr/>
            </a:lvl6pPr>
            <a:lvl7pPr lvl="6" algn="l" rtl="0">
              <a:spcBef>
                <a:spcPts val="0"/>
              </a:spcBef>
              <a:spcAft>
                <a:spcPts val="0"/>
              </a:spcAft>
              <a:buSzPts val="1400"/>
              <a:buNone/>
              <a:defRPr/>
            </a:lvl7pPr>
            <a:lvl8pPr lvl="7" algn="l" rtl="0">
              <a:spcBef>
                <a:spcPts val="0"/>
              </a:spcBef>
              <a:spcAft>
                <a:spcPts val="0"/>
              </a:spcAft>
              <a:buSzPts val="1400"/>
              <a:buNone/>
              <a:defRPr/>
            </a:lvl8pPr>
            <a:lvl9pPr lvl="8" algn="l" rtl="0">
              <a:spcBef>
                <a:spcPts val="0"/>
              </a:spcBef>
              <a:spcAft>
                <a:spcPts val="0"/>
              </a:spcAft>
              <a:buSzPts val="1400"/>
              <a:buNone/>
              <a:defRPr/>
            </a:lvl9pPr>
          </a:lstStyle>
          <a:p>
            <a:endParaRPr/>
          </a:p>
        </p:txBody>
      </p:sp>
      <p:sp>
        <p:nvSpPr>
          <p:cNvPr id="61" name="Google Shape;61;gef1f88713c_1_107"/>
          <p:cNvSpPr txBox="1">
            <a:spLocks noGrp="1"/>
          </p:cNvSpPr>
          <p:nvPr>
            <p:ph type="sldNum" idx="12"/>
          </p:nvPr>
        </p:nvSpPr>
        <p:spPr>
          <a:xfrm>
            <a:off x="7143750" y="4781249"/>
            <a:ext cx="1028700" cy="205800"/>
          </a:xfrm>
          <a:prstGeom prst="rect">
            <a:avLst/>
          </a:prstGeom>
          <a:noFill/>
          <a:ln>
            <a:noFill/>
          </a:ln>
        </p:spPr>
        <p:txBody>
          <a:bodyPr spcFirstLastPara="1" wrap="square" lIns="68575" tIns="34275" rIns="68575" bIns="34275" anchor="ctr" anchorCtr="0">
            <a:noAutofit/>
          </a:bodyPr>
          <a:lstStyle>
            <a:lvl1pPr marL="0" lvl="0" indent="0" algn="r" rtl="0">
              <a:spcBef>
                <a:spcPts val="0"/>
              </a:spcBef>
              <a:buNone/>
              <a:defRPr/>
            </a:lvl1pPr>
            <a:lvl2pPr marL="0" lvl="1" indent="0" algn="r" rtl="0">
              <a:spcBef>
                <a:spcPts val="0"/>
              </a:spcBef>
              <a:buNone/>
              <a:defRPr/>
            </a:lvl2pPr>
            <a:lvl3pPr marL="0" lvl="2" indent="0" algn="r" rtl="0">
              <a:spcBef>
                <a:spcPts val="0"/>
              </a:spcBef>
              <a:buNone/>
              <a:defRPr/>
            </a:lvl3pPr>
            <a:lvl4pPr marL="0" lvl="3" indent="0" algn="r" rtl="0">
              <a:spcBef>
                <a:spcPts val="0"/>
              </a:spcBef>
              <a:buNone/>
              <a:defRPr/>
            </a:lvl4pPr>
            <a:lvl5pPr marL="0" lvl="4" indent="0" algn="r" rtl="0">
              <a:spcBef>
                <a:spcPts val="0"/>
              </a:spcBef>
              <a:buNone/>
              <a:defRPr/>
            </a:lvl5pPr>
            <a:lvl6pPr marL="0" lvl="5" indent="0" algn="r" rtl="0">
              <a:spcBef>
                <a:spcPts val="0"/>
              </a:spcBef>
              <a:buNone/>
              <a:defRPr/>
            </a:lvl6pPr>
            <a:lvl7pPr marL="0" lvl="6" indent="0" algn="r" rtl="0">
              <a:spcBef>
                <a:spcPts val="0"/>
              </a:spcBef>
              <a:buNone/>
              <a:defRPr/>
            </a:lvl7pPr>
            <a:lvl8pPr marL="0" lvl="7" indent="0" algn="r" rtl="0">
              <a:spcBef>
                <a:spcPts val="0"/>
              </a:spcBef>
              <a:buNone/>
              <a:defRPr/>
            </a:lvl8pPr>
            <a:lvl9pPr marL="0" lvl="8" indent="0" algn="r" rtl="0">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71"/>
        <p:cNvGrpSpPr/>
        <p:nvPr/>
      </p:nvGrpSpPr>
      <p:grpSpPr>
        <a:xfrm>
          <a:off x="0" y="0"/>
          <a:ext cx="0" cy="0"/>
          <a:chOff x="0" y="0"/>
          <a:chExt cx="0" cy="0"/>
        </a:xfrm>
      </p:grpSpPr>
      <p:sp>
        <p:nvSpPr>
          <p:cNvPr id="72" name="Google Shape;72;p62"/>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lt1"/>
              </a:buClr>
              <a:buSzPts val="2400"/>
              <a:buFont typeface="Calibri"/>
              <a:buNone/>
              <a:defRPr sz="24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3" name="Google Shape;73;p62" descr="An empty placeholder to add an image. Click on the placeholder and select the image that you wish to add"/>
          <p:cNvSpPr>
            <a:spLocks noGrp="1"/>
          </p:cNvSpPr>
          <p:nvPr>
            <p:ph type="pic" idx="2"/>
          </p:nvPr>
        </p:nvSpPr>
        <p:spPr>
          <a:xfrm>
            <a:off x="3543300" y="1371601"/>
            <a:ext cx="4629150" cy="3257550"/>
          </a:xfrm>
          <a:prstGeom prst="rect">
            <a:avLst/>
          </a:prstGeom>
          <a:noFill/>
          <a:ln>
            <a:noFill/>
          </a:ln>
        </p:spPr>
      </p:sp>
      <p:sp>
        <p:nvSpPr>
          <p:cNvPr id="74" name="Google Shape;74;p62"/>
          <p:cNvSpPr txBox="1">
            <a:spLocks noGrp="1"/>
          </p:cNvSpPr>
          <p:nvPr>
            <p:ph type="body" idx="1"/>
          </p:nvPr>
        </p:nvSpPr>
        <p:spPr>
          <a:xfrm>
            <a:off x="971550" y="1371600"/>
            <a:ext cx="2263140" cy="3257550"/>
          </a:xfrm>
          <a:prstGeom prst="rect">
            <a:avLst/>
          </a:prstGeom>
          <a:noFill/>
          <a:ln>
            <a:noFill/>
          </a:ln>
        </p:spPr>
        <p:txBody>
          <a:bodyPr spcFirstLastPara="1" wrap="square" lIns="91425" tIns="45700" rIns="91425" bIns="45700" anchor="ctr" anchorCtr="0">
            <a:normAutofit/>
          </a:bodyPr>
          <a:lstStyle>
            <a:lvl1pPr marL="457200" lvl="0" indent="-228600" algn="l">
              <a:lnSpc>
                <a:spcPct val="90000"/>
              </a:lnSpc>
              <a:spcBef>
                <a:spcPts val="900"/>
              </a:spcBef>
              <a:spcAft>
                <a:spcPts val="0"/>
              </a:spcAft>
              <a:buClr>
                <a:srgbClr val="3A3D4B"/>
              </a:buClr>
              <a:buSzPts val="1500"/>
              <a:buNone/>
              <a:defRPr sz="1500"/>
            </a:lvl1pPr>
            <a:lvl2pPr marL="914400" lvl="1" indent="-228600" algn="l">
              <a:lnSpc>
                <a:spcPct val="90000"/>
              </a:lnSpc>
              <a:spcBef>
                <a:spcPts val="750"/>
              </a:spcBef>
              <a:spcAft>
                <a:spcPts val="0"/>
              </a:spcAft>
              <a:buSzPts val="1050"/>
              <a:buNone/>
              <a:defRPr sz="1050"/>
            </a:lvl2pPr>
            <a:lvl3pPr marL="1371600" lvl="2" indent="-228600" algn="l">
              <a:lnSpc>
                <a:spcPct val="90000"/>
              </a:lnSpc>
              <a:spcBef>
                <a:spcPts val="600"/>
              </a:spcBef>
              <a:spcAft>
                <a:spcPts val="0"/>
              </a:spcAft>
              <a:buSzPts val="900"/>
              <a:buNone/>
              <a:defRPr sz="900"/>
            </a:lvl3pPr>
            <a:lvl4pPr marL="1828800" lvl="3" indent="-228600" algn="l">
              <a:lnSpc>
                <a:spcPct val="90000"/>
              </a:lnSpc>
              <a:spcBef>
                <a:spcPts val="600"/>
              </a:spcBef>
              <a:spcAft>
                <a:spcPts val="0"/>
              </a:spcAft>
              <a:buClr>
                <a:srgbClr val="3A3D4B"/>
              </a:buClr>
              <a:buSzPts val="750"/>
              <a:buNone/>
              <a:defRPr sz="750"/>
            </a:lvl4pPr>
            <a:lvl5pPr marL="2286000" lvl="4" indent="-228600" algn="l">
              <a:lnSpc>
                <a:spcPct val="90000"/>
              </a:lnSpc>
              <a:spcBef>
                <a:spcPts val="600"/>
              </a:spcBef>
              <a:spcAft>
                <a:spcPts val="0"/>
              </a:spcAft>
              <a:buClr>
                <a:srgbClr val="3A3D4B"/>
              </a:buClr>
              <a:buSzPts val="750"/>
              <a:buNone/>
              <a:defRPr sz="750"/>
            </a:lvl5pPr>
            <a:lvl6pPr marL="2743200" lvl="5" indent="-228600" algn="l">
              <a:lnSpc>
                <a:spcPct val="90000"/>
              </a:lnSpc>
              <a:spcBef>
                <a:spcPts val="600"/>
              </a:spcBef>
              <a:spcAft>
                <a:spcPts val="0"/>
              </a:spcAft>
              <a:buClr>
                <a:schemeClr val="dk1"/>
              </a:buClr>
              <a:buSzPts val="750"/>
              <a:buNone/>
              <a:defRPr sz="750"/>
            </a:lvl6pPr>
            <a:lvl7pPr marL="3200400" lvl="6" indent="-228600" algn="l">
              <a:lnSpc>
                <a:spcPct val="90000"/>
              </a:lnSpc>
              <a:spcBef>
                <a:spcPts val="600"/>
              </a:spcBef>
              <a:spcAft>
                <a:spcPts val="0"/>
              </a:spcAft>
              <a:buClr>
                <a:schemeClr val="dk1"/>
              </a:buClr>
              <a:buSzPts val="750"/>
              <a:buNone/>
              <a:defRPr sz="750"/>
            </a:lvl7pPr>
            <a:lvl8pPr marL="3657600" lvl="7" indent="-228600" algn="l">
              <a:lnSpc>
                <a:spcPct val="90000"/>
              </a:lnSpc>
              <a:spcBef>
                <a:spcPts val="600"/>
              </a:spcBef>
              <a:spcAft>
                <a:spcPts val="0"/>
              </a:spcAft>
              <a:buClr>
                <a:schemeClr val="dk1"/>
              </a:buClr>
              <a:buSzPts val="750"/>
              <a:buNone/>
              <a:defRPr sz="750"/>
            </a:lvl8pPr>
            <a:lvl9pPr marL="4114800" lvl="8" indent="-228600" algn="l">
              <a:lnSpc>
                <a:spcPct val="90000"/>
              </a:lnSpc>
              <a:spcBef>
                <a:spcPts val="600"/>
              </a:spcBef>
              <a:spcAft>
                <a:spcPts val="0"/>
              </a:spcAft>
              <a:buClr>
                <a:schemeClr val="dk1"/>
              </a:buClr>
              <a:buSzPts val="750"/>
              <a:buNone/>
              <a:defRPr sz="750"/>
            </a:lvl9pPr>
          </a:lstStyle>
          <a:p>
            <a:endParaRPr/>
          </a:p>
        </p:txBody>
      </p:sp>
      <p:sp>
        <p:nvSpPr>
          <p:cNvPr id="75" name="Google Shape;75;p62"/>
          <p:cNvSpPr txBox="1">
            <a:spLocks noGrp="1"/>
          </p:cNvSpPr>
          <p:nvPr>
            <p:ph type="ftr" idx="11"/>
          </p:nvPr>
        </p:nvSpPr>
        <p:spPr>
          <a:xfrm>
            <a:off x="971551"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6" name="Google Shape;76;p62"/>
          <p:cNvSpPr txBox="1">
            <a:spLocks noGrp="1"/>
          </p:cNvSpPr>
          <p:nvPr>
            <p:ph type="dt" idx="10"/>
          </p:nvPr>
        </p:nvSpPr>
        <p:spPr>
          <a:xfrm>
            <a:off x="5843588"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7" name="Google Shape;77;p62"/>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8"/>
        <p:cNvGrpSpPr/>
        <p:nvPr/>
      </p:nvGrpSpPr>
      <p:grpSpPr>
        <a:xfrm>
          <a:off x="0" y="0"/>
          <a:ext cx="0" cy="0"/>
          <a:chOff x="0" y="0"/>
          <a:chExt cx="0" cy="0"/>
        </a:xfrm>
      </p:grpSpPr>
      <p:sp>
        <p:nvSpPr>
          <p:cNvPr id="79" name="Google Shape;79;p63"/>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3000"/>
              <a:buNone/>
              <a:defRPr sz="3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63"/>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350"/>
              </a:spcBef>
              <a:spcAft>
                <a:spcPts val="0"/>
              </a:spcAft>
              <a:buSzPts val="1800"/>
              <a:buChar char="•"/>
              <a:defRPr/>
            </a:lvl1pPr>
            <a:lvl2pPr marL="914400" lvl="1" indent="-323850" algn="l">
              <a:lnSpc>
                <a:spcPct val="90000"/>
              </a:lnSpc>
              <a:spcBef>
                <a:spcPts val="750"/>
              </a:spcBef>
              <a:spcAft>
                <a:spcPts val="0"/>
              </a:spcAft>
              <a:buSzPts val="1500"/>
              <a:buChar char="•"/>
              <a:defRPr/>
            </a:lvl2pPr>
            <a:lvl3pPr marL="1371600" lvl="2" indent="-314325" algn="l">
              <a:lnSpc>
                <a:spcPct val="90000"/>
              </a:lnSpc>
              <a:spcBef>
                <a:spcPts val="600"/>
              </a:spcBef>
              <a:spcAft>
                <a:spcPts val="0"/>
              </a:spcAft>
              <a:buSzPts val="1350"/>
              <a:buChar char="✔"/>
              <a:defRPr/>
            </a:lvl3pPr>
            <a:lvl4pPr marL="1828800" lvl="3" indent="-304800" algn="l">
              <a:lnSpc>
                <a:spcPct val="90000"/>
              </a:lnSpc>
              <a:spcBef>
                <a:spcPts val="600"/>
              </a:spcBef>
              <a:spcAft>
                <a:spcPts val="0"/>
              </a:spcAft>
              <a:buSzPts val="1200"/>
              <a:buChar char="•"/>
              <a:defRPr/>
            </a:lvl4pPr>
            <a:lvl5pPr marL="2286000" lvl="4" indent="-304800" algn="l">
              <a:lnSpc>
                <a:spcPct val="90000"/>
              </a:lnSpc>
              <a:spcBef>
                <a:spcPts val="600"/>
              </a:spcBef>
              <a:spcAft>
                <a:spcPts val="0"/>
              </a:spcAft>
              <a:buSzPts val="1200"/>
              <a:buChar char="•"/>
              <a:defRPr/>
            </a:lvl5pPr>
            <a:lvl6pPr marL="2743200" lvl="5" indent="-304800" algn="l">
              <a:lnSpc>
                <a:spcPct val="90000"/>
              </a:lnSpc>
              <a:spcBef>
                <a:spcPts val="600"/>
              </a:spcBef>
              <a:spcAft>
                <a:spcPts val="0"/>
              </a:spcAft>
              <a:buSzPts val="1200"/>
              <a:buChar char="•"/>
              <a:defRPr/>
            </a:lvl6pPr>
            <a:lvl7pPr marL="3200400" lvl="6" indent="-304800" algn="l">
              <a:lnSpc>
                <a:spcPct val="90000"/>
              </a:lnSpc>
              <a:spcBef>
                <a:spcPts val="600"/>
              </a:spcBef>
              <a:spcAft>
                <a:spcPts val="0"/>
              </a:spcAft>
              <a:buSzPts val="1200"/>
              <a:buChar char="•"/>
              <a:defRPr/>
            </a:lvl7pPr>
            <a:lvl8pPr marL="3657600" lvl="7" indent="-304800" algn="l">
              <a:lnSpc>
                <a:spcPct val="90000"/>
              </a:lnSpc>
              <a:spcBef>
                <a:spcPts val="600"/>
              </a:spcBef>
              <a:spcAft>
                <a:spcPts val="0"/>
              </a:spcAft>
              <a:buSzPts val="1200"/>
              <a:buChar char="•"/>
              <a:defRPr/>
            </a:lvl8pPr>
            <a:lvl9pPr marL="4114800" lvl="8" indent="-304800" algn="l">
              <a:lnSpc>
                <a:spcPct val="90000"/>
              </a:lnSpc>
              <a:spcBef>
                <a:spcPts val="600"/>
              </a:spcBef>
              <a:spcAft>
                <a:spcPts val="0"/>
              </a:spcAft>
              <a:buSzPts val="1200"/>
              <a:buChar char="•"/>
              <a:defRPr/>
            </a:lvl9pPr>
          </a:lstStyle>
          <a:p>
            <a:endParaRPr/>
          </a:p>
        </p:txBody>
      </p:sp>
      <p:sp>
        <p:nvSpPr>
          <p:cNvPr id="81" name="Google Shape;81;p63"/>
          <p:cNvSpPr txBox="1">
            <a:spLocks noGrp="1"/>
          </p:cNvSpPr>
          <p:nvPr>
            <p:ph type="ftr" idx="11"/>
          </p:nvPr>
        </p:nvSpPr>
        <p:spPr>
          <a:xfrm>
            <a:off x="971551" y="4781249"/>
            <a:ext cx="4682402" cy="205740"/>
          </a:xfrm>
          <a:prstGeom prst="rect">
            <a:avLst/>
          </a:prstGeom>
          <a:noFill/>
          <a:ln>
            <a:noFill/>
          </a:ln>
        </p:spPr>
        <p:txBody>
          <a:bodyPr spcFirstLastPara="1" wrap="square" lIns="91425" tIns="45700" rIns="91425" bIns="45700" anchor="ctr"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2" name="Google Shape;82;p63"/>
          <p:cNvSpPr txBox="1">
            <a:spLocks noGrp="1"/>
          </p:cNvSpPr>
          <p:nvPr>
            <p:ph type="dt" idx="10"/>
          </p:nvPr>
        </p:nvSpPr>
        <p:spPr>
          <a:xfrm>
            <a:off x="5843588" y="4781249"/>
            <a:ext cx="1110529" cy="205740"/>
          </a:xfrm>
          <a:prstGeom prst="rect">
            <a:avLst/>
          </a:prstGeom>
          <a:noFill/>
          <a:ln>
            <a:noFill/>
          </a:ln>
        </p:spPr>
        <p:txBody>
          <a:bodyPr spcFirstLastPara="1" wrap="square" lIns="91425" tIns="45700" rIns="91425" bIns="45700" anchor="ctr" anchorCtr="0">
            <a:noAutofit/>
          </a:bodyPr>
          <a:lstStyle>
            <a:lvl1pPr lvl="0" algn="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3" name="Google Shape;83;p63"/>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a:lnSpc>
                <a:spcPct val="100000"/>
              </a:lnSpc>
              <a:spcBef>
                <a:spcPts val="0"/>
              </a:spcBef>
              <a:spcAft>
                <a:spcPts val="0"/>
              </a:spcAft>
              <a:buClr>
                <a:srgbClr val="000000"/>
              </a:buClr>
              <a:buSzPts val="825"/>
              <a:buFont typeface="Arial"/>
              <a:buNone/>
              <a:defRPr/>
            </a:lvl1pPr>
            <a:lvl2pPr marL="0" marR="0" lvl="1" indent="0" algn="r">
              <a:lnSpc>
                <a:spcPct val="100000"/>
              </a:lnSpc>
              <a:spcBef>
                <a:spcPts val="0"/>
              </a:spcBef>
              <a:spcAft>
                <a:spcPts val="0"/>
              </a:spcAft>
              <a:buClr>
                <a:srgbClr val="000000"/>
              </a:buClr>
              <a:buSzPts val="825"/>
              <a:buFont typeface="Arial"/>
              <a:buNone/>
              <a:defRPr/>
            </a:lvl2pPr>
            <a:lvl3pPr marL="0" marR="0" lvl="2" indent="0" algn="r">
              <a:lnSpc>
                <a:spcPct val="100000"/>
              </a:lnSpc>
              <a:spcBef>
                <a:spcPts val="0"/>
              </a:spcBef>
              <a:spcAft>
                <a:spcPts val="0"/>
              </a:spcAft>
              <a:buClr>
                <a:srgbClr val="000000"/>
              </a:buClr>
              <a:buSzPts val="825"/>
              <a:buFont typeface="Arial"/>
              <a:buNone/>
              <a:defRPr/>
            </a:lvl3pPr>
            <a:lvl4pPr marL="0" marR="0" lvl="3" indent="0" algn="r">
              <a:lnSpc>
                <a:spcPct val="100000"/>
              </a:lnSpc>
              <a:spcBef>
                <a:spcPts val="0"/>
              </a:spcBef>
              <a:spcAft>
                <a:spcPts val="0"/>
              </a:spcAft>
              <a:buClr>
                <a:srgbClr val="000000"/>
              </a:buClr>
              <a:buSzPts val="825"/>
              <a:buFont typeface="Arial"/>
              <a:buNone/>
              <a:defRPr/>
            </a:lvl4pPr>
            <a:lvl5pPr marL="0" marR="0" lvl="4" indent="0" algn="r">
              <a:lnSpc>
                <a:spcPct val="100000"/>
              </a:lnSpc>
              <a:spcBef>
                <a:spcPts val="0"/>
              </a:spcBef>
              <a:spcAft>
                <a:spcPts val="0"/>
              </a:spcAft>
              <a:buClr>
                <a:srgbClr val="000000"/>
              </a:buClr>
              <a:buSzPts val="825"/>
              <a:buFont typeface="Arial"/>
              <a:buNone/>
              <a:defRPr/>
            </a:lvl5pPr>
            <a:lvl6pPr marL="0" marR="0" lvl="5" indent="0" algn="r">
              <a:lnSpc>
                <a:spcPct val="100000"/>
              </a:lnSpc>
              <a:spcBef>
                <a:spcPts val="0"/>
              </a:spcBef>
              <a:spcAft>
                <a:spcPts val="0"/>
              </a:spcAft>
              <a:buClr>
                <a:srgbClr val="000000"/>
              </a:buClr>
              <a:buSzPts val="825"/>
              <a:buFont typeface="Arial"/>
              <a:buNone/>
              <a:defRPr/>
            </a:lvl6pPr>
            <a:lvl7pPr marL="0" marR="0" lvl="6" indent="0" algn="r">
              <a:lnSpc>
                <a:spcPct val="100000"/>
              </a:lnSpc>
              <a:spcBef>
                <a:spcPts val="0"/>
              </a:spcBef>
              <a:spcAft>
                <a:spcPts val="0"/>
              </a:spcAft>
              <a:buClr>
                <a:srgbClr val="000000"/>
              </a:buClr>
              <a:buSzPts val="825"/>
              <a:buFont typeface="Arial"/>
              <a:buNone/>
              <a:defRPr/>
            </a:lvl7pPr>
            <a:lvl8pPr marL="0" marR="0" lvl="7" indent="0" algn="r">
              <a:lnSpc>
                <a:spcPct val="100000"/>
              </a:lnSpc>
              <a:spcBef>
                <a:spcPts val="0"/>
              </a:spcBef>
              <a:spcAft>
                <a:spcPts val="0"/>
              </a:spcAft>
              <a:buClr>
                <a:srgbClr val="000000"/>
              </a:buClr>
              <a:buSzPts val="825"/>
              <a:buFont typeface="Arial"/>
              <a:buNone/>
              <a:defRPr/>
            </a:lvl8pPr>
            <a:lvl9pPr marL="0" marR="0" lvl="8" indent="0" algn="r">
              <a:lnSpc>
                <a:spcPct val="100000"/>
              </a:lnSpc>
              <a:spcBef>
                <a:spcPts val="0"/>
              </a:spcBef>
              <a:spcAft>
                <a:spcPts val="0"/>
              </a:spcAft>
              <a:buClr>
                <a:srgbClr val="000000"/>
              </a:buClr>
              <a:buSzPts val="825"/>
              <a:buFont typeface="Arial"/>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matchingName="1_Title Slide with Picture">
  <p:cSld name="1_Title Slide with Picture">
    <p:spTree>
      <p:nvGrpSpPr>
        <p:cNvPr id="1" name="Shape 84"/>
        <p:cNvGrpSpPr/>
        <p:nvPr/>
      </p:nvGrpSpPr>
      <p:grpSpPr>
        <a:xfrm>
          <a:off x="0" y="0"/>
          <a:ext cx="0" cy="0"/>
          <a:chOff x="0" y="0"/>
          <a:chExt cx="0" cy="0"/>
        </a:xfrm>
      </p:grpSpPr>
      <p:sp>
        <p:nvSpPr>
          <p:cNvPr id="85" name="Google Shape;85;p65"/>
          <p:cNvSpPr/>
          <p:nvPr/>
        </p:nvSpPr>
        <p:spPr>
          <a:xfrm>
            <a:off x="4905378" y="0"/>
            <a:ext cx="4238622" cy="5143500"/>
          </a:xfrm>
          <a:custGeom>
            <a:avLst/>
            <a:gdLst/>
            <a:ahLst/>
            <a:cxnLst/>
            <a:rect l="l" t="t" r="r" b="b"/>
            <a:pathLst>
              <a:path w="4238622" h="6858000" extrusionOk="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rgbClr val="3A3D4B"/>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86" name="Google Shape;86;p65"/>
          <p:cNvSpPr/>
          <p:nvPr/>
        </p:nvSpPr>
        <p:spPr>
          <a:xfrm>
            <a:off x="4692652" y="0"/>
            <a:ext cx="1254127" cy="5143500"/>
          </a:xfrm>
          <a:custGeom>
            <a:avLst/>
            <a:gdLst/>
            <a:ahLst/>
            <a:cxnLst/>
            <a:rect l="l" t="t" r="r" b="b"/>
            <a:pathLst>
              <a:path w="1254127" h="6858000" extrusionOk="0">
                <a:moveTo>
                  <a:pt x="0" y="0"/>
                </a:moveTo>
                <a:lnTo>
                  <a:pt x="365127" y="0"/>
                </a:lnTo>
                <a:lnTo>
                  <a:pt x="1254127" y="4337050"/>
                </a:lnTo>
                <a:lnTo>
                  <a:pt x="619127" y="6858000"/>
                </a:lnTo>
                <a:lnTo>
                  <a:pt x="257175" y="6858000"/>
                </a:lnTo>
                <a:lnTo>
                  <a:pt x="892175" y="4337050"/>
                </a:lnTo>
                <a:close/>
              </a:path>
            </a:pathLst>
          </a:custGeom>
          <a:solidFill>
            <a:srgbClr val="FF914D"/>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87" name="Google Shape;87;p65"/>
          <p:cNvSpPr/>
          <p:nvPr/>
        </p:nvSpPr>
        <p:spPr>
          <a:xfrm>
            <a:off x="4484690" y="0"/>
            <a:ext cx="1146174" cy="5143500"/>
          </a:xfrm>
          <a:custGeom>
            <a:avLst/>
            <a:gdLst/>
            <a:ahLst/>
            <a:cxnLst/>
            <a:rect l="l" t="t" r="r" b="b"/>
            <a:pathLst>
              <a:path w="1146174" h="6858000" extrusionOk="0">
                <a:moveTo>
                  <a:pt x="0" y="0"/>
                </a:moveTo>
                <a:lnTo>
                  <a:pt x="253999" y="0"/>
                </a:lnTo>
                <a:lnTo>
                  <a:pt x="1146174" y="4337050"/>
                </a:lnTo>
                <a:lnTo>
                  <a:pt x="511174" y="6858000"/>
                </a:lnTo>
                <a:lnTo>
                  <a:pt x="254000" y="6858000"/>
                </a:lnTo>
                <a:lnTo>
                  <a:pt x="892175" y="4337050"/>
                </a:lnTo>
                <a:close/>
              </a:path>
            </a:pathLst>
          </a:custGeom>
          <a:solidFill>
            <a:srgbClr val="048A81"/>
          </a:solidFill>
          <a:ln>
            <a:noFill/>
          </a:ln>
        </p:spPr>
        <p:txBody>
          <a:bodyPr spcFirstLastPara="1" wrap="square" lIns="68575" tIns="34275" rIns="68575" bIns="34275" anchor="t" anchorCtr="0">
            <a:noAutofit/>
          </a:bodyPr>
          <a:lstStyle/>
          <a:p>
            <a:pPr marL="0" marR="0" lvl="0" indent="0" algn="l" rtl="0">
              <a:lnSpc>
                <a:spcPct val="100000"/>
              </a:lnSpc>
              <a:spcBef>
                <a:spcPts val="0"/>
              </a:spcBef>
              <a:spcAft>
                <a:spcPts val="0"/>
              </a:spcAft>
              <a:buClr>
                <a:srgbClr val="000000"/>
              </a:buClr>
              <a:buSzPts val="1350"/>
              <a:buFont typeface="Arial"/>
              <a:buNone/>
            </a:pPr>
            <a:endParaRPr sz="1350" b="0" i="0" u="none" strike="noStrike" cap="none">
              <a:solidFill>
                <a:srgbClr val="000000"/>
              </a:solidFill>
              <a:latin typeface="Arial"/>
              <a:ea typeface="Arial"/>
              <a:cs typeface="Arial"/>
              <a:sym typeface="Arial"/>
            </a:endParaRPr>
          </a:p>
        </p:txBody>
      </p:sp>
      <p:sp>
        <p:nvSpPr>
          <p:cNvPr id="88" name="Google Shape;88;p65"/>
          <p:cNvSpPr txBox="1">
            <a:spLocks noGrp="1"/>
          </p:cNvSpPr>
          <p:nvPr>
            <p:ph type="ctrTitle"/>
          </p:nvPr>
        </p:nvSpPr>
        <p:spPr>
          <a:xfrm>
            <a:off x="971551" y="1405188"/>
            <a:ext cx="3840480" cy="192024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SzPts val="3000"/>
              <a:buNone/>
              <a:defRPr sz="3000">
                <a:solidFill>
                  <a:srgbClr val="3A3D4B"/>
                </a:solidFill>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9" name="Google Shape;89;p65" descr="An empty placeholder to add an image. Click on the placeholder and select the image that you wish to add"/>
          <p:cNvSpPr>
            <a:spLocks noGrp="1"/>
          </p:cNvSpPr>
          <p:nvPr>
            <p:ph type="pic" idx="2"/>
          </p:nvPr>
        </p:nvSpPr>
        <p:spPr>
          <a:xfrm>
            <a:off x="5057778" y="0"/>
            <a:ext cx="4086223" cy="5143500"/>
          </a:xfrm>
          <a:prstGeom prst="rect">
            <a:avLst/>
          </a:prstGeom>
          <a:noFill/>
          <a:ln>
            <a:noFill/>
          </a:ln>
        </p:spPr>
      </p:sp>
      <p:sp>
        <p:nvSpPr>
          <p:cNvPr id="90" name="Google Shape;90;p65"/>
          <p:cNvSpPr txBox="1">
            <a:spLocks noGrp="1"/>
          </p:cNvSpPr>
          <p:nvPr>
            <p:ph type="subTitle" idx="1"/>
          </p:nvPr>
        </p:nvSpPr>
        <p:spPr>
          <a:xfrm>
            <a:off x="971551" y="3429000"/>
            <a:ext cx="3840480" cy="1200150"/>
          </a:xfrm>
          <a:prstGeom prst="rect">
            <a:avLst/>
          </a:prstGeom>
          <a:noFill/>
          <a:ln>
            <a:noFill/>
          </a:ln>
        </p:spPr>
        <p:txBody>
          <a:bodyPr spcFirstLastPara="1" wrap="square" lIns="91425" tIns="45700" rIns="91425" bIns="45700" anchor="t" anchorCtr="0">
            <a:normAutofit/>
          </a:bodyPr>
          <a:lstStyle>
            <a:lvl1pPr lvl="0" algn="l">
              <a:lnSpc>
                <a:spcPct val="90000"/>
              </a:lnSpc>
              <a:spcBef>
                <a:spcPts val="1350"/>
              </a:spcBef>
              <a:spcAft>
                <a:spcPts val="0"/>
              </a:spcAft>
              <a:buSzPts val="1800"/>
              <a:buNone/>
              <a:defRPr sz="1800"/>
            </a:lvl1pPr>
            <a:lvl2pPr lvl="1" algn="ctr">
              <a:lnSpc>
                <a:spcPct val="90000"/>
              </a:lnSpc>
              <a:spcBef>
                <a:spcPts val="750"/>
              </a:spcBef>
              <a:spcAft>
                <a:spcPts val="0"/>
              </a:spcAft>
              <a:buSzPts val="1500"/>
              <a:buNone/>
              <a:defRPr sz="1500"/>
            </a:lvl2pPr>
            <a:lvl3pPr lvl="2" algn="ctr">
              <a:lnSpc>
                <a:spcPct val="90000"/>
              </a:lnSpc>
              <a:spcBef>
                <a:spcPts val="600"/>
              </a:spcBef>
              <a:spcAft>
                <a:spcPts val="0"/>
              </a:spcAft>
              <a:buSzPts val="1350"/>
              <a:buNone/>
              <a:defRPr sz="1350"/>
            </a:lvl3pPr>
            <a:lvl4pPr lvl="3" algn="ctr">
              <a:lnSpc>
                <a:spcPct val="90000"/>
              </a:lnSpc>
              <a:spcBef>
                <a:spcPts val="600"/>
              </a:spcBef>
              <a:spcAft>
                <a:spcPts val="0"/>
              </a:spcAft>
              <a:buSzPts val="1200"/>
              <a:buNone/>
              <a:defRPr sz="1200"/>
            </a:lvl4pPr>
            <a:lvl5pPr lvl="4" algn="ctr">
              <a:lnSpc>
                <a:spcPct val="90000"/>
              </a:lnSpc>
              <a:spcBef>
                <a:spcPts val="600"/>
              </a:spcBef>
              <a:spcAft>
                <a:spcPts val="0"/>
              </a:spcAft>
              <a:buSzPts val="1200"/>
              <a:buNone/>
              <a:defRPr sz="1200"/>
            </a:lvl5pPr>
            <a:lvl6pPr lvl="5" algn="ctr">
              <a:lnSpc>
                <a:spcPct val="90000"/>
              </a:lnSpc>
              <a:spcBef>
                <a:spcPts val="600"/>
              </a:spcBef>
              <a:spcAft>
                <a:spcPts val="0"/>
              </a:spcAft>
              <a:buSzPts val="1200"/>
              <a:buNone/>
              <a:defRPr sz="1200"/>
            </a:lvl6pPr>
            <a:lvl7pPr lvl="6" algn="ctr">
              <a:lnSpc>
                <a:spcPct val="90000"/>
              </a:lnSpc>
              <a:spcBef>
                <a:spcPts val="600"/>
              </a:spcBef>
              <a:spcAft>
                <a:spcPts val="0"/>
              </a:spcAft>
              <a:buSzPts val="1200"/>
              <a:buNone/>
              <a:defRPr sz="1200"/>
            </a:lvl7pPr>
            <a:lvl8pPr lvl="7" algn="ctr">
              <a:lnSpc>
                <a:spcPct val="90000"/>
              </a:lnSpc>
              <a:spcBef>
                <a:spcPts val="600"/>
              </a:spcBef>
              <a:spcAft>
                <a:spcPts val="0"/>
              </a:spcAft>
              <a:buSzPts val="1200"/>
              <a:buNone/>
              <a:defRPr sz="1200"/>
            </a:lvl8pPr>
            <a:lvl9pPr lvl="8" algn="ctr">
              <a:lnSpc>
                <a:spcPct val="90000"/>
              </a:lnSpc>
              <a:spcBef>
                <a:spcPts val="600"/>
              </a:spcBef>
              <a:spcAft>
                <a:spcPts val="0"/>
              </a:spcAft>
              <a:buSzPts val="1200"/>
              <a:buNone/>
              <a:defRPr sz="1200"/>
            </a:lvl9pPr>
          </a:lstStyle>
          <a:p>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9.xml"/><Relationship Id="rId7"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5" Type="http://schemas.openxmlformats.org/officeDocument/2006/relationships/slideLayout" Target="../slideLayouts/slideLayout11.xml"/><Relationship Id="rId4"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Google Shape;6;p21"/>
          <p:cNvSpPr/>
          <p:nvPr/>
        </p:nvSpPr>
        <p:spPr>
          <a:xfrm>
            <a:off x="0" y="0"/>
            <a:ext cx="9144000" cy="1028700"/>
          </a:xfrm>
          <a:prstGeom prst="rect">
            <a:avLst/>
          </a:prstGeom>
          <a:solidFill>
            <a:srgbClr val="3A3D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7" name="Google Shape;7;p21"/>
          <p:cNvSpPr/>
          <p:nvPr/>
        </p:nvSpPr>
        <p:spPr>
          <a:xfrm>
            <a:off x="0" y="1028701"/>
            <a:ext cx="9144000" cy="61637"/>
          </a:xfrm>
          <a:prstGeom prst="rect">
            <a:avLst/>
          </a:prstGeom>
          <a:solidFill>
            <a:srgbClr val="FF91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8" name="Google Shape;8;p21"/>
          <p:cNvSpPr/>
          <p:nvPr/>
        </p:nvSpPr>
        <p:spPr>
          <a:xfrm>
            <a:off x="0" y="1082255"/>
            <a:ext cx="9144000" cy="61637"/>
          </a:xfrm>
          <a:prstGeom prst="rect">
            <a:avLst/>
          </a:prstGeom>
          <a:solidFill>
            <a:srgbClr val="048A8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9" name="Google Shape;9;p21"/>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lt1"/>
              </a:buClr>
              <a:buSzPts val="3000"/>
              <a:buFont typeface="Calibri"/>
              <a:buNone/>
              <a:defRPr sz="3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 name="Google Shape;10;p21"/>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90000"/>
              </a:lnSpc>
              <a:spcBef>
                <a:spcPts val="1350"/>
              </a:spcBef>
              <a:spcAft>
                <a:spcPts val="0"/>
              </a:spcAft>
              <a:buClr>
                <a:srgbClr val="3A3D4B"/>
              </a:buClr>
              <a:buSzPts val="1800"/>
              <a:buFont typeface="Arial"/>
              <a:buChar char="•"/>
              <a:defRPr sz="1800" b="0" i="0" u="none" strike="noStrike" cap="none">
                <a:solidFill>
                  <a:srgbClr val="3A3D4B"/>
                </a:solidFill>
                <a:latin typeface="Calibri"/>
                <a:ea typeface="Calibri"/>
                <a:cs typeface="Calibri"/>
                <a:sym typeface="Calibri"/>
              </a:defRPr>
            </a:lvl1pPr>
            <a:lvl2pPr marL="914400" marR="0" lvl="1" indent="-323850" algn="l" rtl="0">
              <a:lnSpc>
                <a:spcPct val="90000"/>
              </a:lnSpc>
              <a:spcBef>
                <a:spcPts val="750"/>
              </a:spcBef>
              <a:spcAft>
                <a:spcPts val="0"/>
              </a:spcAft>
              <a:buClr>
                <a:srgbClr val="FF914D"/>
              </a:buClr>
              <a:buSzPts val="1500"/>
              <a:buFont typeface="Arial"/>
              <a:buChar char="•"/>
              <a:defRPr sz="1500" b="0" i="0" u="none" strike="noStrike" cap="none">
                <a:solidFill>
                  <a:srgbClr val="3A3D4B"/>
                </a:solidFill>
                <a:latin typeface="Calibri"/>
                <a:ea typeface="Calibri"/>
                <a:cs typeface="Calibri"/>
                <a:sym typeface="Calibri"/>
              </a:defRPr>
            </a:lvl2pPr>
            <a:lvl3pPr marL="1371600" marR="0" lvl="2" indent="-314325" algn="l" rtl="0">
              <a:lnSpc>
                <a:spcPct val="90000"/>
              </a:lnSpc>
              <a:spcBef>
                <a:spcPts val="600"/>
              </a:spcBef>
              <a:spcAft>
                <a:spcPts val="0"/>
              </a:spcAft>
              <a:buClr>
                <a:srgbClr val="048A81"/>
              </a:buClr>
              <a:buSzPts val="1350"/>
              <a:buFont typeface="Noto Sans Symbols"/>
              <a:buChar char="✔"/>
              <a:defRPr sz="1350" b="0" i="0" u="none" strike="noStrike" cap="none">
                <a:solidFill>
                  <a:srgbClr val="3A3D4B"/>
                </a:solidFill>
                <a:latin typeface="Calibri"/>
                <a:ea typeface="Calibri"/>
                <a:cs typeface="Calibri"/>
                <a:sym typeface="Calibri"/>
              </a:defRPr>
            </a:lvl3pPr>
            <a:lvl4pPr marL="1828800" marR="0" lvl="3"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4pPr>
            <a:lvl5pPr marL="2286000" marR="0" lvl="4"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5pPr>
            <a:lvl6pPr marL="2743200" marR="0" lvl="5"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6pPr>
            <a:lvl7pPr marL="3200400" marR="0" lvl="6"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7pPr>
            <a:lvl8pPr marL="3657600" marR="0" lvl="7"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8pPr>
            <a:lvl9pPr marL="4114800" marR="0" lvl="8"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9pPr>
          </a:lstStyle>
          <a:p>
            <a:endParaRPr/>
          </a:p>
        </p:txBody>
      </p:sp>
      <p:sp>
        <p:nvSpPr>
          <p:cNvPr id="11" name="Google Shape;11;p21"/>
          <p:cNvSpPr txBox="1">
            <a:spLocks noGrp="1"/>
          </p:cNvSpPr>
          <p:nvPr>
            <p:ph type="ftr" idx="11"/>
          </p:nvPr>
        </p:nvSpPr>
        <p:spPr>
          <a:xfrm>
            <a:off x="971550" y="4781249"/>
            <a:ext cx="4682402" cy="20574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2" name="Google Shape;12;p21"/>
          <p:cNvSpPr txBox="1">
            <a:spLocks noGrp="1"/>
          </p:cNvSpPr>
          <p:nvPr>
            <p:ph type="dt" idx="10"/>
          </p:nvPr>
        </p:nvSpPr>
        <p:spPr>
          <a:xfrm>
            <a:off x="5843587" y="4781249"/>
            <a:ext cx="1110529" cy="20574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82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13" name="Google Shape;13;p21"/>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2"/>
        <p:cNvGrpSpPr/>
        <p:nvPr/>
      </p:nvGrpSpPr>
      <p:grpSpPr>
        <a:xfrm>
          <a:off x="0" y="0"/>
          <a:ext cx="0" cy="0"/>
          <a:chOff x="0" y="0"/>
          <a:chExt cx="0" cy="0"/>
        </a:xfrm>
      </p:grpSpPr>
      <p:sp>
        <p:nvSpPr>
          <p:cNvPr id="63" name="Google Shape;63;p61"/>
          <p:cNvSpPr/>
          <p:nvPr/>
        </p:nvSpPr>
        <p:spPr>
          <a:xfrm>
            <a:off x="0" y="0"/>
            <a:ext cx="9144000" cy="1028700"/>
          </a:xfrm>
          <a:prstGeom prst="rect">
            <a:avLst/>
          </a:prstGeom>
          <a:solidFill>
            <a:srgbClr val="3A3D4B"/>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64" name="Google Shape;64;p61"/>
          <p:cNvSpPr/>
          <p:nvPr/>
        </p:nvSpPr>
        <p:spPr>
          <a:xfrm>
            <a:off x="0" y="1028702"/>
            <a:ext cx="9144000" cy="61637"/>
          </a:xfrm>
          <a:prstGeom prst="rect">
            <a:avLst/>
          </a:prstGeom>
          <a:solidFill>
            <a:srgbClr val="FF914D"/>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65" name="Google Shape;65;p61"/>
          <p:cNvSpPr/>
          <p:nvPr/>
        </p:nvSpPr>
        <p:spPr>
          <a:xfrm>
            <a:off x="0" y="1082256"/>
            <a:ext cx="9144000" cy="61637"/>
          </a:xfrm>
          <a:prstGeom prst="rect">
            <a:avLst/>
          </a:prstGeom>
          <a:solidFill>
            <a:srgbClr val="048A8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050"/>
              <a:buFont typeface="Arial"/>
              <a:buNone/>
            </a:pPr>
            <a:endParaRPr sz="1050" b="0" i="0" u="none" strike="noStrike" cap="none">
              <a:solidFill>
                <a:schemeClr val="lt1"/>
              </a:solidFill>
              <a:latin typeface="Arial"/>
              <a:ea typeface="Arial"/>
              <a:cs typeface="Arial"/>
              <a:sym typeface="Arial"/>
            </a:endParaRPr>
          </a:p>
        </p:txBody>
      </p:sp>
      <p:sp>
        <p:nvSpPr>
          <p:cNvPr id="66" name="Google Shape;66;p61"/>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lvl1pPr marR="0" lvl="0" algn="l" rtl="0">
              <a:lnSpc>
                <a:spcPct val="90000"/>
              </a:lnSpc>
              <a:spcBef>
                <a:spcPts val="0"/>
              </a:spcBef>
              <a:spcAft>
                <a:spcPts val="0"/>
              </a:spcAft>
              <a:buClr>
                <a:schemeClr val="lt1"/>
              </a:buClr>
              <a:buSzPts val="3000"/>
              <a:buFont typeface="Calibri"/>
              <a:buNone/>
              <a:defRPr sz="3000" b="0" i="0" u="none" strike="noStrike" cap="none">
                <a:solidFill>
                  <a:schemeClr val="lt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7" name="Google Shape;67;p61"/>
          <p:cNvSpPr txBox="1">
            <a:spLocks noGrp="1"/>
          </p:cNvSpPr>
          <p:nvPr>
            <p:ph type="body" idx="1"/>
          </p:nvPr>
        </p:nvSpPr>
        <p:spPr>
          <a:xfrm>
            <a:off x="971550" y="1371600"/>
            <a:ext cx="7200900" cy="3257550"/>
          </a:xfrm>
          <a:prstGeom prst="rect">
            <a:avLst/>
          </a:prstGeom>
          <a:noFill/>
          <a:ln>
            <a:noFill/>
          </a:ln>
        </p:spPr>
        <p:txBody>
          <a:bodyPr spcFirstLastPara="1" wrap="square" lIns="91425" tIns="45700" rIns="91425" bIns="45700" anchor="t" anchorCtr="0">
            <a:normAutofit/>
          </a:bodyPr>
          <a:lstStyle>
            <a:lvl1pPr marL="457200" marR="0" lvl="0" indent="-342900" algn="l" rtl="0">
              <a:lnSpc>
                <a:spcPct val="90000"/>
              </a:lnSpc>
              <a:spcBef>
                <a:spcPts val="1350"/>
              </a:spcBef>
              <a:spcAft>
                <a:spcPts val="0"/>
              </a:spcAft>
              <a:buClr>
                <a:srgbClr val="3A3D4B"/>
              </a:buClr>
              <a:buSzPts val="1800"/>
              <a:buFont typeface="Arial"/>
              <a:buChar char="•"/>
              <a:defRPr sz="1800" b="0" i="0" u="none" strike="noStrike" cap="none">
                <a:solidFill>
                  <a:srgbClr val="3A3D4B"/>
                </a:solidFill>
                <a:latin typeface="Calibri"/>
                <a:ea typeface="Calibri"/>
                <a:cs typeface="Calibri"/>
                <a:sym typeface="Calibri"/>
              </a:defRPr>
            </a:lvl1pPr>
            <a:lvl2pPr marL="914400" marR="0" lvl="1" indent="-323850" algn="l" rtl="0">
              <a:lnSpc>
                <a:spcPct val="90000"/>
              </a:lnSpc>
              <a:spcBef>
                <a:spcPts val="750"/>
              </a:spcBef>
              <a:spcAft>
                <a:spcPts val="0"/>
              </a:spcAft>
              <a:buClr>
                <a:srgbClr val="FF914D"/>
              </a:buClr>
              <a:buSzPts val="1500"/>
              <a:buFont typeface="Arial"/>
              <a:buChar char="•"/>
              <a:defRPr sz="1500" b="0" i="0" u="none" strike="noStrike" cap="none">
                <a:solidFill>
                  <a:srgbClr val="3A3D4B"/>
                </a:solidFill>
                <a:latin typeface="Calibri"/>
                <a:ea typeface="Calibri"/>
                <a:cs typeface="Calibri"/>
                <a:sym typeface="Calibri"/>
              </a:defRPr>
            </a:lvl2pPr>
            <a:lvl3pPr marL="1371600" marR="0" lvl="2" indent="-314325" algn="l" rtl="0">
              <a:lnSpc>
                <a:spcPct val="90000"/>
              </a:lnSpc>
              <a:spcBef>
                <a:spcPts val="600"/>
              </a:spcBef>
              <a:spcAft>
                <a:spcPts val="0"/>
              </a:spcAft>
              <a:buClr>
                <a:srgbClr val="048A81"/>
              </a:buClr>
              <a:buSzPts val="1350"/>
              <a:buFont typeface="Noto Sans Symbols"/>
              <a:buChar char="✔"/>
              <a:defRPr sz="1350" b="0" i="0" u="none" strike="noStrike" cap="none">
                <a:solidFill>
                  <a:srgbClr val="3A3D4B"/>
                </a:solidFill>
                <a:latin typeface="Calibri"/>
                <a:ea typeface="Calibri"/>
                <a:cs typeface="Calibri"/>
                <a:sym typeface="Calibri"/>
              </a:defRPr>
            </a:lvl3pPr>
            <a:lvl4pPr marL="1828800" marR="0" lvl="3"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4pPr>
            <a:lvl5pPr marL="2286000" marR="0" lvl="4" indent="-304800" algn="l" rtl="0">
              <a:lnSpc>
                <a:spcPct val="90000"/>
              </a:lnSpc>
              <a:spcBef>
                <a:spcPts val="600"/>
              </a:spcBef>
              <a:spcAft>
                <a:spcPts val="0"/>
              </a:spcAft>
              <a:buClr>
                <a:srgbClr val="3A3D4B"/>
              </a:buClr>
              <a:buSzPts val="1200"/>
              <a:buFont typeface="Arial"/>
              <a:buChar char="•"/>
              <a:defRPr sz="1200" b="0" i="0" u="none" strike="noStrike" cap="none">
                <a:solidFill>
                  <a:srgbClr val="3A3D4B"/>
                </a:solidFill>
                <a:latin typeface="Calibri"/>
                <a:ea typeface="Calibri"/>
                <a:cs typeface="Calibri"/>
                <a:sym typeface="Calibri"/>
              </a:defRPr>
            </a:lvl5pPr>
            <a:lvl6pPr marL="2743200" marR="0" lvl="5"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6pPr>
            <a:lvl7pPr marL="3200400" marR="0" lvl="6"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7pPr>
            <a:lvl8pPr marL="3657600" marR="0" lvl="7"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8pPr>
            <a:lvl9pPr marL="4114800" marR="0" lvl="8" indent="-304800" algn="l" rtl="0">
              <a:lnSpc>
                <a:spcPct val="90000"/>
              </a:lnSpc>
              <a:spcBef>
                <a:spcPts val="600"/>
              </a:spcBef>
              <a:spcAft>
                <a:spcPts val="0"/>
              </a:spcAft>
              <a:buClr>
                <a:schemeClr val="dk1"/>
              </a:buClr>
              <a:buSzPts val="1200"/>
              <a:buFont typeface="Arial"/>
              <a:buChar char="•"/>
              <a:defRPr sz="1200" b="0" i="0" u="none" strike="noStrike" cap="none">
                <a:solidFill>
                  <a:schemeClr val="dk1"/>
                </a:solidFill>
                <a:latin typeface="Book Antiqua"/>
                <a:ea typeface="Book Antiqua"/>
                <a:cs typeface="Book Antiqua"/>
                <a:sym typeface="Book Antiqua"/>
              </a:defRPr>
            </a:lvl9pPr>
          </a:lstStyle>
          <a:p>
            <a:endParaRPr/>
          </a:p>
        </p:txBody>
      </p:sp>
      <p:sp>
        <p:nvSpPr>
          <p:cNvPr id="68" name="Google Shape;68;p61"/>
          <p:cNvSpPr txBox="1">
            <a:spLocks noGrp="1"/>
          </p:cNvSpPr>
          <p:nvPr>
            <p:ph type="ftr" idx="11"/>
          </p:nvPr>
        </p:nvSpPr>
        <p:spPr>
          <a:xfrm>
            <a:off x="971551" y="4781249"/>
            <a:ext cx="4682402" cy="205740"/>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Clr>
                <a:srgbClr val="000000"/>
              </a:buClr>
              <a:buSzPts val="1400"/>
              <a:buFont typeface="Arial"/>
              <a:buNone/>
              <a:defRPr sz="9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69" name="Google Shape;69;p61"/>
          <p:cNvSpPr txBox="1">
            <a:spLocks noGrp="1"/>
          </p:cNvSpPr>
          <p:nvPr>
            <p:ph type="dt" idx="10"/>
          </p:nvPr>
        </p:nvSpPr>
        <p:spPr>
          <a:xfrm>
            <a:off x="5843588" y="4781249"/>
            <a:ext cx="1110529" cy="205740"/>
          </a:xfrm>
          <a:prstGeom prst="rect">
            <a:avLst/>
          </a:prstGeom>
          <a:noFill/>
          <a:ln>
            <a:noFill/>
          </a:ln>
        </p:spPr>
        <p:txBody>
          <a:bodyPr spcFirstLastPara="1" wrap="square" lIns="91425" tIns="45700" rIns="91425" bIns="45700" anchor="ctr" anchorCtr="0">
            <a:noAutofit/>
          </a:bodyPr>
          <a:lstStyle>
            <a:lvl1pPr marR="0" lvl="0" algn="r" rtl="0">
              <a:lnSpc>
                <a:spcPct val="100000"/>
              </a:lnSpc>
              <a:spcBef>
                <a:spcPts val="0"/>
              </a:spcBef>
              <a:spcAft>
                <a:spcPts val="0"/>
              </a:spcAft>
              <a:buClr>
                <a:srgbClr val="000000"/>
              </a:buClr>
              <a:buSzPts val="1400"/>
              <a:buFont typeface="Arial"/>
              <a:buNone/>
              <a:defRPr sz="825"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endParaRPr/>
          </a:p>
        </p:txBody>
      </p:sp>
      <p:sp>
        <p:nvSpPr>
          <p:cNvPr id="70" name="Google Shape;70;p61"/>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825"/>
              <a:buFont typeface="Arial"/>
              <a:buNone/>
              <a:defRPr sz="825"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7" r:id="rId1"/>
    <p:sldLayoutId id="2147483658" r:id="rId2"/>
    <p:sldLayoutId id="2147483659" r:id="rId3"/>
    <p:sldLayoutId id="2147483660" r:id="rId4"/>
    <p:sldLayoutId id="2147483661" r:id="rId5"/>
    <p:sldLayoutId id="2147483662" r:id="rId6"/>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newmexico.onlinehelp.cognia.org/handling-contaminated-pbt-material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ebnew.ped.state.nm.us/wp-content/uploads/2021/07/TestingIrregularity_Reporting.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newmexico.onlinehelp.cognia.org/"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3" Type="http://schemas.openxmlformats.org/officeDocument/2006/relationships/hyperlink" Target="mailto:Nicholas.Salazar@state.nm.us" TargetMode="External"/><Relationship Id="rId7" Type="http://schemas.openxmlformats.org/officeDocument/2006/relationships/hyperlink" Target="mailto:Sarah.Owens@Cognia.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mailto:Mara.Allaire@Cognia.org" TargetMode="External"/><Relationship Id="rId5" Type="http://schemas.openxmlformats.org/officeDocument/2006/relationships/hyperlink" Target="mailto:Larry.Ehret@Cognia.org" TargetMode="External"/><Relationship Id="rId4" Type="http://schemas.openxmlformats.org/officeDocument/2006/relationships/hyperlink" Target="mailto:Axel.Hernandez@Cognia.org" TargetMode="Externa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8.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mailto:Nicholas.Salazar@state.nm.us" TargetMode="External"/><Relationship Id="rId7" Type="http://schemas.openxmlformats.org/officeDocument/2006/relationships/hyperlink" Target="mailto:Sarah.Owens@Cognia.org"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mailto:Mara.Allaire@Cognia.org" TargetMode="External"/><Relationship Id="rId5" Type="http://schemas.openxmlformats.org/officeDocument/2006/relationships/hyperlink" Target="mailto:Larry.Ehret@Cognia.org" TargetMode="External"/><Relationship Id="rId4" Type="http://schemas.openxmlformats.org/officeDocument/2006/relationships/hyperlink" Target="mailto:Axel.Hernandez@Cognia.org"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5"/>
          <p:cNvSpPr txBox="1">
            <a:spLocks noGrp="1"/>
          </p:cNvSpPr>
          <p:nvPr>
            <p:ph type="ctrTitle"/>
          </p:nvPr>
        </p:nvSpPr>
        <p:spPr>
          <a:xfrm>
            <a:off x="875925" y="1354325"/>
            <a:ext cx="4341600" cy="1376400"/>
          </a:xfrm>
          <a:prstGeom prst="rect">
            <a:avLst/>
          </a:prstGeom>
          <a:noFill/>
          <a:ln>
            <a:noFill/>
          </a:ln>
        </p:spPr>
        <p:txBody>
          <a:bodyPr spcFirstLastPara="1" wrap="square" lIns="91425" tIns="45700" rIns="91425" bIns="45700" anchor="b" anchorCtr="0">
            <a:noAutofit/>
          </a:bodyPr>
          <a:lstStyle/>
          <a:p>
            <a:pPr marL="0" lvl="0" indent="0" algn="l" rtl="0">
              <a:lnSpc>
                <a:spcPct val="90000"/>
              </a:lnSpc>
              <a:spcBef>
                <a:spcPts val="0"/>
              </a:spcBef>
              <a:spcAft>
                <a:spcPts val="0"/>
              </a:spcAft>
              <a:buNone/>
            </a:pPr>
            <a:r>
              <a:rPr lang="en-US" sz="2800" b="1" dirty="0">
                <a:solidFill>
                  <a:schemeClr val="dk2"/>
                </a:solidFill>
              </a:rPr>
              <a:t>ASR Fall Administration</a:t>
            </a:r>
            <a:br>
              <a:rPr lang="en-US" sz="2800" b="1" dirty="0">
                <a:solidFill>
                  <a:schemeClr val="dk2"/>
                </a:solidFill>
              </a:rPr>
            </a:br>
            <a:r>
              <a:rPr lang="en-US" sz="2800" b="1" dirty="0">
                <a:solidFill>
                  <a:schemeClr val="dk2"/>
                </a:solidFill>
              </a:rPr>
              <a:t>Paper Materials</a:t>
            </a:r>
            <a:endParaRPr sz="3200" b="1" dirty="0">
              <a:solidFill>
                <a:schemeClr val="dk2"/>
              </a:solidFill>
            </a:endParaRPr>
          </a:p>
        </p:txBody>
      </p:sp>
      <p:pic>
        <p:nvPicPr>
          <p:cNvPr id="120" name="Google Shape;120;p5"/>
          <p:cNvPicPr preferRelativeResize="0">
            <a:picLocks noGrp="1"/>
          </p:cNvPicPr>
          <p:nvPr>
            <p:ph type="pic" idx="2"/>
          </p:nvPr>
        </p:nvPicPr>
        <p:blipFill rotWithShape="1">
          <a:blip r:embed="rId3">
            <a:alphaModFix/>
          </a:blip>
          <a:srcRect t="4283" b="4282"/>
          <a:stretch/>
        </p:blipFill>
        <p:spPr>
          <a:xfrm>
            <a:off x="5653384" y="704850"/>
            <a:ext cx="3365839" cy="4236720"/>
          </a:xfrm>
          <a:prstGeom prst="rect">
            <a:avLst/>
          </a:prstGeom>
          <a:noFill/>
          <a:ln>
            <a:noFill/>
          </a:ln>
        </p:spPr>
      </p:pic>
      <p:sp>
        <p:nvSpPr>
          <p:cNvPr id="121" name="Google Shape;121;p5"/>
          <p:cNvSpPr/>
          <p:nvPr/>
        </p:nvSpPr>
        <p:spPr>
          <a:xfrm>
            <a:off x="149469" y="4664571"/>
            <a:ext cx="4662562" cy="41549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2100"/>
              <a:buFont typeface="Arial"/>
              <a:buNone/>
            </a:pPr>
            <a:r>
              <a:rPr lang="en-US" sz="2100" b="0" i="1" u="none" strike="noStrike" cap="none" dirty="0">
                <a:solidFill>
                  <a:srgbClr val="048A81"/>
                </a:solidFill>
                <a:latin typeface="Calibri"/>
                <a:ea typeface="Calibri"/>
                <a:cs typeface="Calibri"/>
                <a:sym typeface="Calibri"/>
              </a:rPr>
              <a:t>Investing for tomorrow, delivering today. </a:t>
            </a:r>
            <a:endParaRPr sz="1400" b="0" i="0" u="none" strike="noStrike" cap="none" dirty="0">
              <a:solidFill>
                <a:srgbClr val="000000"/>
              </a:solidFill>
              <a:latin typeface="Arial"/>
              <a:ea typeface="Arial"/>
              <a:cs typeface="Arial"/>
              <a:sym typeface="Arial"/>
            </a:endParaRPr>
          </a:p>
        </p:txBody>
      </p:sp>
      <p:sp>
        <p:nvSpPr>
          <p:cNvPr id="123" name="Google Shape;123;p5"/>
          <p:cNvSpPr txBox="1"/>
          <p:nvPr/>
        </p:nvSpPr>
        <p:spPr>
          <a:xfrm>
            <a:off x="1578898" y="3059862"/>
            <a:ext cx="2271713" cy="36929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800" b="0" i="0" u="none" strike="noStrike" cap="none" dirty="0">
                <a:solidFill>
                  <a:srgbClr val="000000"/>
                </a:solidFill>
                <a:latin typeface="Calibri" panose="020F0502020204030204" pitchFamily="34" charset="0"/>
                <a:cs typeface="Calibri" panose="020F0502020204030204" pitchFamily="34" charset="0"/>
                <a:sym typeface="Arial"/>
              </a:rPr>
              <a:t>October 12, 2022</a:t>
            </a:r>
            <a:endParaRPr sz="1800" dirty="0">
              <a:latin typeface="Calibri" panose="020F0502020204030204" pitchFamily="34" charset="0"/>
              <a:cs typeface="Calibri" panose="020F0502020204030204" pitchFamily="34" charset="0"/>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2"/>
          <p:cNvSpPr txBox="1">
            <a:spLocks noGrp="1"/>
          </p:cNvSpPr>
          <p:nvPr>
            <p:ph type="title"/>
          </p:nvPr>
        </p:nvSpPr>
        <p:spPr>
          <a:xfrm>
            <a:off x="851806" y="191350"/>
            <a:ext cx="6711044" cy="777600"/>
          </a:xfrm>
          <a:prstGeom prst="rect">
            <a:avLst/>
          </a:prstGeom>
          <a:noFill/>
          <a:ln>
            <a:noFill/>
          </a:ln>
        </p:spPr>
        <p:txBody>
          <a:bodyPr spcFirstLastPara="1" wrap="square" lIns="91425" tIns="45700" rIns="91425" bIns="45700" anchor="b" anchorCtr="0">
            <a:normAutofit/>
          </a:bodyPr>
          <a:lstStyle/>
          <a:p>
            <a:r>
              <a:rPr lang="en-US"/>
              <a:t>Paper Testing – Contaminated Materials</a:t>
            </a:r>
            <a:endParaRPr/>
          </a:p>
        </p:txBody>
      </p:sp>
      <p:sp>
        <p:nvSpPr>
          <p:cNvPr id="311" name="Google Shape;311;p22"/>
          <p:cNvSpPr txBox="1">
            <a:spLocks noGrp="1"/>
          </p:cNvSpPr>
          <p:nvPr>
            <p:ph type="body" idx="1"/>
          </p:nvPr>
        </p:nvSpPr>
        <p:spPr>
          <a:xfrm>
            <a:off x="514350" y="1219200"/>
            <a:ext cx="7581300" cy="3656700"/>
          </a:xfrm>
          <a:prstGeom prst="rect">
            <a:avLst/>
          </a:prstGeom>
          <a:noFill/>
          <a:ln>
            <a:noFill/>
          </a:ln>
        </p:spPr>
        <p:txBody>
          <a:bodyPr spcFirstLastPara="1" wrap="square" lIns="91425" tIns="45700" rIns="91425" bIns="45700" anchor="t" anchorCtr="0">
            <a:normAutofit fontScale="92500" lnSpcReduction="10000"/>
          </a:bodyPr>
          <a:lstStyle/>
          <a:p>
            <a:pPr indent="-351790">
              <a:buSzPts val="1946"/>
            </a:pPr>
            <a:r>
              <a:rPr lang="en-US" dirty="0">
                <a:solidFill>
                  <a:schemeClr val="dk2"/>
                </a:solidFill>
              </a:rPr>
              <a:t>Secure materials that have been contaminated by biohazardous materials should not be returned to </a:t>
            </a:r>
            <a:r>
              <a:rPr lang="en-US" dirty="0" err="1">
                <a:solidFill>
                  <a:schemeClr val="dk2"/>
                </a:solidFill>
              </a:rPr>
              <a:t>Cognia</a:t>
            </a:r>
            <a:r>
              <a:rPr lang="en-US" dirty="0">
                <a:solidFill>
                  <a:schemeClr val="dk2"/>
                </a:solidFill>
              </a:rPr>
              <a:t>.</a:t>
            </a:r>
          </a:p>
          <a:p>
            <a:pPr indent="-351790">
              <a:buSzPts val="1946"/>
            </a:pPr>
            <a:r>
              <a:rPr lang="en-US" dirty="0">
                <a:solidFill>
                  <a:schemeClr val="dk2"/>
                </a:solidFill>
              </a:rPr>
              <a:t>Complete the </a:t>
            </a:r>
            <a:r>
              <a:rPr lang="en-US" i="1" dirty="0">
                <a:solidFill>
                  <a:schemeClr val="dk2"/>
                </a:solidFill>
              </a:rPr>
              <a:t>Contaminated Booklet Report Form </a:t>
            </a:r>
            <a:r>
              <a:rPr lang="en-US" dirty="0">
                <a:solidFill>
                  <a:schemeClr val="dk2"/>
                </a:solidFill>
              </a:rPr>
              <a:t>found in the Help &amp; Support site here:</a:t>
            </a:r>
            <a:r>
              <a:rPr lang="en-US" i="1" dirty="0">
                <a:solidFill>
                  <a:schemeClr val="dk2"/>
                </a:solidFill>
              </a:rPr>
              <a:t> </a:t>
            </a:r>
            <a:r>
              <a:rPr lang="en-US" i="1" dirty="0">
                <a:solidFill>
                  <a:schemeClr val="dk2"/>
                </a:solidFill>
                <a:hlinkClick r:id="rId3"/>
              </a:rPr>
              <a:t>https://newmexico.onlinehelp.cognia.org/handling-contaminated-pbt-materials/</a:t>
            </a:r>
            <a:endParaRPr lang="en-US" i="1" dirty="0">
              <a:solidFill>
                <a:schemeClr val="dk2"/>
              </a:solidFill>
            </a:endParaRPr>
          </a:p>
          <a:p>
            <a:pPr lvl="1">
              <a:buSzPts val="1946"/>
            </a:pPr>
            <a:r>
              <a:rPr lang="en-US" dirty="0">
                <a:solidFill>
                  <a:schemeClr val="dk2"/>
                </a:solidFill>
              </a:rPr>
              <a:t>Please follow the instructions provided in “How to Handle Contaminated PBT Materials” document to complete this form and return to </a:t>
            </a:r>
            <a:r>
              <a:rPr lang="en-US" dirty="0" err="1">
                <a:solidFill>
                  <a:schemeClr val="dk2"/>
                </a:solidFill>
              </a:rPr>
              <a:t>Cognia</a:t>
            </a:r>
            <a:r>
              <a:rPr lang="en-US" dirty="0">
                <a:solidFill>
                  <a:schemeClr val="dk2"/>
                </a:solidFill>
              </a:rPr>
              <a:t>.</a:t>
            </a:r>
          </a:p>
          <a:p>
            <a:pPr>
              <a:buSzPts val="1946"/>
            </a:pPr>
            <a:r>
              <a:rPr lang="en-US" dirty="0">
                <a:solidFill>
                  <a:schemeClr val="dk2"/>
                </a:solidFill>
              </a:rPr>
              <a:t>If the contaminated test material is a used answer document, transcribe the answers from the contaminated answer document into a fresh document.</a:t>
            </a:r>
          </a:p>
          <a:p>
            <a:pPr>
              <a:buSzPts val="1946"/>
            </a:pPr>
            <a:r>
              <a:rPr lang="en-US" dirty="0">
                <a:solidFill>
                  <a:schemeClr val="dk2"/>
                </a:solidFill>
              </a:rPr>
              <a:t>Securely destroy the contaminated material(s).</a:t>
            </a:r>
          </a:p>
          <a:p>
            <a:pPr>
              <a:buSzPts val="1946"/>
            </a:pPr>
            <a:r>
              <a:rPr lang="en-US" dirty="0">
                <a:solidFill>
                  <a:schemeClr val="dk2"/>
                </a:solidFill>
              </a:rPr>
              <a:t>Complete instructions on handling contaminated secure materials are located on the Help and Support site </a:t>
            </a:r>
            <a:r>
              <a:rPr lang="en-US" dirty="0">
                <a:solidFill>
                  <a:schemeClr val="dk2"/>
                </a:solidFill>
                <a:hlinkClick r:id="rId3">
                  <a:extLst>
                    <a:ext uri="{A12FA001-AC4F-418D-AE19-62706E023703}">
                      <ahyp:hlinkClr xmlns:ahyp="http://schemas.microsoft.com/office/drawing/2018/hyperlinkcolor" val="tx"/>
                    </a:ext>
                  </a:extLst>
                </a:hlinkClick>
              </a:rPr>
              <a:t>Contaminated Materials</a:t>
            </a:r>
            <a:r>
              <a:rPr lang="en-US" dirty="0">
                <a:solidFill>
                  <a:schemeClr val="dk2"/>
                </a:solidFill>
              </a:rPr>
              <a:t> section. </a:t>
            </a:r>
          </a:p>
        </p:txBody>
      </p:sp>
      <p:sp>
        <p:nvSpPr>
          <p:cNvPr id="312" name="Google Shape;312;p22"/>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10</a:t>
            </a:fld>
            <a:endParaRPr sz="825" b="0" i="0" u="none" strike="noStrike" cap="none">
              <a:solidFill>
                <a:srgbClr val="595959"/>
              </a:solidFill>
              <a:latin typeface="Arial"/>
              <a:ea typeface="Arial"/>
              <a:cs typeface="Arial"/>
              <a:sym typeface="Arial"/>
            </a:endParaRPr>
          </a:p>
        </p:txBody>
      </p:sp>
    </p:spTree>
    <p:extLst>
      <p:ext uri="{BB962C8B-B14F-4D97-AF65-F5344CB8AC3E}">
        <p14:creationId xmlns:p14="http://schemas.microsoft.com/office/powerpoint/2010/main" val="222565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31243-AD7D-4800-B90E-F6F15FABE8C0}"/>
              </a:ext>
            </a:extLst>
          </p:cNvPr>
          <p:cNvSpPr>
            <a:spLocks noGrp="1"/>
          </p:cNvSpPr>
          <p:nvPr>
            <p:ph type="title"/>
          </p:nvPr>
        </p:nvSpPr>
        <p:spPr/>
        <p:txBody>
          <a:bodyPr/>
          <a:lstStyle/>
          <a:p>
            <a:r>
              <a:rPr lang="en-US" dirty="0"/>
              <a:t>Returning Paper Materials</a:t>
            </a:r>
          </a:p>
        </p:txBody>
      </p:sp>
      <p:sp>
        <p:nvSpPr>
          <p:cNvPr id="3" name="Text Placeholder 2">
            <a:extLst>
              <a:ext uri="{FF2B5EF4-FFF2-40B4-BE49-F238E27FC236}">
                <a16:creationId xmlns:a16="http://schemas.microsoft.com/office/drawing/2014/main" id="{878EFF7E-4A3F-4C89-A2B4-69349D76A20C}"/>
              </a:ext>
            </a:extLst>
          </p:cNvPr>
          <p:cNvSpPr>
            <a:spLocks noGrp="1"/>
          </p:cNvSpPr>
          <p:nvPr>
            <p:ph type="body" idx="1"/>
          </p:nvPr>
        </p:nvSpPr>
        <p:spPr>
          <a:xfrm>
            <a:off x="515711" y="1371600"/>
            <a:ext cx="7656739" cy="2944586"/>
          </a:xfrm>
        </p:spPr>
        <p:txBody>
          <a:bodyPr/>
          <a:lstStyle/>
          <a:p>
            <a:r>
              <a:rPr lang="en-US" dirty="0"/>
              <a:t>Envelopes are provided with the shipment of paper test materials.</a:t>
            </a:r>
          </a:p>
          <a:p>
            <a:pPr lvl="1"/>
            <a:r>
              <a:rPr lang="en-US" dirty="0"/>
              <a:t>Used, Partially Used, and Voided Answer Document Envelope(s)</a:t>
            </a:r>
          </a:p>
          <a:p>
            <a:pPr lvl="1"/>
            <a:r>
              <a:rPr lang="en-US" dirty="0"/>
              <a:t>Special Handling Envelope</a:t>
            </a:r>
          </a:p>
          <a:p>
            <a:pPr lvl="2">
              <a:buFont typeface="Wingdings"/>
              <a:buChar char="Ø"/>
            </a:pPr>
            <a:r>
              <a:rPr lang="en-US" dirty="0"/>
              <a:t>Should contain any damaged used answer documents or answer documents with typed pages.</a:t>
            </a:r>
          </a:p>
          <a:p>
            <a:pPr lvl="2">
              <a:buFont typeface="Wingdings"/>
              <a:buChar char="Ø"/>
            </a:pPr>
            <a:r>
              <a:rPr lang="en-US" dirty="0"/>
              <a:t>A memo on district or school letterhead explaining why each used answer document is included in this envelope.</a:t>
            </a:r>
          </a:p>
          <a:p>
            <a:pPr lvl="2">
              <a:buFont typeface="Wingdings"/>
              <a:buChar char="Ø"/>
            </a:pPr>
            <a:r>
              <a:rPr lang="en-US" dirty="0"/>
              <a:t>This envelope may be empty</a:t>
            </a:r>
          </a:p>
          <a:p>
            <a:pPr lvl="1">
              <a:spcBef>
                <a:spcPts val="1200"/>
              </a:spcBef>
            </a:pPr>
            <a:r>
              <a:rPr lang="en-US" dirty="0"/>
              <a:t>Unused, Blank Answer Documents Envelope(s)</a:t>
            </a:r>
          </a:p>
        </p:txBody>
      </p:sp>
      <p:sp>
        <p:nvSpPr>
          <p:cNvPr id="4" name="Slide Number Placeholder 3">
            <a:extLst>
              <a:ext uri="{FF2B5EF4-FFF2-40B4-BE49-F238E27FC236}">
                <a16:creationId xmlns:a16="http://schemas.microsoft.com/office/drawing/2014/main" id="{FA65F2F3-DD59-4908-97C8-2A38C81744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11</a:t>
            </a:fld>
            <a:endParaRPr lang="en-US"/>
          </a:p>
        </p:txBody>
      </p:sp>
    </p:spTree>
    <p:extLst>
      <p:ext uri="{BB962C8B-B14F-4D97-AF65-F5344CB8AC3E}">
        <p14:creationId xmlns:p14="http://schemas.microsoft.com/office/powerpoint/2010/main" val="14622330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31243-AD7D-4800-B90E-F6F15FABE8C0}"/>
              </a:ext>
            </a:extLst>
          </p:cNvPr>
          <p:cNvSpPr>
            <a:spLocks noGrp="1"/>
          </p:cNvSpPr>
          <p:nvPr>
            <p:ph type="title"/>
          </p:nvPr>
        </p:nvSpPr>
        <p:spPr/>
        <p:txBody>
          <a:bodyPr/>
          <a:lstStyle/>
          <a:p>
            <a:r>
              <a:rPr lang="en-US"/>
              <a:t>Paper Testing – Returning Materials</a:t>
            </a:r>
          </a:p>
        </p:txBody>
      </p:sp>
      <p:sp>
        <p:nvSpPr>
          <p:cNvPr id="3" name="Text Placeholder 2">
            <a:extLst>
              <a:ext uri="{FF2B5EF4-FFF2-40B4-BE49-F238E27FC236}">
                <a16:creationId xmlns:a16="http://schemas.microsoft.com/office/drawing/2014/main" id="{878EFF7E-4A3F-4C89-A2B4-69349D76A20C}"/>
              </a:ext>
            </a:extLst>
          </p:cNvPr>
          <p:cNvSpPr>
            <a:spLocks noGrp="1"/>
          </p:cNvSpPr>
          <p:nvPr>
            <p:ph type="body" idx="1"/>
          </p:nvPr>
        </p:nvSpPr>
        <p:spPr>
          <a:xfrm>
            <a:off x="556533" y="1371600"/>
            <a:ext cx="7615917" cy="3383665"/>
          </a:xfrm>
        </p:spPr>
        <p:txBody>
          <a:bodyPr>
            <a:normAutofit fontScale="77500" lnSpcReduction="20000"/>
          </a:bodyPr>
          <a:lstStyle/>
          <a:p>
            <a:r>
              <a:rPr lang="en-US"/>
              <a:t>Envelopes should be sealed and placed in the box to return to Cognia in the following order:</a:t>
            </a:r>
          </a:p>
          <a:p>
            <a:endParaRPr lang="en-US"/>
          </a:p>
          <a:p>
            <a:endParaRPr lang="en-US"/>
          </a:p>
          <a:p>
            <a:endParaRPr lang="en-US"/>
          </a:p>
          <a:p>
            <a:endParaRPr lang="en-US"/>
          </a:p>
          <a:p>
            <a:endParaRPr lang="en-US"/>
          </a:p>
          <a:p>
            <a:r>
              <a:rPr lang="en-US"/>
              <a:t>Materials not boxed in the appropriate order will cause delay in scanning student responses</a:t>
            </a:r>
          </a:p>
          <a:p>
            <a:r>
              <a:rPr lang="en-US"/>
              <a:t>Manuals or any ancillary materials that accompanied tests should not be returned to Cognia.  Please recycle these materials at your school or district.  Manuals should not be saved for future administrations as directions may change.</a:t>
            </a:r>
          </a:p>
        </p:txBody>
      </p:sp>
      <p:sp>
        <p:nvSpPr>
          <p:cNvPr id="4" name="Slide Number Placeholder 3">
            <a:extLst>
              <a:ext uri="{FF2B5EF4-FFF2-40B4-BE49-F238E27FC236}">
                <a16:creationId xmlns:a16="http://schemas.microsoft.com/office/drawing/2014/main" id="{FA65F2F3-DD59-4908-97C8-2A38C81744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12</a:t>
            </a:fld>
            <a:endParaRPr lang="en-US"/>
          </a:p>
        </p:txBody>
      </p:sp>
      <p:pic>
        <p:nvPicPr>
          <p:cNvPr id="5" name="Picture 5" descr="Text, table&#10;&#10;Description automatically generated">
            <a:extLst>
              <a:ext uri="{FF2B5EF4-FFF2-40B4-BE49-F238E27FC236}">
                <a16:creationId xmlns:a16="http://schemas.microsoft.com/office/drawing/2014/main" id="{9F7E7055-F6B1-4A20-B6AA-951F66C063B5}"/>
              </a:ext>
            </a:extLst>
          </p:cNvPr>
          <p:cNvPicPr>
            <a:picLocks noChangeAspect="1"/>
          </p:cNvPicPr>
          <p:nvPr/>
        </p:nvPicPr>
        <p:blipFill>
          <a:blip r:embed="rId2"/>
          <a:stretch>
            <a:fillRect/>
          </a:stretch>
        </p:blipFill>
        <p:spPr>
          <a:xfrm>
            <a:off x="1642358" y="1775170"/>
            <a:ext cx="4980412" cy="1416444"/>
          </a:xfrm>
          <a:prstGeom prst="rect">
            <a:avLst/>
          </a:prstGeom>
        </p:spPr>
      </p:pic>
    </p:spTree>
    <p:extLst>
      <p:ext uri="{BB962C8B-B14F-4D97-AF65-F5344CB8AC3E}">
        <p14:creationId xmlns:p14="http://schemas.microsoft.com/office/powerpoint/2010/main" val="18973436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6F185E-AA93-4FF8-A6E7-F8AFC0BF9BE3}"/>
              </a:ext>
            </a:extLst>
          </p:cNvPr>
          <p:cNvSpPr>
            <a:spLocks noGrp="1"/>
          </p:cNvSpPr>
          <p:nvPr>
            <p:ph type="title"/>
          </p:nvPr>
        </p:nvSpPr>
        <p:spPr/>
        <p:txBody>
          <a:bodyPr/>
          <a:lstStyle/>
          <a:p>
            <a:r>
              <a:rPr lang="en-US"/>
              <a:t>Paper Testing – Scheduling UPS Pickup</a:t>
            </a:r>
          </a:p>
        </p:txBody>
      </p:sp>
      <p:sp>
        <p:nvSpPr>
          <p:cNvPr id="3" name="Text Placeholder 2">
            <a:extLst>
              <a:ext uri="{FF2B5EF4-FFF2-40B4-BE49-F238E27FC236}">
                <a16:creationId xmlns:a16="http://schemas.microsoft.com/office/drawing/2014/main" id="{2B1B5473-3635-457B-8DD0-136F3B2D86D4}"/>
              </a:ext>
            </a:extLst>
          </p:cNvPr>
          <p:cNvSpPr>
            <a:spLocks noGrp="1"/>
          </p:cNvSpPr>
          <p:nvPr>
            <p:ph type="body" idx="1"/>
          </p:nvPr>
        </p:nvSpPr>
        <p:spPr>
          <a:xfrm>
            <a:off x="481693" y="1371600"/>
            <a:ext cx="7690757" cy="3257550"/>
          </a:xfrm>
        </p:spPr>
        <p:txBody>
          <a:bodyPr>
            <a:normAutofit fontScale="92500"/>
          </a:bodyPr>
          <a:lstStyle/>
          <a:p>
            <a:r>
              <a:rPr lang="en-US" dirty="0"/>
              <a:t>UPS will not automatically pick up your test materials at the end of the window.</a:t>
            </a:r>
          </a:p>
          <a:p>
            <a:r>
              <a:rPr lang="en-US" dirty="0"/>
              <a:t>UPS pickup requests must be submitted through iServices during the secure materials pickup window</a:t>
            </a:r>
          </a:p>
          <a:p>
            <a:pPr lvl="1"/>
            <a:r>
              <a:rPr lang="en-US" dirty="0"/>
              <a:t>Closes October 21, 2022, 1pm MT</a:t>
            </a:r>
          </a:p>
          <a:p>
            <a:r>
              <a:rPr lang="en-US" b="1" dirty="0"/>
              <a:t>All secure materials must be picked up for return no later than October 24, 2022</a:t>
            </a:r>
          </a:p>
          <a:p>
            <a:r>
              <a:rPr lang="en-US" dirty="0"/>
              <a:t>If you hand your box(es) to your regular UPS driver without scheduling the pickup in iServices, you will need to notify the </a:t>
            </a:r>
            <a:r>
              <a:rPr lang="en-US" dirty="0" err="1"/>
              <a:t>Cognia</a:t>
            </a:r>
            <a:r>
              <a:rPr lang="en-US" dirty="0"/>
              <a:t> New Mexico Help Desk by phone or email when the box(es) have been handed off to the UPS driver.</a:t>
            </a:r>
          </a:p>
        </p:txBody>
      </p:sp>
      <p:sp>
        <p:nvSpPr>
          <p:cNvPr id="4" name="Slide Number Placeholder 3">
            <a:extLst>
              <a:ext uri="{FF2B5EF4-FFF2-40B4-BE49-F238E27FC236}">
                <a16:creationId xmlns:a16="http://schemas.microsoft.com/office/drawing/2014/main" id="{0ED55482-B038-4E22-BE6B-97F19A6CF98A}"/>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13</a:t>
            </a:fld>
            <a:endParaRPr lang="en-US"/>
          </a:p>
        </p:txBody>
      </p:sp>
    </p:spTree>
    <p:extLst>
      <p:ext uri="{BB962C8B-B14F-4D97-AF65-F5344CB8AC3E}">
        <p14:creationId xmlns:p14="http://schemas.microsoft.com/office/powerpoint/2010/main" val="879809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0FE003-B2EC-4527-8B82-884740F89C58}"/>
              </a:ext>
            </a:extLst>
          </p:cNvPr>
          <p:cNvSpPr>
            <a:spLocks noGrp="1"/>
          </p:cNvSpPr>
          <p:nvPr>
            <p:ph type="title"/>
          </p:nvPr>
        </p:nvSpPr>
        <p:spPr/>
        <p:txBody>
          <a:bodyPr/>
          <a:lstStyle/>
          <a:p>
            <a:r>
              <a:rPr lang="en-US"/>
              <a:t>Testing Irregularities and Security Breaches</a:t>
            </a:r>
          </a:p>
        </p:txBody>
      </p:sp>
      <p:sp>
        <p:nvSpPr>
          <p:cNvPr id="3" name="Text Placeholder 2">
            <a:extLst>
              <a:ext uri="{FF2B5EF4-FFF2-40B4-BE49-F238E27FC236}">
                <a16:creationId xmlns:a16="http://schemas.microsoft.com/office/drawing/2014/main" id="{17EC2ADD-2B5D-4D50-A5F7-54FB9CF4A242}"/>
              </a:ext>
            </a:extLst>
          </p:cNvPr>
          <p:cNvSpPr>
            <a:spLocks noGrp="1"/>
          </p:cNvSpPr>
          <p:nvPr>
            <p:ph type="body" idx="1"/>
          </p:nvPr>
        </p:nvSpPr>
        <p:spPr>
          <a:xfrm>
            <a:off x="454479" y="1371600"/>
            <a:ext cx="7717971" cy="3257550"/>
          </a:xfrm>
        </p:spPr>
        <p:txBody>
          <a:bodyPr>
            <a:normAutofit fontScale="92500" lnSpcReduction="10000"/>
          </a:bodyPr>
          <a:lstStyle/>
          <a:p>
            <a:r>
              <a:rPr lang="en-US" dirty="0"/>
              <a:t>Testing Irregularity</a:t>
            </a:r>
          </a:p>
          <a:p>
            <a:pPr lvl="1"/>
            <a:r>
              <a:rPr lang="en-US" dirty="0"/>
              <a:t>Any incident in the handling or administration of a test that results in questioning the accuracy of the data or security of the test.</a:t>
            </a:r>
          </a:p>
          <a:p>
            <a:pPr lvl="1"/>
            <a:r>
              <a:rPr lang="en-US" dirty="0"/>
              <a:t>May or may not result in a test invalidation.</a:t>
            </a:r>
          </a:p>
          <a:p>
            <a:pPr lvl="1"/>
            <a:r>
              <a:rPr lang="en-US" dirty="0"/>
              <a:t>DTCs must report testing irregularities to PED by phone/email within 3 days and complete the </a:t>
            </a:r>
            <a:r>
              <a:rPr lang="en-US" dirty="0">
                <a:hlinkClick r:id="rId2"/>
              </a:rPr>
              <a:t>Testing Irregularity Report Form</a:t>
            </a:r>
            <a:r>
              <a:rPr lang="en-US" dirty="0"/>
              <a:t> in the Test Coordinator Portal with 10 days.</a:t>
            </a:r>
          </a:p>
          <a:p>
            <a:r>
              <a:rPr lang="en-US" dirty="0"/>
              <a:t>Security Breaches</a:t>
            </a:r>
          </a:p>
          <a:p>
            <a:pPr lvl="1"/>
            <a:r>
              <a:rPr lang="en-US" dirty="0"/>
              <a:t>An incident where a large-scale breaches in test security where the integrity of the tests have been compromised.</a:t>
            </a:r>
          </a:p>
          <a:p>
            <a:pPr lvl="1"/>
            <a:r>
              <a:rPr lang="en-US" dirty="0"/>
              <a:t>If a security breach is suspected, the DTC should contact the PED by phone/email as soon as the breach is discovered.  A Testing Irregularity Form should also be completed.</a:t>
            </a:r>
          </a:p>
          <a:p>
            <a:pPr lvl="2">
              <a:buFont typeface="Wingdings"/>
              <a:buChar char="Ø"/>
            </a:pPr>
            <a:r>
              <a:rPr lang="en-US" dirty="0"/>
              <a:t>PED will provide guidance and next steps if a Large-Scale Breach has been identified.</a:t>
            </a:r>
          </a:p>
          <a:p>
            <a:pPr lvl="1"/>
            <a:endParaRPr lang="en-US" dirty="0"/>
          </a:p>
          <a:p>
            <a:endParaRPr lang="en-US" dirty="0"/>
          </a:p>
          <a:p>
            <a:pPr lvl="1"/>
            <a:endParaRPr lang="en-US" dirty="0"/>
          </a:p>
        </p:txBody>
      </p:sp>
      <p:sp>
        <p:nvSpPr>
          <p:cNvPr id="4" name="Slide Number Placeholder 3">
            <a:extLst>
              <a:ext uri="{FF2B5EF4-FFF2-40B4-BE49-F238E27FC236}">
                <a16:creationId xmlns:a16="http://schemas.microsoft.com/office/drawing/2014/main" id="{00DB57D7-51B1-49B6-B618-8906A9F4FAE6}"/>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14</a:t>
            </a:fld>
            <a:endParaRPr lang="en-US"/>
          </a:p>
        </p:txBody>
      </p:sp>
    </p:spTree>
    <p:extLst>
      <p:ext uri="{BB962C8B-B14F-4D97-AF65-F5344CB8AC3E}">
        <p14:creationId xmlns:p14="http://schemas.microsoft.com/office/powerpoint/2010/main" val="22966654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316"/>
        <p:cNvGrpSpPr/>
        <p:nvPr/>
      </p:nvGrpSpPr>
      <p:grpSpPr>
        <a:xfrm>
          <a:off x="0" y="0"/>
          <a:ext cx="0" cy="0"/>
          <a:chOff x="0" y="0"/>
          <a:chExt cx="0" cy="0"/>
        </a:xfrm>
      </p:grpSpPr>
      <p:sp>
        <p:nvSpPr>
          <p:cNvPr id="317" name="Google Shape;317;p23"/>
          <p:cNvSpPr txBox="1">
            <a:spLocks noGrp="1"/>
          </p:cNvSpPr>
          <p:nvPr>
            <p:ph type="title"/>
          </p:nvPr>
        </p:nvSpPr>
        <p:spPr>
          <a:xfrm>
            <a:off x="438150" y="191350"/>
            <a:ext cx="72009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3000"/>
              <a:buFont typeface="Calibri"/>
              <a:buNone/>
            </a:pPr>
            <a:r>
              <a:rPr lang="en-US"/>
              <a:t>How Are Reports Provided and When?</a:t>
            </a:r>
            <a:endParaRPr/>
          </a:p>
        </p:txBody>
      </p:sp>
      <p:sp>
        <p:nvSpPr>
          <p:cNvPr id="318" name="Google Shape;318;p23"/>
          <p:cNvSpPr txBox="1">
            <a:spLocks noGrp="1"/>
          </p:cNvSpPr>
          <p:nvPr>
            <p:ph type="body" idx="1"/>
          </p:nvPr>
        </p:nvSpPr>
        <p:spPr>
          <a:xfrm>
            <a:off x="371550" y="1236378"/>
            <a:ext cx="7800900" cy="3769743"/>
          </a:xfrm>
          <a:prstGeom prst="rect">
            <a:avLst/>
          </a:prstGeom>
          <a:noFill/>
          <a:ln>
            <a:noFill/>
          </a:ln>
        </p:spPr>
        <p:txBody>
          <a:bodyPr spcFirstLastPara="1" wrap="square" lIns="91425" tIns="45700" rIns="91425" bIns="45700" anchor="t" anchorCtr="0">
            <a:normAutofit/>
          </a:bodyPr>
          <a:lstStyle/>
          <a:p>
            <a:pPr indent="-309111">
              <a:spcBef>
                <a:spcPts val="750"/>
              </a:spcBef>
              <a:buSzPct val="119359"/>
            </a:pPr>
            <a:r>
              <a:rPr lang="en-US" sz="1700" dirty="0">
                <a:solidFill>
                  <a:schemeClr val="dk2"/>
                </a:solidFill>
              </a:rPr>
              <a:t>Student Reports will be provided in three formats:</a:t>
            </a:r>
            <a:endParaRPr lang="en-US" sz="1700" dirty="0">
              <a:solidFill>
                <a:srgbClr val="FF554D"/>
              </a:solidFill>
              <a:highlight>
                <a:srgbClr val="FFFF00"/>
              </a:highlight>
            </a:endParaRPr>
          </a:p>
          <a:p>
            <a:pPr lvl="1" indent="-308378">
              <a:spcBef>
                <a:spcPts val="600"/>
              </a:spcBef>
              <a:buSzPct val="123997"/>
              <a:buFont typeface="Noto Sans Symbols"/>
              <a:buChar char="⮚"/>
            </a:pPr>
            <a:r>
              <a:rPr lang="en-US" sz="1550" dirty="0">
                <a:solidFill>
                  <a:schemeClr val="dk2"/>
                </a:solidFill>
              </a:rPr>
              <a:t>Online for educators using Data Interaction</a:t>
            </a:r>
            <a:endParaRPr lang="en-US" sz="1550" dirty="0"/>
          </a:p>
          <a:p>
            <a:pPr lvl="1" indent="-308378">
              <a:spcBef>
                <a:spcPts val="600"/>
              </a:spcBef>
              <a:buSzPct val="123997"/>
              <a:buFont typeface="Noto Sans Symbols"/>
              <a:buChar char="⮚"/>
            </a:pPr>
            <a:r>
              <a:rPr lang="en-US" sz="1550" dirty="0">
                <a:solidFill>
                  <a:schemeClr val="dk2"/>
                </a:solidFill>
              </a:rPr>
              <a:t>Online for families using the Family Portal</a:t>
            </a:r>
          </a:p>
          <a:p>
            <a:pPr lvl="1" indent="-308378">
              <a:spcBef>
                <a:spcPts val="600"/>
              </a:spcBef>
              <a:buSzPct val="123997"/>
              <a:buFont typeface="Noto Sans Symbols"/>
              <a:buChar char="⮚"/>
            </a:pPr>
            <a:r>
              <a:rPr lang="en-US" sz="1550" dirty="0">
                <a:solidFill>
                  <a:schemeClr val="dk2"/>
                </a:solidFill>
              </a:rPr>
              <a:t>Student Results labels for student cumulative file</a:t>
            </a:r>
          </a:p>
          <a:p>
            <a:pPr lvl="1" indent="-308378">
              <a:spcBef>
                <a:spcPts val="600"/>
              </a:spcBef>
              <a:buSzPct val="123997"/>
              <a:buFont typeface="Noto Sans Symbols"/>
              <a:buChar char="⮚"/>
            </a:pPr>
            <a:r>
              <a:rPr lang="en-US" sz="1550" dirty="0">
                <a:solidFill>
                  <a:schemeClr val="dk2"/>
                </a:solidFill>
              </a:rPr>
              <a:t>Paper family reports will not be provided</a:t>
            </a:r>
          </a:p>
          <a:p>
            <a:pPr lvl="1" indent="-308378">
              <a:spcBef>
                <a:spcPts val="600"/>
              </a:spcBef>
              <a:buSzPct val="123997"/>
              <a:buFont typeface="Noto Sans Symbols"/>
              <a:buChar char="⮚"/>
            </a:pPr>
            <a:endParaRPr sz="1550" dirty="0">
              <a:highlight>
                <a:srgbClr val="FFFF00"/>
              </a:highlight>
            </a:endParaRPr>
          </a:p>
          <a:p>
            <a:pPr marL="1371600" lvl="2" indent="-228600" algn="l" rtl="0">
              <a:lnSpc>
                <a:spcPct val="90000"/>
              </a:lnSpc>
              <a:spcBef>
                <a:spcPts val="600"/>
              </a:spcBef>
              <a:spcAft>
                <a:spcPts val="0"/>
              </a:spcAft>
              <a:buSzPct val="172043"/>
              <a:buFont typeface="Noto Sans Symbols"/>
              <a:buNone/>
            </a:pPr>
            <a:endParaRPr sz="300" dirty="0">
              <a:solidFill>
                <a:schemeClr val="dk2"/>
              </a:solidFill>
            </a:endParaRPr>
          </a:p>
        </p:txBody>
      </p:sp>
      <p:sp>
        <p:nvSpPr>
          <p:cNvPr id="319" name="Google Shape;319;p23"/>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15</a:t>
            </a:fld>
            <a:endParaRPr sz="825" b="0" i="0" u="none" strike="noStrike" cap="none">
              <a:solidFill>
                <a:srgbClr val="595959"/>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355"/>
        <p:cNvGrpSpPr/>
        <p:nvPr/>
      </p:nvGrpSpPr>
      <p:grpSpPr>
        <a:xfrm>
          <a:off x="0" y="0"/>
          <a:ext cx="0" cy="0"/>
          <a:chOff x="0" y="0"/>
          <a:chExt cx="0" cy="0"/>
        </a:xfrm>
      </p:grpSpPr>
      <p:sp>
        <p:nvSpPr>
          <p:cNvPr id="356" name="Google Shape;356;p41"/>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3000"/>
              <a:buFont typeface="Calibri"/>
              <a:buNone/>
            </a:pPr>
            <a:r>
              <a:rPr lang="en-US"/>
              <a:t>Where do I Find Resources or Ask for Help?</a:t>
            </a:r>
            <a:endParaRPr/>
          </a:p>
        </p:txBody>
      </p:sp>
      <p:sp>
        <p:nvSpPr>
          <p:cNvPr id="357" name="Google Shape;357;p41"/>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16</a:t>
            </a:fld>
            <a:endParaRPr sz="825" b="0" i="0" u="none" strike="noStrike" cap="none">
              <a:solidFill>
                <a:srgbClr val="595959"/>
              </a:solidFill>
              <a:latin typeface="Arial"/>
              <a:ea typeface="Arial"/>
              <a:cs typeface="Arial"/>
              <a:sym typeface="Arial"/>
            </a:endParaRPr>
          </a:p>
        </p:txBody>
      </p:sp>
      <p:sp>
        <p:nvSpPr>
          <p:cNvPr id="358" name="Google Shape;358;p41"/>
          <p:cNvSpPr txBox="1"/>
          <p:nvPr/>
        </p:nvSpPr>
        <p:spPr>
          <a:xfrm>
            <a:off x="468549" y="4591731"/>
            <a:ext cx="7463927" cy="307736"/>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1400"/>
              <a:buFont typeface="Arial"/>
              <a:buNone/>
            </a:pPr>
            <a:r>
              <a:rPr lang="en-US" sz="1400" b="0" i="0" u="none" strike="noStrike" cap="none">
                <a:solidFill>
                  <a:srgbClr val="000000"/>
                </a:solidFill>
                <a:latin typeface="Arial"/>
                <a:ea typeface="Arial"/>
                <a:cs typeface="Arial"/>
                <a:sym typeface="Arial"/>
              </a:rPr>
              <a:t>Link to the Cognia NM Help &amp; Support site:  </a:t>
            </a:r>
            <a:r>
              <a:rPr lang="en-US" sz="1400" b="0" i="0" u="none" strike="noStrike" cap="none">
                <a:solidFill>
                  <a:srgbClr val="000000"/>
                </a:solidFill>
                <a:latin typeface="Arial"/>
                <a:ea typeface="Arial"/>
                <a:cs typeface="Arial"/>
                <a:sym typeface="Arial"/>
                <a:hlinkClick r:id="rId3"/>
              </a:rPr>
              <a:t>https://newmexico.onlinehelp.cognia.org/</a:t>
            </a:r>
            <a:endParaRPr lang="en-US" sz="1400" b="0" i="0" u="none" strike="noStrike" cap="none">
              <a:solidFill>
                <a:srgbClr val="000000"/>
              </a:solidFill>
              <a:latin typeface="Arial"/>
              <a:ea typeface="Arial"/>
              <a:cs typeface="Arial"/>
              <a:sym typeface="Arial"/>
            </a:endParaRPr>
          </a:p>
        </p:txBody>
      </p:sp>
      <p:pic>
        <p:nvPicPr>
          <p:cNvPr id="3" name="Picture 2">
            <a:extLst>
              <a:ext uri="{FF2B5EF4-FFF2-40B4-BE49-F238E27FC236}">
                <a16:creationId xmlns:a16="http://schemas.microsoft.com/office/drawing/2014/main" id="{21ADC6A2-B079-0F94-7163-15A4B2B787F2}"/>
              </a:ext>
            </a:extLst>
          </p:cNvPr>
          <p:cNvPicPr>
            <a:picLocks noChangeAspect="1"/>
          </p:cNvPicPr>
          <p:nvPr/>
        </p:nvPicPr>
        <p:blipFill>
          <a:blip r:embed="rId4"/>
          <a:stretch>
            <a:fillRect/>
          </a:stretch>
        </p:blipFill>
        <p:spPr>
          <a:xfrm>
            <a:off x="1464623" y="1158506"/>
            <a:ext cx="6306671" cy="1155725"/>
          </a:xfrm>
          <a:prstGeom prst="rect">
            <a:avLst/>
          </a:prstGeom>
        </p:spPr>
      </p:pic>
      <p:pic>
        <p:nvPicPr>
          <p:cNvPr id="5" name="Picture 4">
            <a:extLst>
              <a:ext uri="{FF2B5EF4-FFF2-40B4-BE49-F238E27FC236}">
                <a16:creationId xmlns:a16="http://schemas.microsoft.com/office/drawing/2014/main" id="{ED4964B0-A2B6-A08C-78FE-61EB19C05EC3}"/>
              </a:ext>
            </a:extLst>
          </p:cNvPr>
          <p:cNvPicPr>
            <a:picLocks noChangeAspect="1"/>
          </p:cNvPicPr>
          <p:nvPr/>
        </p:nvPicPr>
        <p:blipFill>
          <a:blip r:embed="rId5"/>
          <a:stretch>
            <a:fillRect/>
          </a:stretch>
        </p:blipFill>
        <p:spPr>
          <a:xfrm>
            <a:off x="2064124" y="2495690"/>
            <a:ext cx="4175312" cy="2067505"/>
          </a:xfrm>
          <a:prstGeom prst="rect">
            <a:avLst/>
          </a:prstGeom>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72"/>
        <p:cNvGrpSpPr/>
        <p:nvPr/>
      </p:nvGrpSpPr>
      <p:grpSpPr>
        <a:xfrm>
          <a:off x="0" y="0"/>
          <a:ext cx="0" cy="0"/>
          <a:chOff x="0" y="0"/>
          <a:chExt cx="0" cy="0"/>
        </a:xfrm>
      </p:grpSpPr>
      <p:sp>
        <p:nvSpPr>
          <p:cNvPr id="373" name="Google Shape;373;gef16155dcc_0_21"/>
          <p:cNvSpPr txBox="1">
            <a:spLocks noGrp="1"/>
          </p:cNvSpPr>
          <p:nvPr>
            <p:ph type="title"/>
          </p:nvPr>
        </p:nvSpPr>
        <p:spPr>
          <a:xfrm>
            <a:off x="971550" y="191350"/>
            <a:ext cx="7200900" cy="777600"/>
          </a:xfrm>
          <a:prstGeom prst="rect">
            <a:avLst/>
          </a:prstGeom>
        </p:spPr>
        <p:txBody>
          <a:bodyPr spcFirstLastPara="1" wrap="square" lIns="91425" tIns="45700" rIns="91425" bIns="45700" anchor="b" anchorCtr="0">
            <a:normAutofit/>
          </a:bodyPr>
          <a:lstStyle/>
          <a:p>
            <a:pPr marL="0" lvl="0" indent="0" algn="l" rtl="0">
              <a:spcBef>
                <a:spcPts val="0"/>
              </a:spcBef>
              <a:spcAft>
                <a:spcPts val="0"/>
              </a:spcAft>
              <a:buNone/>
            </a:pPr>
            <a:r>
              <a:rPr lang="en-US" dirty="0"/>
              <a:t>Q &amp; A</a:t>
            </a:r>
            <a:endParaRPr dirty="0"/>
          </a:p>
        </p:txBody>
      </p:sp>
      <p:sp>
        <p:nvSpPr>
          <p:cNvPr id="374" name="Google Shape;374;gef16155dcc_0_21"/>
          <p:cNvSpPr txBox="1">
            <a:spLocks noGrp="1"/>
          </p:cNvSpPr>
          <p:nvPr>
            <p:ph type="body" idx="1"/>
          </p:nvPr>
        </p:nvSpPr>
        <p:spPr>
          <a:xfrm>
            <a:off x="338819" y="1371600"/>
            <a:ext cx="4100431" cy="3257700"/>
          </a:xfrm>
          <a:prstGeom prst="rect">
            <a:avLst/>
          </a:prstGeom>
        </p:spPr>
        <p:txBody>
          <a:bodyPr spcFirstLastPara="1" wrap="square" lIns="91425" tIns="45700" rIns="91425" bIns="45700" anchor="t" anchorCtr="0">
            <a:normAutofit/>
          </a:bodyPr>
          <a:lstStyle/>
          <a:p>
            <a:pPr marL="456565" lvl="0" indent="-227965" algn="l" rtl="0">
              <a:spcBef>
                <a:spcPts val="900"/>
              </a:spcBef>
              <a:spcAft>
                <a:spcPts val="0"/>
              </a:spcAft>
              <a:buClr>
                <a:srgbClr val="3A3D4B"/>
              </a:buClr>
              <a:buSzPts val="1500"/>
              <a:buFont typeface="Arial"/>
              <a:buNone/>
            </a:pPr>
            <a:r>
              <a:rPr lang="en-US" sz="1500" b="1" u="sng" dirty="0"/>
              <a:t>PED Team</a:t>
            </a:r>
            <a:endParaRPr lang="en-US" sz="1500" dirty="0"/>
          </a:p>
          <a:p>
            <a:pPr marL="456565" lvl="0" indent="-227965" algn="l" rtl="0">
              <a:spcBef>
                <a:spcPts val="900"/>
              </a:spcBef>
              <a:spcAft>
                <a:spcPts val="0"/>
              </a:spcAft>
              <a:buClr>
                <a:srgbClr val="3A3D4B"/>
              </a:buClr>
              <a:buSzPts val="1500"/>
              <a:buFont typeface="Arial"/>
              <a:buNone/>
            </a:pPr>
            <a:r>
              <a:rPr lang="en-US" sz="1500" b="1" dirty="0"/>
              <a:t>Nick Salazar</a:t>
            </a:r>
            <a:r>
              <a:rPr lang="en-US" sz="1500" dirty="0"/>
              <a:t>: Assessment Coordinator</a:t>
            </a:r>
            <a:endParaRPr sz="1500" dirty="0"/>
          </a:p>
          <a:p>
            <a:pPr marL="0" lvl="0" indent="457200" algn="l" rtl="0">
              <a:spcBef>
                <a:spcPts val="900"/>
              </a:spcBef>
              <a:spcAft>
                <a:spcPts val="0"/>
              </a:spcAft>
              <a:buClr>
                <a:srgbClr val="3A3D4B"/>
              </a:buClr>
              <a:buSzPts val="1500"/>
              <a:buFont typeface="Arial"/>
              <a:buNone/>
            </a:pPr>
            <a:r>
              <a:rPr lang="en-US" sz="1200" u="sng" dirty="0">
                <a:solidFill>
                  <a:schemeClr val="accent3"/>
                </a:solidFill>
                <a:hlinkClick r:id="rId3">
                  <a:extLst>
                    <a:ext uri="{A12FA001-AC4F-418D-AE19-62706E023703}">
                      <ahyp:hlinkClr xmlns:ahyp="http://schemas.microsoft.com/office/drawing/2018/hyperlinkcolor" val="tx"/>
                    </a:ext>
                  </a:extLst>
                </a:hlinkClick>
              </a:rPr>
              <a:t>Nicholas.Salazar@</a:t>
            </a:r>
            <a:r>
              <a:rPr lang="en-US" sz="1200" u="sng" dirty="0">
                <a:solidFill>
                  <a:schemeClr val="accent3"/>
                </a:solidFill>
              </a:rPr>
              <a:t>ped.nm.gov</a:t>
            </a:r>
            <a:endParaRPr sz="1200" dirty="0"/>
          </a:p>
          <a:p>
            <a:pPr marL="456565" indent="-227965">
              <a:spcBef>
                <a:spcPts val="900"/>
              </a:spcBef>
              <a:buSzPts val="1500"/>
              <a:buNone/>
            </a:pPr>
            <a:r>
              <a:rPr lang="it-IT" sz="1500" b="1" dirty="0"/>
              <a:t>Axel Hernandez: </a:t>
            </a:r>
            <a:r>
              <a:rPr lang="it-IT" sz="1500" dirty="0"/>
              <a:t>Senior Program Coordinator</a:t>
            </a:r>
            <a:endParaRPr lang="it-IT" sz="1500" b="1" dirty="0"/>
          </a:p>
          <a:p>
            <a:pPr marL="456565" indent="-227965">
              <a:spcBef>
                <a:spcPts val="900"/>
              </a:spcBef>
              <a:buNone/>
            </a:pPr>
            <a:r>
              <a:rPr lang="en-US" sz="1100" dirty="0">
                <a:solidFill>
                  <a:schemeClr val="accent3"/>
                </a:solidFill>
              </a:rPr>
              <a:t>        </a:t>
            </a:r>
            <a:r>
              <a:rPr lang="en-US" sz="1200" u="sng" dirty="0">
                <a:solidFill>
                  <a:schemeClr val="accent3"/>
                </a:solidFill>
                <a:hlinkClick r:id="rId4">
                  <a:extLst>
                    <a:ext uri="{A12FA001-AC4F-418D-AE19-62706E023703}">
                      <ahyp:hlinkClr xmlns:ahyp="http://schemas.microsoft.com/office/drawing/2018/hyperlinkcolor" val="tx"/>
                    </a:ext>
                  </a:extLst>
                </a:hlinkClick>
              </a:rPr>
              <a:t>Axel.Hernandez@</a:t>
            </a:r>
            <a:r>
              <a:rPr lang="en-US" sz="1200" u="sng" dirty="0">
                <a:solidFill>
                  <a:schemeClr val="accent3"/>
                </a:solidFill>
              </a:rPr>
              <a:t>ped.nm.gov</a:t>
            </a:r>
            <a:endParaRPr lang="it-IT" sz="1200" dirty="0">
              <a:solidFill>
                <a:schemeClr val="accent3"/>
              </a:solidFill>
            </a:endParaRPr>
          </a:p>
          <a:p>
            <a:pPr marL="0" lvl="0" indent="0" algn="l" rtl="0">
              <a:spcBef>
                <a:spcPts val="1350"/>
              </a:spcBef>
              <a:spcAft>
                <a:spcPts val="0"/>
              </a:spcAft>
              <a:buNone/>
            </a:pPr>
            <a:endParaRPr dirty="0">
              <a:solidFill>
                <a:srgbClr val="FF0000"/>
              </a:solidFill>
            </a:endParaRPr>
          </a:p>
        </p:txBody>
      </p:sp>
      <p:sp>
        <p:nvSpPr>
          <p:cNvPr id="375" name="Google Shape;375;gef16155dcc_0_21"/>
          <p:cNvSpPr txBox="1">
            <a:spLocks noGrp="1"/>
          </p:cNvSpPr>
          <p:nvPr>
            <p:ph type="sldNum" idx="12"/>
          </p:nvPr>
        </p:nvSpPr>
        <p:spPr>
          <a:xfrm>
            <a:off x="7143750" y="4781249"/>
            <a:ext cx="1028700" cy="2058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SzPts val="825"/>
              <a:buFont typeface="Arial"/>
              <a:buNone/>
            </a:pPr>
            <a:fld id="{00000000-1234-1234-1234-123412341234}" type="slidenum">
              <a:rPr lang="en-US"/>
              <a:t>17</a:t>
            </a:fld>
            <a:endParaRPr/>
          </a:p>
        </p:txBody>
      </p:sp>
      <p:sp>
        <p:nvSpPr>
          <p:cNvPr id="376" name="Google Shape;376;gef16155dcc_0_21"/>
          <p:cNvSpPr txBox="1"/>
          <p:nvPr/>
        </p:nvSpPr>
        <p:spPr>
          <a:xfrm>
            <a:off x="4477800" y="1371600"/>
            <a:ext cx="4093650" cy="2308294"/>
          </a:xfrm>
          <a:prstGeom prst="rect">
            <a:avLst/>
          </a:prstGeom>
          <a:noFill/>
          <a:ln>
            <a:noFill/>
          </a:ln>
        </p:spPr>
        <p:txBody>
          <a:bodyPr spcFirstLastPara="1" wrap="square" lIns="91425" tIns="91425" rIns="91425" bIns="91425" anchor="t" anchorCtr="0">
            <a:spAutoFit/>
          </a:bodyPr>
          <a:lstStyle/>
          <a:p>
            <a:pPr marL="456565" lvl="0" indent="-227965" algn="l" rtl="0">
              <a:lnSpc>
                <a:spcPct val="90000"/>
              </a:lnSpc>
              <a:spcBef>
                <a:spcPts val="900"/>
              </a:spcBef>
              <a:spcAft>
                <a:spcPts val="0"/>
              </a:spcAft>
              <a:buClr>
                <a:schemeClr val="dk2"/>
              </a:buClr>
              <a:buSzPts val="1100"/>
              <a:buFont typeface="Arial"/>
              <a:buNone/>
            </a:pPr>
            <a:r>
              <a:rPr lang="en-US" sz="1500" b="1" u="sng" dirty="0">
                <a:solidFill>
                  <a:srgbClr val="3A3D4B"/>
                </a:solidFill>
                <a:latin typeface="Calibri"/>
                <a:ea typeface="Calibri"/>
                <a:cs typeface="Calibri"/>
                <a:sym typeface="Calibri"/>
              </a:rPr>
              <a:t>Cognia Team</a:t>
            </a:r>
            <a:endParaRPr lang="en-US" sz="1500" dirty="0">
              <a:solidFill>
                <a:srgbClr val="3A3D4B"/>
              </a:solidFill>
              <a:latin typeface="Calibri"/>
              <a:ea typeface="Calibri"/>
              <a:cs typeface="Calibri"/>
            </a:endParaRPr>
          </a:p>
          <a:p>
            <a:pPr marL="456565" lvl="0" indent="-227965" algn="l" rtl="0">
              <a:lnSpc>
                <a:spcPct val="90000"/>
              </a:lnSpc>
              <a:spcBef>
                <a:spcPts val="900"/>
              </a:spcBef>
              <a:spcAft>
                <a:spcPts val="0"/>
              </a:spcAft>
              <a:buClr>
                <a:schemeClr val="dk2"/>
              </a:buClr>
              <a:buSzPts val="1100"/>
              <a:buFont typeface="Arial"/>
              <a:buNone/>
            </a:pPr>
            <a:r>
              <a:rPr lang="en-US" sz="1500" b="1" dirty="0">
                <a:solidFill>
                  <a:srgbClr val="3A3D4B"/>
                </a:solidFill>
                <a:latin typeface="Calibri"/>
                <a:ea typeface="Calibri"/>
                <a:cs typeface="Calibri"/>
                <a:sym typeface="Calibri"/>
              </a:rPr>
              <a:t>Larry Ehret</a:t>
            </a:r>
            <a:r>
              <a:rPr lang="en-US" sz="1500" dirty="0">
                <a:solidFill>
                  <a:srgbClr val="3A3D4B"/>
                </a:solidFill>
                <a:latin typeface="Calibri"/>
                <a:ea typeface="Calibri"/>
                <a:cs typeface="Calibri"/>
                <a:sym typeface="Calibri"/>
              </a:rPr>
              <a:t>: Lead Program Manager</a:t>
            </a:r>
            <a:endParaRPr sz="1500" dirty="0">
              <a:solidFill>
                <a:srgbClr val="3A3D4B"/>
              </a:solidFill>
              <a:latin typeface="Calibri"/>
              <a:ea typeface="Calibri"/>
              <a:cs typeface="Calibri"/>
            </a:endParaRPr>
          </a:p>
          <a:p>
            <a:pPr marL="456565" indent="-227965">
              <a:lnSpc>
                <a:spcPct val="90000"/>
              </a:lnSpc>
              <a:spcBef>
                <a:spcPts val="900"/>
              </a:spcBef>
              <a:buClr>
                <a:schemeClr val="dk2"/>
              </a:buClr>
              <a:buSzPts val="1100"/>
            </a:pPr>
            <a:r>
              <a:rPr lang="en-US" sz="1100" dirty="0">
                <a:solidFill>
                  <a:srgbClr val="3A3D4B"/>
                </a:solidFill>
                <a:latin typeface="Calibri"/>
                <a:ea typeface="Calibri"/>
                <a:cs typeface="Calibri"/>
                <a:sym typeface="Calibri"/>
              </a:rPr>
              <a:t>	</a:t>
            </a:r>
            <a:r>
              <a:rPr lang="en-US" sz="1200" u="sng" dirty="0">
                <a:solidFill>
                  <a:schemeClr val="accent3"/>
                </a:solidFill>
                <a:latin typeface="Calibri"/>
                <a:ea typeface="Calibri"/>
                <a:cs typeface="Calibri"/>
                <a:sym typeface="Calibri"/>
                <a:hlinkClick r:id="rId5">
                  <a:extLst>
                    <a:ext uri="{A12FA001-AC4F-418D-AE19-62706E023703}">
                      <ahyp:hlinkClr xmlns:ahyp="http://schemas.microsoft.com/office/drawing/2018/hyperlinkcolor" val="tx"/>
                    </a:ext>
                  </a:extLst>
                </a:hlinkClick>
              </a:rPr>
              <a:t>Larry.Ehret@Cognia.org</a:t>
            </a:r>
            <a:r>
              <a:rPr lang="en-US" sz="1100" u="sng" dirty="0">
                <a:solidFill>
                  <a:schemeClr val="accent3"/>
                </a:solidFill>
                <a:latin typeface="Calibri"/>
                <a:ea typeface="Calibri"/>
                <a:cs typeface="Calibri"/>
                <a:sym typeface="Calibri"/>
              </a:rPr>
              <a:t> </a:t>
            </a:r>
            <a:endParaRPr sz="1500" dirty="0">
              <a:solidFill>
                <a:schemeClr val="accent3"/>
              </a:solidFill>
              <a:latin typeface="Calibri"/>
              <a:ea typeface="Calibri"/>
              <a:cs typeface="Calibri"/>
            </a:endParaRPr>
          </a:p>
          <a:p>
            <a:pPr marL="456565" lvl="0" indent="-227965" algn="l" rtl="0">
              <a:lnSpc>
                <a:spcPct val="90000"/>
              </a:lnSpc>
              <a:spcBef>
                <a:spcPts val="900"/>
              </a:spcBef>
              <a:spcAft>
                <a:spcPts val="0"/>
              </a:spcAft>
              <a:buClr>
                <a:schemeClr val="dk2"/>
              </a:buClr>
              <a:buSzPts val="1100"/>
              <a:buFont typeface="Arial"/>
              <a:buNone/>
            </a:pPr>
            <a:r>
              <a:rPr lang="en-US" sz="1500" b="1" dirty="0">
                <a:solidFill>
                  <a:srgbClr val="3A3D4B"/>
                </a:solidFill>
                <a:latin typeface="Calibri"/>
                <a:ea typeface="Calibri"/>
                <a:cs typeface="Calibri"/>
                <a:sym typeface="Calibri"/>
              </a:rPr>
              <a:t>Mara Allaire</a:t>
            </a:r>
            <a:r>
              <a:rPr lang="en-US" sz="1500" dirty="0">
                <a:solidFill>
                  <a:srgbClr val="3A3D4B"/>
                </a:solidFill>
                <a:latin typeface="Calibri"/>
                <a:ea typeface="Calibri"/>
                <a:cs typeface="Calibri"/>
                <a:sym typeface="Calibri"/>
              </a:rPr>
              <a:t>: Program Manager</a:t>
            </a:r>
            <a:endParaRPr sz="1500" dirty="0">
              <a:solidFill>
                <a:srgbClr val="3A3D4B"/>
              </a:solidFill>
              <a:latin typeface="Calibri"/>
              <a:ea typeface="Calibri"/>
              <a:cs typeface="Calibri"/>
            </a:endParaRPr>
          </a:p>
          <a:p>
            <a:pPr marL="456565" lvl="0" indent="-227965" algn="l" rtl="0">
              <a:lnSpc>
                <a:spcPct val="90000"/>
              </a:lnSpc>
              <a:spcBef>
                <a:spcPts val="900"/>
              </a:spcBef>
              <a:spcAft>
                <a:spcPts val="0"/>
              </a:spcAft>
              <a:buClr>
                <a:schemeClr val="dk2"/>
              </a:buClr>
              <a:buSzPts val="1100"/>
              <a:buFont typeface="Arial"/>
              <a:buNone/>
            </a:pPr>
            <a:r>
              <a:rPr lang="en-US" sz="1100" dirty="0">
                <a:solidFill>
                  <a:srgbClr val="3A3D4B"/>
                </a:solidFill>
                <a:latin typeface="Calibri"/>
                <a:ea typeface="Calibri"/>
                <a:cs typeface="Calibri"/>
                <a:sym typeface="Calibri"/>
              </a:rPr>
              <a:t>	</a:t>
            </a:r>
            <a:r>
              <a:rPr lang="en-US" sz="1200" u="sng" dirty="0">
                <a:solidFill>
                  <a:schemeClr val="accent3"/>
                </a:solidFill>
                <a:latin typeface="Calibri"/>
                <a:ea typeface="Calibri"/>
                <a:cs typeface="Calibri"/>
                <a:sym typeface="Calibri"/>
                <a:hlinkClick r:id="rId6">
                  <a:extLst>
                    <a:ext uri="{A12FA001-AC4F-418D-AE19-62706E023703}">
                      <ahyp:hlinkClr xmlns:ahyp="http://schemas.microsoft.com/office/drawing/2018/hyperlinkcolor" val="tx"/>
                    </a:ext>
                  </a:extLst>
                </a:hlinkClick>
              </a:rPr>
              <a:t>Mara.Allaire@Cognia.org</a:t>
            </a:r>
            <a:endParaRPr sz="1200" dirty="0">
              <a:solidFill>
                <a:schemeClr val="accent3"/>
              </a:solidFill>
              <a:latin typeface="Calibri"/>
              <a:ea typeface="Calibri"/>
              <a:cs typeface="Calibri"/>
            </a:endParaRPr>
          </a:p>
          <a:p>
            <a:pPr marL="456565" lvl="0" indent="-227965" algn="l" rtl="0">
              <a:lnSpc>
                <a:spcPct val="90000"/>
              </a:lnSpc>
              <a:spcBef>
                <a:spcPts val="900"/>
              </a:spcBef>
              <a:spcAft>
                <a:spcPts val="0"/>
              </a:spcAft>
              <a:buClr>
                <a:schemeClr val="dk2"/>
              </a:buClr>
              <a:buSzPts val="1100"/>
              <a:buFont typeface="Arial"/>
              <a:buNone/>
            </a:pPr>
            <a:r>
              <a:rPr lang="en-US" sz="1500" b="1" dirty="0">
                <a:solidFill>
                  <a:srgbClr val="3A3D4B"/>
                </a:solidFill>
                <a:latin typeface="Calibri"/>
                <a:ea typeface="Calibri"/>
                <a:cs typeface="Calibri"/>
                <a:sym typeface="Calibri"/>
              </a:rPr>
              <a:t>Sarah Owens</a:t>
            </a:r>
            <a:r>
              <a:rPr lang="en-US" sz="1500" dirty="0">
                <a:solidFill>
                  <a:srgbClr val="3A3D4B"/>
                </a:solidFill>
                <a:latin typeface="Calibri"/>
                <a:ea typeface="Calibri"/>
                <a:cs typeface="Calibri"/>
                <a:sym typeface="Calibri"/>
              </a:rPr>
              <a:t>: Senior Program Manager</a:t>
            </a:r>
            <a:endParaRPr sz="1500" dirty="0">
              <a:solidFill>
                <a:srgbClr val="3A3D4B"/>
              </a:solidFill>
              <a:latin typeface="Calibri"/>
              <a:ea typeface="Calibri"/>
              <a:cs typeface="Calibri"/>
            </a:endParaRPr>
          </a:p>
          <a:p>
            <a:pPr marL="456565" lvl="0" indent="-227965" algn="l" rtl="0">
              <a:lnSpc>
                <a:spcPct val="90000"/>
              </a:lnSpc>
              <a:spcBef>
                <a:spcPts val="900"/>
              </a:spcBef>
              <a:spcAft>
                <a:spcPts val="0"/>
              </a:spcAft>
              <a:buClr>
                <a:schemeClr val="dk2"/>
              </a:buClr>
              <a:buSzPts val="1100"/>
              <a:buFont typeface="Arial"/>
              <a:buNone/>
            </a:pPr>
            <a:r>
              <a:rPr lang="en-US" sz="1100" dirty="0">
                <a:solidFill>
                  <a:srgbClr val="3A3D4B"/>
                </a:solidFill>
                <a:latin typeface="Calibri"/>
                <a:ea typeface="Calibri"/>
                <a:cs typeface="Calibri"/>
                <a:sym typeface="Calibri"/>
              </a:rPr>
              <a:t>	</a:t>
            </a:r>
            <a:r>
              <a:rPr lang="en-US" sz="1200" u="sng" dirty="0">
                <a:solidFill>
                  <a:schemeClr val="accent3"/>
                </a:solidFill>
                <a:latin typeface="Calibri"/>
                <a:ea typeface="Calibri"/>
                <a:cs typeface="Calibri"/>
                <a:sym typeface="Calibri"/>
                <a:hlinkClick r:id="rId7">
                  <a:extLst>
                    <a:ext uri="{A12FA001-AC4F-418D-AE19-62706E023703}">
                      <ahyp:hlinkClr xmlns:ahyp="http://schemas.microsoft.com/office/drawing/2018/hyperlinkcolor" val="tx"/>
                    </a:ext>
                  </a:extLst>
                </a:hlinkClick>
              </a:rPr>
              <a:t>Sarah.Owens@Cognia.org</a:t>
            </a:r>
            <a:endParaRPr sz="1200" dirty="0">
              <a:solidFill>
                <a:schemeClr val="accent3"/>
              </a:solidFill>
              <a:latin typeface="Calibri"/>
              <a:ea typeface="Calibri"/>
              <a:cs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80"/>
        <p:cNvGrpSpPr/>
        <p:nvPr/>
      </p:nvGrpSpPr>
      <p:grpSpPr>
        <a:xfrm>
          <a:off x="0" y="0"/>
          <a:ext cx="0" cy="0"/>
          <a:chOff x="0" y="0"/>
          <a:chExt cx="0" cy="0"/>
        </a:xfrm>
      </p:grpSpPr>
      <p:sp>
        <p:nvSpPr>
          <p:cNvPr id="381" name="Google Shape;381;gef1f88713c_1_0"/>
          <p:cNvSpPr txBox="1">
            <a:spLocks noGrp="1"/>
          </p:cNvSpPr>
          <p:nvPr>
            <p:ph type="title"/>
          </p:nvPr>
        </p:nvSpPr>
        <p:spPr>
          <a:xfrm>
            <a:off x="971550" y="1736132"/>
            <a:ext cx="7200900" cy="777600"/>
          </a:xfrm>
          <a:prstGeom prst="rect">
            <a:avLst/>
          </a:prstGeom>
          <a:noFill/>
          <a:ln>
            <a:noFill/>
          </a:ln>
        </p:spPr>
        <p:txBody>
          <a:bodyPr spcFirstLastPara="1" wrap="square" lIns="68575" tIns="34275" rIns="68575" bIns="34275" anchor="b" anchorCtr="0">
            <a:normAutofit/>
          </a:bodyPr>
          <a:lstStyle/>
          <a:p>
            <a:pPr marL="0" lvl="0" indent="0" algn="l" rtl="0">
              <a:lnSpc>
                <a:spcPct val="90000"/>
              </a:lnSpc>
              <a:spcBef>
                <a:spcPts val="0"/>
              </a:spcBef>
              <a:spcAft>
                <a:spcPts val="0"/>
              </a:spcAft>
              <a:buClr>
                <a:schemeClr val="lt1"/>
              </a:buClr>
              <a:buSzPts val="3000"/>
              <a:buFont typeface="Calibri"/>
              <a:buNone/>
            </a:pPr>
            <a:r>
              <a:rPr lang="en-US"/>
              <a:t>Questions for PED?</a:t>
            </a:r>
            <a:endParaRPr/>
          </a:p>
        </p:txBody>
      </p:sp>
      <p:pic>
        <p:nvPicPr>
          <p:cNvPr id="382" name="Google Shape;382;gef1f88713c_1_0" descr="Question mark PNG"/>
          <p:cNvPicPr preferRelativeResize="0"/>
          <p:nvPr/>
        </p:nvPicPr>
        <p:blipFill rotWithShape="1">
          <a:blip r:embed="rId3">
            <a:alphaModFix/>
          </a:blip>
          <a:srcRect/>
          <a:stretch/>
        </p:blipFill>
        <p:spPr>
          <a:xfrm>
            <a:off x="2924298" y="1627217"/>
            <a:ext cx="2661798" cy="1581806"/>
          </a:xfrm>
          <a:prstGeom prst="rect">
            <a:avLst/>
          </a:prstGeom>
          <a:noFill/>
          <a:ln>
            <a:noFill/>
          </a:ln>
        </p:spPr>
      </p:pic>
      <p:sp>
        <p:nvSpPr>
          <p:cNvPr id="383" name="Google Shape;383;gef1f88713c_1_0"/>
          <p:cNvSpPr txBox="1"/>
          <p:nvPr/>
        </p:nvSpPr>
        <p:spPr>
          <a:xfrm>
            <a:off x="857303" y="330298"/>
            <a:ext cx="1748700" cy="531000"/>
          </a:xfrm>
          <a:prstGeom prst="rect">
            <a:avLst/>
          </a:prstGeom>
          <a:noFill/>
          <a:ln>
            <a:noFill/>
          </a:ln>
        </p:spPr>
        <p:txBody>
          <a:bodyPr spcFirstLastPara="1" wrap="square" lIns="68575" tIns="34275" rIns="68575" bIns="34275" anchor="ctr" anchorCtr="0">
            <a:spAutoFit/>
          </a:bodyPr>
          <a:lstStyle/>
          <a:p>
            <a:pPr marL="0" marR="0" lvl="0" indent="0" algn="l" rtl="0">
              <a:spcBef>
                <a:spcPts val="0"/>
              </a:spcBef>
              <a:spcAft>
                <a:spcPts val="0"/>
              </a:spcAft>
              <a:buNone/>
            </a:pPr>
            <a:r>
              <a:rPr lang="en-US" sz="3000" b="1">
                <a:solidFill>
                  <a:schemeClr val="lt1"/>
                </a:solidFill>
                <a:latin typeface="Calibri"/>
                <a:ea typeface="Calibri"/>
                <a:cs typeface="Calibri"/>
                <a:sym typeface="Calibri"/>
              </a:rPr>
              <a:t>Questions</a:t>
            </a:r>
            <a:endParaRPr sz="1100"/>
          </a:p>
        </p:txBody>
      </p:sp>
      <p:sp>
        <p:nvSpPr>
          <p:cNvPr id="384" name="Google Shape;384;gef1f88713c_1_0"/>
          <p:cNvSpPr txBox="1"/>
          <p:nvPr/>
        </p:nvSpPr>
        <p:spPr>
          <a:xfrm>
            <a:off x="1812472" y="3466407"/>
            <a:ext cx="5513100" cy="931200"/>
          </a:xfrm>
          <a:prstGeom prst="rect">
            <a:avLst/>
          </a:prstGeom>
          <a:noFill/>
          <a:ln>
            <a:noFill/>
          </a:ln>
        </p:spPr>
        <p:txBody>
          <a:bodyPr spcFirstLastPara="1" wrap="square" lIns="68575" tIns="34275" rIns="68575" bIns="34275" anchor="t" anchorCtr="0">
            <a:spAutoFit/>
          </a:bodyPr>
          <a:lstStyle/>
          <a:p>
            <a:pPr marL="215900" marR="0" lvl="0" indent="-215900" algn="l" rtl="0">
              <a:spcBef>
                <a:spcPts val="0"/>
              </a:spcBef>
              <a:spcAft>
                <a:spcPts val="0"/>
              </a:spcAft>
              <a:buClr>
                <a:schemeClr val="dk2"/>
              </a:buClr>
              <a:buSzPts val="1400"/>
              <a:buFont typeface="Arial"/>
              <a:buChar char="•"/>
            </a:pPr>
            <a:r>
              <a:rPr lang="en-US" sz="1400">
                <a:solidFill>
                  <a:schemeClr val="dk2"/>
                </a:solidFill>
                <a:latin typeface="Calibri"/>
                <a:ea typeface="Calibri"/>
                <a:cs typeface="Calibri"/>
                <a:sym typeface="Calibri"/>
              </a:rPr>
              <a:t>If time allows, we will identify a few questions</a:t>
            </a:r>
            <a:endParaRPr sz="1100"/>
          </a:p>
          <a:p>
            <a:pPr marL="215900" marR="0" lvl="0" indent="-215900" algn="l" rtl="0">
              <a:spcBef>
                <a:spcPts val="0"/>
              </a:spcBef>
              <a:spcAft>
                <a:spcPts val="0"/>
              </a:spcAft>
              <a:buClr>
                <a:schemeClr val="dk2"/>
              </a:buClr>
              <a:buSzPts val="1400"/>
              <a:buFont typeface="Arial"/>
              <a:buChar char="•"/>
            </a:pPr>
            <a:r>
              <a:rPr lang="en-US" sz="1400">
                <a:solidFill>
                  <a:schemeClr val="dk2"/>
                </a:solidFill>
                <a:latin typeface="Calibri"/>
                <a:ea typeface="Calibri"/>
                <a:cs typeface="Calibri"/>
                <a:sym typeface="Calibri"/>
              </a:rPr>
              <a:t>We will review questions during Q &amp; A session in the afternoon </a:t>
            </a:r>
            <a:endParaRPr sz="1100"/>
          </a:p>
          <a:p>
            <a:pPr marL="215900" marR="0" lvl="0" indent="-215900" algn="l" rtl="0">
              <a:spcBef>
                <a:spcPts val="0"/>
              </a:spcBef>
              <a:spcAft>
                <a:spcPts val="0"/>
              </a:spcAft>
              <a:buClr>
                <a:schemeClr val="dk2"/>
              </a:buClr>
              <a:buSzPts val="1400"/>
              <a:buFont typeface="Arial"/>
              <a:buChar char="•"/>
            </a:pPr>
            <a:r>
              <a:rPr lang="en-US" sz="1400">
                <a:solidFill>
                  <a:schemeClr val="dk2"/>
                </a:solidFill>
                <a:latin typeface="Calibri"/>
                <a:ea typeface="Calibri"/>
                <a:cs typeface="Calibri"/>
                <a:sym typeface="Calibri"/>
              </a:rPr>
              <a:t>Questions submitted into Google docs will be posted as FAQs in Canvas</a:t>
            </a:r>
            <a:endParaRPr sz="1100"/>
          </a:p>
          <a:p>
            <a:pPr marL="0" marR="0" lvl="0" indent="0" algn="l" rtl="0">
              <a:spcBef>
                <a:spcPts val="0"/>
              </a:spcBef>
              <a:spcAft>
                <a:spcPts val="0"/>
              </a:spcAft>
              <a:buNone/>
            </a:pPr>
            <a:endParaRPr sz="1400">
              <a:solidFill>
                <a:schemeClr val="dk1"/>
              </a:solidFill>
              <a:latin typeface="Book Antiqua"/>
              <a:ea typeface="Book Antiqua"/>
              <a:cs typeface="Book Antiqua"/>
              <a:sym typeface="Book Antiqua"/>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28"/>
        <p:cNvGrpSpPr/>
        <p:nvPr/>
      </p:nvGrpSpPr>
      <p:grpSpPr>
        <a:xfrm>
          <a:off x="0" y="0"/>
          <a:ext cx="0" cy="0"/>
          <a:chOff x="0" y="0"/>
          <a:chExt cx="0" cy="0"/>
        </a:xfrm>
      </p:grpSpPr>
      <p:sp>
        <p:nvSpPr>
          <p:cNvPr id="129" name="Google Shape;129;p2"/>
          <p:cNvSpPr txBox="1">
            <a:spLocks noGrp="1"/>
          </p:cNvSpPr>
          <p:nvPr>
            <p:ph type="title"/>
          </p:nvPr>
        </p:nvSpPr>
        <p:spPr>
          <a:xfrm>
            <a:off x="779851" y="171673"/>
            <a:ext cx="7200900" cy="777638"/>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SzPts val="3000"/>
              <a:buNone/>
            </a:pPr>
            <a:r>
              <a:rPr lang="en-US" dirty="0"/>
              <a:t>Housekeeping</a:t>
            </a:r>
            <a:endParaRPr b="1" dirty="0">
              <a:latin typeface="Calibri"/>
              <a:ea typeface="Calibri"/>
              <a:cs typeface="Calibri"/>
              <a:sym typeface="Calibri"/>
            </a:endParaRPr>
          </a:p>
        </p:txBody>
      </p:sp>
      <p:sp>
        <p:nvSpPr>
          <p:cNvPr id="130" name="Google Shape;130;p2"/>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Clr>
                <a:srgbClr val="595959"/>
              </a:buClr>
              <a:buSzPts val="800"/>
              <a:buNone/>
            </a:pPr>
            <a:fld id="{00000000-1234-1234-1234-123412341234}" type="slidenum">
              <a:rPr lang="en-US">
                <a:solidFill>
                  <a:srgbClr val="595959"/>
                </a:solidFill>
                <a:latin typeface="Book Antiqua"/>
                <a:ea typeface="Book Antiqua"/>
                <a:cs typeface="Book Antiqua"/>
                <a:sym typeface="Book Antiqua"/>
              </a:rPr>
              <a:t>2</a:t>
            </a:fld>
            <a:endParaRPr>
              <a:solidFill>
                <a:srgbClr val="595959"/>
              </a:solidFill>
              <a:latin typeface="Book Antiqua"/>
              <a:ea typeface="Book Antiqua"/>
              <a:cs typeface="Book Antiqua"/>
              <a:sym typeface="Book Antiqua"/>
            </a:endParaRPr>
          </a:p>
        </p:txBody>
      </p:sp>
      <p:pic>
        <p:nvPicPr>
          <p:cNvPr id="131" name="Google Shape;131;p2" descr="A screenshot of a cell phone&#10;&#10;Description automatically generated"/>
          <p:cNvPicPr preferRelativeResize="0">
            <a:picLocks noGrp="1"/>
          </p:cNvPicPr>
          <p:nvPr>
            <p:ph type="body" idx="1"/>
          </p:nvPr>
        </p:nvPicPr>
        <p:blipFill rotWithShape="1">
          <a:blip r:embed="rId3">
            <a:alphaModFix/>
          </a:blip>
          <a:srcRect r="6681" b="2"/>
          <a:stretch/>
        </p:blipFill>
        <p:spPr>
          <a:xfrm>
            <a:off x="1514865" y="1637790"/>
            <a:ext cx="1761458" cy="1232249"/>
          </a:xfrm>
          <a:prstGeom prst="rect">
            <a:avLst/>
          </a:prstGeom>
          <a:noFill/>
          <a:ln>
            <a:noFill/>
          </a:ln>
        </p:spPr>
      </p:pic>
      <p:sp>
        <p:nvSpPr>
          <p:cNvPr id="132" name="Google Shape;132;p2"/>
          <p:cNvSpPr txBox="1"/>
          <p:nvPr/>
        </p:nvSpPr>
        <p:spPr>
          <a:xfrm>
            <a:off x="3645817" y="1222498"/>
            <a:ext cx="3943350" cy="1992716"/>
          </a:xfrm>
          <a:prstGeom prst="rect">
            <a:avLst/>
          </a:prstGeom>
          <a:noFill/>
          <a:ln>
            <a:noFill/>
          </a:ln>
        </p:spPr>
        <p:txBody>
          <a:bodyPr spcFirstLastPara="1" wrap="square" lIns="68575" tIns="34275" rIns="68575" bIns="34275" anchor="t" anchorCtr="0">
            <a:noAutofit/>
          </a:bodyPr>
          <a:lstStyle/>
          <a:p>
            <a:pPr marL="0" marR="0" lvl="0" indent="0" algn="l" rtl="0">
              <a:lnSpc>
                <a:spcPct val="80000"/>
              </a:lnSpc>
              <a:spcBef>
                <a:spcPts val="0"/>
              </a:spcBef>
              <a:spcAft>
                <a:spcPts val="0"/>
              </a:spcAft>
              <a:buClr>
                <a:srgbClr val="000000"/>
              </a:buClr>
              <a:buSzPts val="600"/>
              <a:buFont typeface="Arial"/>
              <a:buNone/>
            </a:pPr>
            <a:endParaRPr sz="1200" b="0" i="0" u="none" strike="noStrike" cap="none" dirty="0">
              <a:solidFill>
                <a:srgbClr val="3A3D4B"/>
              </a:solidFill>
              <a:latin typeface="Arial"/>
              <a:ea typeface="Arial"/>
              <a:cs typeface="Arial"/>
              <a:sym typeface="Arial"/>
            </a:endParaRPr>
          </a:p>
          <a:p>
            <a:pPr marL="457200" lvl="0" indent="-304800" algn="l" rtl="0">
              <a:lnSpc>
                <a:spcPct val="80000"/>
              </a:lnSpc>
              <a:spcBef>
                <a:spcPts val="1800"/>
              </a:spcBef>
              <a:spcAft>
                <a:spcPts val="0"/>
              </a:spcAft>
              <a:buClr>
                <a:srgbClr val="3A3D4B"/>
              </a:buClr>
              <a:buSzPts val="1200"/>
              <a:buChar char="•"/>
            </a:pPr>
            <a:r>
              <a:rPr lang="en-US" dirty="0">
                <a:solidFill>
                  <a:srgbClr val="3A3D4B"/>
                </a:solidFill>
                <a:latin typeface="Calibri" panose="020F0502020204030204" pitchFamily="34" charset="0"/>
                <a:cs typeface="Calibri" panose="020F0502020204030204" pitchFamily="34" charset="0"/>
              </a:rPr>
              <a:t>Please remain on mute </a:t>
            </a:r>
            <a:endParaRPr dirty="0">
              <a:solidFill>
                <a:schemeClr val="dk2"/>
              </a:solidFill>
              <a:latin typeface="Calibri" panose="020F0502020204030204" pitchFamily="34" charset="0"/>
              <a:cs typeface="Calibri" panose="020F0502020204030204" pitchFamily="34" charset="0"/>
            </a:endParaRPr>
          </a:p>
          <a:p>
            <a:pPr marL="457200" lvl="0" indent="-304800" algn="l" rtl="0">
              <a:lnSpc>
                <a:spcPct val="80000"/>
              </a:lnSpc>
              <a:spcBef>
                <a:spcPts val="1800"/>
              </a:spcBef>
              <a:spcAft>
                <a:spcPts val="0"/>
              </a:spcAft>
              <a:buClr>
                <a:srgbClr val="3A3D4B"/>
              </a:buClr>
              <a:buSzPts val="1200"/>
              <a:buChar char="•"/>
            </a:pPr>
            <a:r>
              <a:rPr lang="en-US" dirty="0">
                <a:solidFill>
                  <a:srgbClr val="3A3D4B"/>
                </a:solidFill>
                <a:latin typeface="Calibri" panose="020F0502020204030204" pitchFamily="34" charset="0"/>
                <a:cs typeface="Calibri" panose="020F0502020204030204" pitchFamily="34" charset="0"/>
              </a:rPr>
              <a:t>Camera use is encouraged</a:t>
            </a:r>
            <a:endParaRPr dirty="0">
              <a:solidFill>
                <a:schemeClr val="dk2"/>
              </a:solidFill>
              <a:latin typeface="Calibri" panose="020F0502020204030204" pitchFamily="34" charset="0"/>
              <a:cs typeface="Calibri" panose="020F0502020204030204" pitchFamily="34" charset="0"/>
            </a:endParaRPr>
          </a:p>
          <a:p>
            <a:pPr marL="457200" lvl="0" indent="-304800" algn="l" rtl="0">
              <a:lnSpc>
                <a:spcPct val="80000"/>
              </a:lnSpc>
              <a:spcBef>
                <a:spcPts val="1800"/>
              </a:spcBef>
              <a:spcAft>
                <a:spcPts val="0"/>
              </a:spcAft>
              <a:buClr>
                <a:srgbClr val="3A3D4B"/>
              </a:buClr>
              <a:buSzPts val="1200"/>
              <a:buChar char="•"/>
            </a:pPr>
            <a:r>
              <a:rPr lang="en-US" dirty="0">
                <a:solidFill>
                  <a:srgbClr val="3A3D4B"/>
                </a:solidFill>
                <a:latin typeface="Calibri" panose="020F0502020204030204" pitchFamily="34" charset="0"/>
                <a:cs typeface="Calibri" panose="020F0502020204030204" pitchFamily="34" charset="0"/>
              </a:rPr>
              <a:t>Submit questions via Google document link</a:t>
            </a:r>
            <a:endParaRPr dirty="0">
              <a:solidFill>
                <a:srgbClr val="3A3D4B"/>
              </a:solidFill>
              <a:latin typeface="Calibri" panose="020F0502020204030204" pitchFamily="34" charset="0"/>
              <a:cs typeface="Calibri" panose="020F0502020204030204" pitchFamily="34" charset="0"/>
            </a:endParaRPr>
          </a:p>
          <a:p>
            <a:pPr marL="457200" lvl="0" indent="-304800" algn="l" rtl="0">
              <a:lnSpc>
                <a:spcPct val="80000"/>
              </a:lnSpc>
              <a:spcBef>
                <a:spcPts val="1800"/>
              </a:spcBef>
              <a:spcAft>
                <a:spcPts val="0"/>
              </a:spcAft>
              <a:buClr>
                <a:srgbClr val="3A3D4B"/>
              </a:buClr>
              <a:buSzPts val="1200"/>
              <a:buChar char="•"/>
            </a:pPr>
            <a:r>
              <a:rPr lang="en-US" dirty="0">
                <a:solidFill>
                  <a:srgbClr val="3A3D4B"/>
                </a:solidFill>
                <a:latin typeface="Calibri" panose="020F0502020204030204" pitchFamily="34" charset="0"/>
                <a:cs typeface="Calibri" panose="020F0502020204030204" pitchFamily="34" charset="0"/>
              </a:rPr>
              <a:t>The meeting is being recorded and available through Canvas.</a:t>
            </a:r>
            <a:endParaRPr dirty="0">
              <a:solidFill>
                <a:srgbClr val="3A3D4B"/>
              </a:solidFill>
              <a:latin typeface="Calibri" panose="020F0502020204030204" pitchFamily="34" charset="0"/>
              <a:cs typeface="Calibri" panose="020F0502020204030204" pitchFamily="34" charset="0"/>
            </a:endParaRPr>
          </a:p>
          <a:p>
            <a:pPr marL="0" marR="0" lvl="0" indent="0" algn="l" rtl="0">
              <a:lnSpc>
                <a:spcPct val="80000"/>
              </a:lnSpc>
              <a:spcBef>
                <a:spcPts val="1800"/>
              </a:spcBef>
              <a:spcAft>
                <a:spcPts val="0"/>
              </a:spcAft>
              <a:buClr>
                <a:srgbClr val="000000"/>
              </a:buClr>
              <a:buSzPts val="600"/>
              <a:buFont typeface="Arial"/>
              <a:buNone/>
            </a:pPr>
            <a:endParaRPr sz="1200" b="0" i="0" u="none" strike="noStrike" cap="none" dirty="0">
              <a:solidFill>
                <a:srgbClr val="3A3D4B"/>
              </a:solidFill>
              <a:latin typeface="Calibri"/>
              <a:ea typeface="Calibri"/>
              <a:cs typeface="Calibri"/>
              <a:sym typeface="Calibri"/>
            </a:endParaRPr>
          </a:p>
        </p:txBody>
      </p:sp>
      <p:sp>
        <p:nvSpPr>
          <p:cNvPr id="133" name="Google Shape;133;p2"/>
          <p:cNvSpPr txBox="1"/>
          <p:nvPr/>
        </p:nvSpPr>
        <p:spPr>
          <a:xfrm>
            <a:off x="2709527" y="3792756"/>
            <a:ext cx="2691260" cy="430847"/>
          </a:xfrm>
          <a:prstGeom prst="rect">
            <a:avLst/>
          </a:prstGeom>
          <a:noFill/>
          <a:ln>
            <a:noFill/>
          </a:ln>
        </p:spPr>
        <p:txBody>
          <a:bodyPr spcFirstLastPara="1" wrap="square" lIns="91425" tIns="45700" rIns="91425" bIns="45700" anchor="t" anchorCtr="0">
            <a:spAutoFit/>
          </a:bodyPr>
          <a:lstStyle/>
          <a:p>
            <a:pPr marL="214313" marR="0" lvl="0" indent="-214313" algn="l" rtl="0">
              <a:lnSpc>
                <a:spcPct val="100000"/>
              </a:lnSpc>
              <a:spcBef>
                <a:spcPts val="0"/>
              </a:spcBef>
              <a:spcAft>
                <a:spcPts val="0"/>
              </a:spcAft>
              <a:buClr>
                <a:srgbClr val="000000"/>
              </a:buClr>
              <a:buSzPts val="1050"/>
              <a:buFont typeface="Arial"/>
              <a:buChar char="•"/>
            </a:pPr>
            <a:r>
              <a:rPr lang="en-US" sz="1100" b="0" i="0" u="none" strike="noStrike" cap="none" dirty="0">
                <a:solidFill>
                  <a:srgbClr val="000000"/>
                </a:solidFill>
                <a:latin typeface="Calibri" panose="020F0502020204030204" pitchFamily="34" charset="0"/>
                <a:cs typeface="Calibri" panose="020F0502020204030204" pitchFamily="34" charset="0"/>
                <a:sym typeface="Arial"/>
              </a:rPr>
              <a:t>Click on this icon</a:t>
            </a:r>
            <a:endParaRPr sz="1600" dirty="0">
              <a:latin typeface="Calibri" panose="020F0502020204030204" pitchFamily="34" charset="0"/>
              <a:cs typeface="Calibri" panose="020F0502020204030204" pitchFamily="34" charset="0"/>
            </a:endParaRPr>
          </a:p>
          <a:p>
            <a:pPr marL="214313" marR="0" lvl="0" indent="-214313" algn="l" rtl="0">
              <a:lnSpc>
                <a:spcPct val="100000"/>
              </a:lnSpc>
              <a:spcBef>
                <a:spcPts val="0"/>
              </a:spcBef>
              <a:spcAft>
                <a:spcPts val="0"/>
              </a:spcAft>
              <a:buClr>
                <a:srgbClr val="000000"/>
              </a:buClr>
              <a:buSzPts val="1050"/>
              <a:buFont typeface="Arial"/>
              <a:buChar char="•"/>
            </a:pPr>
            <a:r>
              <a:rPr lang="en-US" sz="1100" b="0" i="0" u="none" strike="noStrike" cap="none" dirty="0">
                <a:solidFill>
                  <a:srgbClr val="000000"/>
                </a:solidFill>
                <a:latin typeface="Calibri" panose="020F0502020204030204" pitchFamily="34" charset="0"/>
                <a:cs typeface="Calibri" panose="020F0502020204030204" pitchFamily="34" charset="0"/>
                <a:sym typeface="Arial"/>
              </a:rPr>
              <a:t>Then, select “Show Subtitles</a:t>
            </a:r>
            <a:r>
              <a:rPr lang="en-US" sz="1050" b="0" i="0" u="none" strike="noStrike" cap="none" dirty="0">
                <a:solidFill>
                  <a:srgbClr val="000000"/>
                </a:solidFill>
                <a:latin typeface="Calibri" panose="020F0502020204030204" pitchFamily="34" charset="0"/>
                <a:cs typeface="Calibri" panose="020F0502020204030204" pitchFamily="34" charset="0"/>
                <a:sym typeface="Arial"/>
              </a:rPr>
              <a:t>”</a:t>
            </a:r>
            <a:endParaRPr dirty="0">
              <a:latin typeface="Calibri" panose="020F0502020204030204" pitchFamily="34" charset="0"/>
              <a:cs typeface="Calibri" panose="020F0502020204030204" pitchFamily="34" charset="0"/>
            </a:endParaRPr>
          </a:p>
        </p:txBody>
      </p:sp>
      <p:sp>
        <p:nvSpPr>
          <p:cNvPr id="134" name="Google Shape;134;p2"/>
          <p:cNvSpPr txBox="1"/>
          <p:nvPr/>
        </p:nvSpPr>
        <p:spPr>
          <a:xfrm>
            <a:off x="2675237" y="3469360"/>
            <a:ext cx="3214687" cy="500097"/>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1600" b="1" i="0" u="none" strike="noStrike" cap="none" dirty="0">
                <a:solidFill>
                  <a:srgbClr val="000000"/>
                </a:solidFill>
                <a:latin typeface="Calibri" panose="020F0502020204030204" pitchFamily="34" charset="0"/>
                <a:cs typeface="Calibri" panose="020F0502020204030204" pitchFamily="34" charset="0"/>
                <a:sym typeface="Arial"/>
              </a:rPr>
              <a:t>Closed Captioning is available</a:t>
            </a:r>
            <a:endParaRPr sz="1600" dirty="0">
              <a:latin typeface="Calibri" panose="020F0502020204030204" pitchFamily="34" charset="0"/>
              <a:cs typeface="Calibri" panose="020F0502020204030204" pitchFamily="34" charset="0"/>
            </a:endParaRPr>
          </a:p>
          <a:p>
            <a:pPr marL="0" marR="0" lvl="0" indent="0" algn="l" rtl="0">
              <a:lnSpc>
                <a:spcPct val="100000"/>
              </a:lnSpc>
              <a:spcBef>
                <a:spcPts val="0"/>
              </a:spcBef>
              <a:spcAft>
                <a:spcPts val="0"/>
              </a:spcAft>
              <a:buNone/>
            </a:pPr>
            <a:endParaRPr sz="1050" b="0" i="0" u="none" strike="noStrike" cap="none" dirty="0">
              <a:solidFill>
                <a:srgbClr val="000000"/>
              </a:solidFill>
              <a:latin typeface="Arial"/>
              <a:ea typeface="Arial"/>
              <a:cs typeface="Arial"/>
              <a:sym typeface="Arial"/>
            </a:endParaRPr>
          </a:p>
        </p:txBody>
      </p:sp>
      <p:pic>
        <p:nvPicPr>
          <p:cNvPr id="135" name="Google Shape;135;p2"/>
          <p:cNvPicPr preferRelativeResize="0"/>
          <p:nvPr/>
        </p:nvPicPr>
        <p:blipFill rotWithShape="1">
          <a:blip r:embed="rId4">
            <a:alphaModFix/>
          </a:blip>
          <a:srcRect t="49154"/>
          <a:stretch/>
        </p:blipFill>
        <p:spPr>
          <a:xfrm>
            <a:off x="2514508" y="4623758"/>
            <a:ext cx="3214688" cy="363231"/>
          </a:xfrm>
          <a:prstGeom prst="rect">
            <a:avLst/>
          </a:prstGeom>
          <a:noFill/>
          <a:ln>
            <a:noFill/>
          </a:ln>
        </p:spPr>
      </p:pic>
      <p:sp>
        <p:nvSpPr>
          <p:cNvPr id="136" name="Google Shape;136;p2"/>
          <p:cNvSpPr/>
          <p:nvPr/>
        </p:nvSpPr>
        <p:spPr>
          <a:xfrm>
            <a:off x="4282581" y="4277504"/>
            <a:ext cx="195442" cy="318596"/>
          </a:xfrm>
          <a:prstGeom prst="downArrow">
            <a:avLst>
              <a:gd name="adj1" fmla="val 50000"/>
              <a:gd name="adj2" fmla="val 50000"/>
            </a:avLst>
          </a:prstGeom>
          <a:solidFill>
            <a:schemeClr val="accent1"/>
          </a:solidFill>
          <a:ln w="25400" cap="flat" cmpd="sng">
            <a:solidFill>
              <a:srgbClr val="15868C"/>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None/>
            </a:pPr>
            <a:endParaRPr sz="1050" b="0" i="0" u="none" strike="noStrike" cap="none">
              <a:solidFill>
                <a:schemeClr val="lt1"/>
              </a:solidFill>
              <a:latin typeface="Arial"/>
              <a:ea typeface="Arial"/>
              <a:cs typeface="Arial"/>
              <a:sym typeface="Aria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50"/>
        <p:cNvGrpSpPr/>
        <p:nvPr/>
      </p:nvGrpSpPr>
      <p:grpSpPr>
        <a:xfrm>
          <a:off x="0" y="0"/>
          <a:ext cx="0" cy="0"/>
          <a:chOff x="0" y="0"/>
          <a:chExt cx="0" cy="0"/>
        </a:xfrm>
      </p:grpSpPr>
      <p:sp>
        <p:nvSpPr>
          <p:cNvPr id="151" name="Google Shape;151;p1"/>
          <p:cNvSpPr txBox="1">
            <a:spLocks noGrp="1"/>
          </p:cNvSpPr>
          <p:nvPr>
            <p:ph type="title"/>
          </p:nvPr>
        </p:nvSpPr>
        <p:spPr>
          <a:xfrm>
            <a:off x="302685" y="181825"/>
            <a:ext cx="7317300" cy="777600"/>
          </a:xfrm>
          <a:prstGeom prst="rect">
            <a:avLst/>
          </a:prstGeom>
          <a:noFill/>
          <a:ln>
            <a:noFill/>
          </a:ln>
        </p:spPr>
        <p:txBody>
          <a:bodyPr spcFirstLastPara="1" wrap="square" lIns="91425" tIns="45700" rIns="91425" bIns="45700" anchor="b" anchorCtr="0">
            <a:normAutofit/>
          </a:bodyPr>
          <a:lstStyle/>
          <a:p>
            <a:pPr marL="0" lvl="0" indent="0" algn="l" rtl="0">
              <a:lnSpc>
                <a:spcPct val="90000"/>
              </a:lnSpc>
              <a:spcBef>
                <a:spcPts val="0"/>
              </a:spcBef>
              <a:spcAft>
                <a:spcPts val="0"/>
              </a:spcAft>
              <a:buClr>
                <a:schemeClr val="lt1"/>
              </a:buClr>
              <a:buSzPts val="2400"/>
              <a:buFont typeface="Calibri"/>
              <a:buNone/>
            </a:pPr>
            <a:r>
              <a:rPr lang="en-US" sz="3000" dirty="0"/>
              <a:t>Presentation Team</a:t>
            </a:r>
            <a:endParaRPr sz="3000" dirty="0"/>
          </a:p>
        </p:txBody>
      </p:sp>
      <p:sp>
        <p:nvSpPr>
          <p:cNvPr id="152" name="Google Shape;152;p1"/>
          <p:cNvSpPr txBox="1">
            <a:spLocks noGrp="1"/>
          </p:cNvSpPr>
          <p:nvPr>
            <p:ph type="body" idx="1"/>
          </p:nvPr>
        </p:nvSpPr>
        <p:spPr>
          <a:xfrm>
            <a:off x="855136" y="1219200"/>
            <a:ext cx="4546598" cy="3649133"/>
          </a:xfrm>
          <a:prstGeom prst="rect">
            <a:avLst/>
          </a:prstGeom>
          <a:noFill/>
          <a:ln>
            <a:noFill/>
          </a:ln>
        </p:spPr>
        <p:txBody>
          <a:bodyPr spcFirstLastPara="1" wrap="square" lIns="91425" tIns="45700" rIns="91425" bIns="45700" anchor="ctr" anchorCtr="0">
            <a:normAutofit fontScale="92500" lnSpcReduction="10000"/>
          </a:bodyPr>
          <a:lstStyle/>
          <a:p>
            <a:pPr marL="456565" lvl="0" indent="-227965" algn="l" rtl="0">
              <a:lnSpc>
                <a:spcPct val="90000"/>
              </a:lnSpc>
              <a:spcBef>
                <a:spcPts val="900"/>
              </a:spcBef>
              <a:spcAft>
                <a:spcPts val="0"/>
              </a:spcAft>
              <a:buClr>
                <a:srgbClr val="3A3D4B"/>
              </a:buClr>
              <a:buSzPct val="100000"/>
              <a:buNone/>
            </a:pPr>
            <a:r>
              <a:rPr lang="en-US" b="1" u="sng" dirty="0"/>
              <a:t>PED Team</a:t>
            </a:r>
            <a:endParaRPr lang="en-US" dirty="0"/>
          </a:p>
          <a:p>
            <a:pPr marL="456565" lvl="0" indent="-227965" algn="l" rtl="0">
              <a:lnSpc>
                <a:spcPct val="90000"/>
              </a:lnSpc>
              <a:spcBef>
                <a:spcPts val="900"/>
              </a:spcBef>
              <a:spcAft>
                <a:spcPts val="0"/>
              </a:spcAft>
              <a:buClr>
                <a:srgbClr val="3A3D4B"/>
              </a:buClr>
              <a:buSzPct val="100000"/>
              <a:buNone/>
            </a:pPr>
            <a:r>
              <a:rPr lang="en-US" b="1" dirty="0"/>
              <a:t>Nick Salazar</a:t>
            </a:r>
            <a:r>
              <a:rPr lang="en-US" dirty="0"/>
              <a:t>: Assessment Coordinator</a:t>
            </a:r>
            <a:endParaRPr dirty="0"/>
          </a:p>
          <a:p>
            <a:pPr marL="456565" indent="-227965">
              <a:buSzPct val="136363"/>
            </a:pPr>
            <a:r>
              <a:rPr lang="es-ES" sz="1100" dirty="0">
                <a:solidFill>
                  <a:schemeClr val="hlink"/>
                </a:solidFill>
              </a:rPr>
              <a:t>        </a:t>
            </a:r>
            <a:r>
              <a:rPr lang="es-ES" sz="1100" u="sng" dirty="0">
                <a:solidFill>
                  <a:schemeClr val="hlink"/>
                </a:solidFill>
                <a:hlinkClick r:id="rId3">
                  <a:extLst>
                    <a:ext uri="{A12FA001-AC4F-418D-AE19-62706E023703}">
                      <ahyp:hlinkClr xmlns:ahyp="http://schemas.microsoft.com/office/drawing/2018/hyperlinkcolor" val="tx"/>
                    </a:ext>
                  </a:extLst>
                </a:hlinkClick>
              </a:rPr>
              <a:t>Nicholas.Salazar@state.nm.us</a:t>
            </a:r>
          </a:p>
          <a:p>
            <a:pPr marL="456565" indent="-227965"/>
            <a:r>
              <a:rPr lang="it-IT" b="1" dirty="0"/>
              <a:t>Axel Hernandez: </a:t>
            </a:r>
            <a:r>
              <a:rPr lang="it-IT" dirty="0"/>
              <a:t>Senior Program Coordinator</a:t>
            </a:r>
          </a:p>
          <a:p>
            <a:pPr marL="456565" indent="-227965"/>
            <a:r>
              <a:rPr lang="it-IT" sz="1200" dirty="0"/>
              <a:t>         </a:t>
            </a:r>
            <a:r>
              <a:rPr lang="it-IT" sz="1200" dirty="0">
                <a:hlinkClick r:id="rId4"/>
              </a:rPr>
              <a:t>Axel.Hernandez@Cognia.org</a:t>
            </a:r>
            <a:r>
              <a:rPr lang="it-IT" sz="1200" dirty="0"/>
              <a:t> </a:t>
            </a:r>
          </a:p>
          <a:p>
            <a:pPr marL="456565" lvl="0" indent="-227965" algn="l" rtl="0">
              <a:lnSpc>
                <a:spcPct val="90000"/>
              </a:lnSpc>
              <a:spcBef>
                <a:spcPts val="900"/>
              </a:spcBef>
              <a:spcAft>
                <a:spcPts val="0"/>
              </a:spcAft>
              <a:buClr>
                <a:srgbClr val="3A3D4B"/>
              </a:buClr>
              <a:buSzPct val="100000"/>
              <a:buNone/>
            </a:pPr>
            <a:r>
              <a:rPr lang="en-US" b="1" dirty="0"/>
              <a:t> </a:t>
            </a:r>
            <a:endParaRPr sz="1112" dirty="0"/>
          </a:p>
          <a:p>
            <a:pPr marL="456565" lvl="0" indent="-227965" algn="l" rtl="0">
              <a:lnSpc>
                <a:spcPct val="90000"/>
              </a:lnSpc>
              <a:spcBef>
                <a:spcPts val="900"/>
              </a:spcBef>
              <a:spcAft>
                <a:spcPts val="0"/>
              </a:spcAft>
              <a:buClr>
                <a:srgbClr val="3A3D4B"/>
              </a:buClr>
              <a:buSzPct val="100000"/>
              <a:buNone/>
            </a:pPr>
            <a:r>
              <a:rPr lang="en-US" b="1" u="sng" dirty="0" err="1"/>
              <a:t>Cognia</a:t>
            </a:r>
            <a:r>
              <a:rPr lang="en-US" b="1" u="sng" dirty="0"/>
              <a:t> Team</a:t>
            </a:r>
            <a:endParaRPr dirty="0"/>
          </a:p>
          <a:p>
            <a:pPr marL="456565" lvl="0" indent="-227965" algn="l" rtl="0">
              <a:lnSpc>
                <a:spcPct val="90000"/>
              </a:lnSpc>
              <a:spcBef>
                <a:spcPts val="900"/>
              </a:spcBef>
              <a:spcAft>
                <a:spcPts val="0"/>
              </a:spcAft>
              <a:buClr>
                <a:srgbClr val="3A3D4B"/>
              </a:buClr>
              <a:buSzPct val="100000"/>
              <a:buNone/>
            </a:pPr>
            <a:r>
              <a:rPr lang="en-US" b="1" dirty="0"/>
              <a:t>Larry Ehret</a:t>
            </a:r>
            <a:r>
              <a:rPr lang="en-US" dirty="0"/>
              <a:t>: Lead Program Manager</a:t>
            </a:r>
            <a:endParaRPr dirty="0"/>
          </a:p>
          <a:p>
            <a:pPr marL="456565" indent="-227965">
              <a:buSzPct val="136363"/>
            </a:pPr>
            <a:r>
              <a:rPr lang="en-US" sz="1100" dirty="0"/>
              <a:t>        </a:t>
            </a:r>
            <a:r>
              <a:rPr lang="en-US" sz="1100" dirty="0">
                <a:hlinkClick r:id="rId5"/>
              </a:rPr>
              <a:t>Larry.Ehret@Cognia.org</a:t>
            </a:r>
            <a:r>
              <a:rPr lang="en-US" sz="1100" dirty="0"/>
              <a:t> </a:t>
            </a:r>
          </a:p>
          <a:p>
            <a:pPr marL="456565" lvl="0" indent="-227965" algn="l" rtl="0">
              <a:lnSpc>
                <a:spcPct val="90000"/>
              </a:lnSpc>
              <a:spcBef>
                <a:spcPts val="900"/>
              </a:spcBef>
              <a:spcAft>
                <a:spcPts val="0"/>
              </a:spcAft>
              <a:buClr>
                <a:srgbClr val="3A3D4B"/>
              </a:buClr>
              <a:buSzPct val="100000"/>
              <a:buNone/>
            </a:pPr>
            <a:r>
              <a:rPr lang="en-US" b="1" dirty="0"/>
              <a:t>Mara Allaire</a:t>
            </a:r>
            <a:r>
              <a:rPr lang="en-US" dirty="0"/>
              <a:t>: Program Manager</a:t>
            </a:r>
            <a:endParaRPr dirty="0"/>
          </a:p>
          <a:p>
            <a:pPr marL="456565" lvl="0" indent="-227965" algn="l" rtl="0">
              <a:lnSpc>
                <a:spcPct val="90000"/>
              </a:lnSpc>
              <a:spcBef>
                <a:spcPts val="900"/>
              </a:spcBef>
              <a:spcAft>
                <a:spcPts val="0"/>
              </a:spcAft>
              <a:buClr>
                <a:srgbClr val="3A3D4B"/>
              </a:buClr>
              <a:buSzPct val="136363"/>
              <a:buNone/>
            </a:pPr>
            <a:r>
              <a:rPr lang="en-US" sz="1100" dirty="0"/>
              <a:t>	</a:t>
            </a:r>
            <a:r>
              <a:rPr lang="en-US" sz="1100" u="sng" dirty="0">
                <a:solidFill>
                  <a:schemeClr val="hlink"/>
                </a:solidFill>
                <a:hlinkClick r:id="rId6"/>
              </a:rPr>
              <a:t>Mara.Allaire@Cognia.org</a:t>
            </a:r>
            <a:endParaRPr dirty="0"/>
          </a:p>
          <a:p>
            <a:pPr marL="456565" lvl="0" indent="-227965" algn="l" rtl="0">
              <a:lnSpc>
                <a:spcPct val="90000"/>
              </a:lnSpc>
              <a:spcBef>
                <a:spcPts val="900"/>
              </a:spcBef>
              <a:spcAft>
                <a:spcPts val="0"/>
              </a:spcAft>
              <a:buClr>
                <a:srgbClr val="3A3D4B"/>
              </a:buClr>
              <a:buSzPct val="100000"/>
              <a:buNone/>
            </a:pPr>
            <a:r>
              <a:rPr lang="en-US" b="1" dirty="0"/>
              <a:t>Sarah Owens</a:t>
            </a:r>
            <a:r>
              <a:rPr lang="en-US" dirty="0"/>
              <a:t>: Senior Program Manager</a:t>
            </a:r>
            <a:endParaRPr dirty="0"/>
          </a:p>
          <a:p>
            <a:pPr marL="456565" lvl="0" indent="-227965" algn="l" rtl="0">
              <a:lnSpc>
                <a:spcPct val="90000"/>
              </a:lnSpc>
              <a:spcBef>
                <a:spcPts val="900"/>
              </a:spcBef>
              <a:spcAft>
                <a:spcPts val="0"/>
              </a:spcAft>
              <a:buClr>
                <a:srgbClr val="3A3D4B"/>
              </a:buClr>
              <a:buSzPct val="136363"/>
              <a:buNone/>
            </a:pPr>
            <a:r>
              <a:rPr lang="en-US" sz="1100" dirty="0"/>
              <a:t>	</a:t>
            </a:r>
            <a:r>
              <a:rPr lang="en-US" sz="1100" u="sng" dirty="0">
                <a:solidFill>
                  <a:schemeClr val="hlink"/>
                </a:solidFill>
                <a:hlinkClick r:id="rId7"/>
              </a:rPr>
              <a:t>Sarah.Owens@Cognia.org</a:t>
            </a:r>
            <a:endParaRPr dirty="0"/>
          </a:p>
          <a:p>
            <a:pPr marL="456565" lvl="0" indent="-227965" algn="l" rtl="0">
              <a:lnSpc>
                <a:spcPct val="90000"/>
              </a:lnSpc>
              <a:spcBef>
                <a:spcPts val="900"/>
              </a:spcBef>
              <a:spcAft>
                <a:spcPts val="0"/>
              </a:spcAft>
              <a:buClr>
                <a:srgbClr val="3A3D4B"/>
              </a:buClr>
              <a:buSzPct val="100000"/>
              <a:buNone/>
            </a:pPr>
            <a:endParaRPr b="1" dirty="0"/>
          </a:p>
        </p:txBody>
      </p:sp>
      <p:sp>
        <p:nvSpPr>
          <p:cNvPr id="153" name="Google Shape;153;p1"/>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lvl="0" indent="0" algn="r" rtl="0">
              <a:lnSpc>
                <a:spcPct val="100000"/>
              </a:lnSpc>
              <a:spcBef>
                <a:spcPts val="0"/>
              </a:spcBef>
              <a:spcAft>
                <a:spcPts val="0"/>
              </a:spcAft>
              <a:buSzPts val="825"/>
              <a:buNone/>
            </a:pPr>
            <a:fld id="{00000000-1234-1234-1234-123412341234}" type="slidenum">
              <a:rPr lang="en-US">
                <a:solidFill>
                  <a:srgbClr val="595959"/>
                </a:solidFill>
              </a:rPr>
              <a:t>3</a:t>
            </a:fld>
            <a:endParaRPr>
              <a:solidFill>
                <a:srgbClr val="595959"/>
              </a:solidFill>
            </a:endParaRPr>
          </a:p>
        </p:txBody>
      </p:sp>
      <p:pic>
        <p:nvPicPr>
          <p:cNvPr id="154" name="Google Shape;154;p1"/>
          <p:cNvPicPr preferRelativeResize="0"/>
          <p:nvPr/>
        </p:nvPicPr>
        <p:blipFill rotWithShape="1">
          <a:blip r:embed="rId8">
            <a:alphaModFix/>
          </a:blip>
          <a:srcRect/>
          <a:stretch/>
        </p:blipFill>
        <p:spPr>
          <a:xfrm>
            <a:off x="5183715" y="1550994"/>
            <a:ext cx="3105150" cy="310515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97"/>
        <p:cNvGrpSpPr/>
        <p:nvPr/>
      </p:nvGrpSpPr>
      <p:grpSpPr>
        <a:xfrm>
          <a:off x="0" y="0"/>
          <a:ext cx="0" cy="0"/>
          <a:chOff x="0" y="0"/>
          <a:chExt cx="0" cy="0"/>
        </a:xfrm>
      </p:grpSpPr>
      <p:sp>
        <p:nvSpPr>
          <p:cNvPr id="198" name="Google Shape;198;p6"/>
          <p:cNvSpPr txBox="1">
            <a:spLocks noGrp="1"/>
          </p:cNvSpPr>
          <p:nvPr>
            <p:ph type="title"/>
          </p:nvPr>
        </p:nvSpPr>
        <p:spPr>
          <a:xfrm>
            <a:off x="726256" y="1243853"/>
            <a:ext cx="7705049" cy="3341594"/>
          </a:xfrm>
          <a:prstGeom prst="rect">
            <a:avLst/>
          </a:prstGeom>
          <a:noFill/>
          <a:ln>
            <a:noFill/>
          </a:ln>
        </p:spPr>
        <p:txBody>
          <a:bodyPr spcFirstLastPara="1" wrap="square" lIns="91425" tIns="45700" rIns="91425" bIns="45700" anchor="t" anchorCtr="0">
            <a:normAutofit/>
          </a:bodyPr>
          <a:lstStyle/>
          <a:p>
            <a:pPr marL="0" lvl="0" indent="0" rtl="0">
              <a:lnSpc>
                <a:spcPct val="90000"/>
              </a:lnSpc>
              <a:spcBef>
                <a:spcPts val="0"/>
              </a:spcBef>
              <a:spcAft>
                <a:spcPts val="0"/>
              </a:spcAft>
              <a:buSzPts val="3000"/>
              <a:buNone/>
            </a:pPr>
            <a:r>
              <a:rPr lang="en-US" sz="2400" dirty="0">
                <a:solidFill>
                  <a:schemeClr val="dk2"/>
                </a:solidFill>
              </a:rPr>
              <a:t>The Fall Administration is an opportunity for Seniors, who have NOT TAKEN the Grade 11 ASR – Science Summative Assessment.</a:t>
            </a:r>
            <a:endParaRPr sz="2400" dirty="0"/>
          </a:p>
        </p:txBody>
      </p:sp>
      <p:sp>
        <p:nvSpPr>
          <p:cNvPr id="199" name="Google Shape;199;p6"/>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60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4</a:t>
            </a:fld>
            <a:endParaRPr sz="825" b="0" i="0" u="none" strike="noStrike" cap="none">
              <a:solidFill>
                <a:srgbClr val="595959"/>
              </a:solidFill>
              <a:latin typeface="Arial"/>
              <a:ea typeface="Arial"/>
              <a:cs typeface="Arial"/>
              <a:sym typeface="Arial"/>
            </a:endParaRPr>
          </a:p>
        </p:txBody>
      </p:sp>
      <p:pic>
        <p:nvPicPr>
          <p:cNvPr id="200" name="Google Shape;200;p6"/>
          <p:cNvPicPr preferRelativeResize="0"/>
          <p:nvPr/>
        </p:nvPicPr>
        <p:blipFill rotWithShape="1">
          <a:blip r:embed="rId3">
            <a:alphaModFix/>
          </a:blip>
          <a:srcRect/>
          <a:stretch/>
        </p:blipFill>
        <p:spPr>
          <a:xfrm>
            <a:off x="8172450" y="156511"/>
            <a:ext cx="763270" cy="763270"/>
          </a:xfrm>
          <a:prstGeom prst="rect">
            <a:avLst/>
          </a:prstGeom>
          <a:noFill/>
          <a:ln>
            <a:noFill/>
          </a:ln>
        </p:spPr>
      </p:pic>
      <p:sp>
        <p:nvSpPr>
          <p:cNvPr id="203" name="Google Shape;203;p6"/>
          <p:cNvSpPr txBox="1"/>
          <p:nvPr/>
        </p:nvSpPr>
        <p:spPr>
          <a:xfrm>
            <a:off x="458412" y="415194"/>
            <a:ext cx="6200700" cy="5541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3000" b="0" i="0" u="none" strike="noStrike" cap="none" dirty="0">
                <a:solidFill>
                  <a:schemeClr val="lt1"/>
                </a:solidFill>
                <a:latin typeface="Arial"/>
                <a:ea typeface="Arial"/>
                <a:cs typeface="Arial"/>
                <a:sym typeface="Arial"/>
              </a:rPr>
              <a:t>NM-ASR Fall Administration</a:t>
            </a:r>
            <a:endParaRPr sz="30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19"/>
          <p:cNvSpPr txBox="1">
            <a:spLocks noGrp="1"/>
          </p:cNvSpPr>
          <p:nvPr>
            <p:ph type="title"/>
          </p:nvPr>
        </p:nvSpPr>
        <p:spPr>
          <a:xfrm>
            <a:off x="971550" y="191350"/>
            <a:ext cx="7200900" cy="777638"/>
          </a:xfrm>
          <a:prstGeom prst="rect">
            <a:avLst/>
          </a:prstGeom>
          <a:noFill/>
          <a:ln>
            <a:noFill/>
          </a:ln>
        </p:spPr>
        <p:txBody>
          <a:bodyPr spcFirstLastPara="1" wrap="square" lIns="91425" tIns="45700" rIns="91425" bIns="45700" anchor="b" anchorCtr="0">
            <a:normAutofit/>
          </a:bodyPr>
          <a:lstStyle/>
          <a:p>
            <a:r>
              <a:rPr lang="en-US" dirty="0"/>
              <a:t>Key Dates</a:t>
            </a:r>
            <a:endParaRPr dirty="0"/>
          </a:p>
        </p:txBody>
      </p:sp>
      <p:sp>
        <p:nvSpPr>
          <p:cNvPr id="297" name="Google Shape;297;p19"/>
          <p:cNvSpPr txBox="1">
            <a:spLocks noGrp="1"/>
          </p:cNvSpPr>
          <p:nvPr>
            <p:ph type="body" idx="1"/>
          </p:nvPr>
        </p:nvSpPr>
        <p:spPr>
          <a:xfrm>
            <a:off x="742950" y="1225825"/>
            <a:ext cx="7554000" cy="3761100"/>
          </a:xfrm>
          <a:prstGeom prst="rect">
            <a:avLst/>
          </a:prstGeom>
          <a:noFill/>
          <a:ln>
            <a:noFill/>
          </a:ln>
        </p:spPr>
        <p:txBody>
          <a:bodyPr spcFirstLastPara="1" wrap="square" lIns="91425" tIns="45700" rIns="91425" bIns="45700" anchor="t" anchorCtr="0">
            <a:normAutofit/>
          </a:bodyPr>
          <a:lstStyle/>
          <a:p>
            <a:pPr indent="-323850">
              <a:buSzPct val="108108"/>
            </a:pPr>
            <a:r>
              <a:rPr lang="en-US" b="1" dirty="0">
                <a:solidFill>
                  <a:schemeClr val="dk2"/>
                </a:solidFill>
              </a:rPr>
              <a:t>Test Administration Window</a:t>
            </a:r>
            <a:endParaRPr lang="en-US" dirty="0">
              <a:solidFill>
                <a:schemeClr val="dk2"/>
              </a:solidFill>
            </a:endParaRPr>
          </a:p>
          <a:p>
            <a:pPr lvl="1">
              <a:buSzPct val="108108"/>
            </a:pPr>
            <a:r>
              <a:rPr lang="en-US" dirty="0">
                <a:solidFill>
                  <a:schemeClr val="dk2"/>
                </a:solidFill>
              </a:rPr>
              <a:t>Begins October 3, 2022</a:t>
            </a:r>
            <a:endParaRPr lang="en-US" b="1" dirty="0">
              <a:solidFill>
                <a:schemeClr val="dk2"/>
              </a:solidFill>
            </a:endParaRPr>
          </a:p>
          <a:p>
            <a:pPr lvl="1">
              <a:buSzPct val="108108"/>
            </a:pPr>
            <a:r>
              <a:rPr lang="en-US" dirty="0">
                <a:solidFill>
                  <a:schemeClr val="dk2"/>
                </a:solidFill>
              </a:rPr>
              <a:t>Ends October 21, 2022</a:t>
            </a:r>
          </a:p>
          <a:p>
            <a:pPr indent="-323850">
              <a:buSzPct val="108108"/>
            </a:pPr>
            <a:r>
              <a:rPr lang="en-US" dirty="0">
                <a:solidFill>
                  <a:srgbClr val="000000"/>
                </a:solidFill>
              </a:rPr>
              <a:t>Additional Materials ordering window closes October 20, 2022. </a:t>
            </a:r>
          </a:p>
          <a:p>
            <a:pPr indent="-323850">
              <a:buSzPct val="108108"/>
            </a:pPr>
            <a:r>
              <a:rPr lang="en-US" dirty="0">
                <a:solidFill>
                  <a:srgbClr val="000000"/>
                </a:solidFill>
              </a:rPr>
              <a:t>UPS pick-up window for return of paper test materials is October 3 – October 24, 2022</a:t>
            </a:r>
          </a:p>
          <a:p>
            <a:pPr indent="-323850">
              <a:buSzPct val="108108"/>
            </a:pPr>
            <a:r>
              <a:rPr lang="en-US" dirty="0">
                <a:solidFill>
                  <a:srgbClr val="000000"/>
                </a:solidFill>
              </a:rPr>
              <a:t>UPS pickup scheduling (in iServices) must occur no later than October 21, 2022 at 1 p.m. (MT).</a:t>
            </a:r>
          </a:p>
          <a:p>
            <a:pPr lvl="1" indent="-323850">
              <a:buSzPct val="129729"/>
            </a:pPr>
            <a:endParaRPr lang="en-US" dirty="0">
              <a:solidFill>
                <a:srgbClr val="000000"/>
              </a:solidFill>
            </a:endParaRPr>
          </a:p>
          <a:p>
            <a:pPr indent="-323850">
              <a:buSzPct val="108108"/>
            </a:pPr>
            <a:endParaRPr lang="en-US" dirty="0"/>
          </a:p>
        </p:txBody>
      </p:sp>
      <p:sp>
        <p:nvSpPr>
          <p:cNvPr id="298" name="Google Shape;298;p19"/>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5</a:t>
            </a:fld>
            <a:endParaRPr sz="825" b="0" i="0" u="none" strike="noStrike" cap="none">
              <a:solidFill>
                <a:srgbClr val="595959"/>
              </a:solidFill>
              <a:latin typeface="Arial"/>
              <a:ea typeface="Arial"/>
              <a:cs typeface="Arial"/>
              <a:sym typeface="Arial"/>
            </a:endParaRPr>
          </a:p>
        </p:txBody>
      </p:sp>
    </p:spTree>
    <p:extLst>
      <p:ext uri="{BB962C8B-B14F-4D97-AF65-F5344CB8AC3E}">
        <p14:creationId xmlns:p14="http://schemas.microsoft.com/office/powerpoint/2010/main" val="39401869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31243-AD7D-4800-B90E-F6F15FABE8C0}"/>
              </a:ext>
            </a:extLst>
          </p:cNvPr>
          <p:cNvSpPr>
            <a:spLocks noGrp="1"/>
          </p:cNvSpPr>
          <p:nvPr>
            <p:ph type="title"/>
          </p:nvPr>
        </p:nvSpPr>
        <p:spPr/>
        <p:txBody>
          <a:bodyPr/>
          <a:lstStyle/>
          <a:p>
            <a:r>
              <a:rPr lang="en-US"/>
              <a:t>Paper Testing Booklets</a:t>
            </a:r>
          </a:p>
        </p:txBody>
      </p:sp>
      <p:sp>
        <p:nvSpPr>
          <p:cNvPr id="3" name="Text Placeholder 2">
            <a:extLst>
              <a:ext uri="{FF2B5EF4-FFF2-40B4-BE49-F238E27FC236}">
                <a16:creationId xmlns:a16="http://schemas.microsoft.com/office/drawing/2014/main" id="{878EFF7E-4A3F-4C89-A2B4-69349D76A20C}"/>
              </a:ext>
            </a:extLst>
          </p:cNvPr>
          <p:cNvSpPr>
            <a:spLocks noGrp="1"/>
          </p:cNvSpPr>
          <p:nvPr>
            <p:ph type="body" idx="1"/>
          </p:nvPr>
        </p:nvSpPr>
        <p:spPr>
          <a:xfrm>
            <a:off x="971550" y="1149178"/>
            <a:ext cx="7200900" cy="3802972"/>
          </a:xfrm>
        </p:spPr>
        <p:txBody>
          <a:bodyPr>
            <a:normAutofit fontScale="92500" lnSpcReduction="20000"/>
          </a:bodyPr>
          <a:lstStyle/>
          <a:p>
            <a:r>
              <a:rPr lang="en-US" dirty="0">
                <a:solidFill>
                  <a:schemeClr val="bg2"/>
                </a:solidFill>
              </a:rPr>
              <a:t>Test booklet with inserted answer document within the test booklet</a:t>
            </a:r>
          </a:p>
          <a:p>
            <a:pPr lvl="1"/>
            <a:r>
              <a:rPr lang="en-US" dirty="0">
                <a:solidFill>
                  <a:schemeClr val="bg2"/>
                </a:solidFill>
              </a:rPr>
              <a:t>The test booklets contain “Spring 2022” on the front cover</a:t>
            </a:r>
          </a:p>
          <a:p>
            <a:r>
              <a:rPr lang="en-US" dirty="0">
                <a:solidFill>
                  <a:schemeClr val="bg2"/>
                </a:solidFill>
              </a:rPr>
              <a:t>NM-ASR Special Forms: Large Print, Braille </a:t>
            </a:r>
          </a:p>
          <a:p>
            <a:pPr lvl="1">
              <a:spcAft>
                <a:spcPts val="1200"/>
              </a:spcAft>
            </a:pPr>
            <a:r>
              <a:rPr lang="en-US" sz="1600" dirty="0">
                <a:solidFill>
                  <a:schemeClr val="bg2"/>
                </a:solidFill>
              </a:rPr>
              <a:t>Large Print kits contain:</a:t>
            </a:r>
          </a:p>
          <a:p>
            <a:pPr lvl="2">
              <a:lnSpc>
                <a:spcPct val="100000"/>
              </a:lnSpc>
              <a:spcBef>
                <a:spcPts val="0"/>
              </a:spcBef>
              <a:buSzPct val="132000"/>
            </a:pPr>
            <a:r>
              <a:rPr lang="en-US" sz="1400" dirty="0">
                <a:solidFill>
                  <a:schemeClr val="bg2"/>
                </a:solidFill>
              </a:rPr>
              <a:t>Large Print Test Booklet</a:t>
            </a:r>
          </a:p>
          <a:p>
            <a:pPr lvl="2">
              <a:lnSpc>
                <a:spcPct val="100000"/>
              </a:lnSpc>
              <a:spcBef>
                <a:spcPts val="0"/>
              </a:spcBef>
              <a:buSzPct val="132000"/>
            </a:pPr>
            <a:r>
              <a:rPr lang="en-US" sz="1400" dirty="0">
                <a:solidFill>
                  <a:schemeClr val="bg2"/>
                </a:solidFill>
              </a:rPr>
              <a:t>Regular size test booklet and answer document</a:t>
            </a:r>
          </a:p>
          <a:p>
            <a:pPr lvl="2">
              <a:lnSpc>
                <a:spcPct val="100000"/>
              </a:lnSpc>
              <a:spcBef>
                <a:spcPts val="0"/>
              </a:spcBef>
              <a:buSzPct val="132000"/>
            </a:pPr>
            <a:r>
              <a:rPr lang="en-US" sz="1400" dirty="0">
                <a:solidFill>
                  <a:schemeClr val="bg2"/>
                </a:solidFill>
              </a:rPr>
              <a:t>Reference sheets as applicable by content and grade</a:t>
            </a:r>
          </a:p>
          <a:p>
            <a:pPr lvl="2">
              <a:lnSpc>
                <a:spcPct val="100000"/>
              </a:lnSpc>
              <a:spcBef>
                <a:spcPts val="0"/>
              </a:spcBef>
              <a:buSzPct val="132000"/>
            </a:pPr>
            <a:r>
              <a:rPr lang="en-US" sz="1400" dirty="0">
                <a:solidFill>
                  <a:schemeClr val="bg2"/>
                </a:solidFill>
              </a:rPr>
              <a:t>Large Print Instructions </a:t>
            </a:r>
          </a:p>
          <a:p>
            <a:pPr lvl="1">
              <a:spcAft>
                <a:spcPts val="1200"/>
              </a:spcAft>
            </a:pPr>
            <a:r>
              <a:rPr lang="en-US" sz="1600" dirty="0">
                <a:solidFill>
                  <a:schemeClr val="bg2"/>
                </a:solidFill>
              </a:rPr>
              <a:t>Braille kits contain:</a:t>
            </a:r>
          </a:p>
          <a:p>
            <a:pPr lvl="2">
              <a:lnSpc>
                <a:spcPct val="100000"/>
              </a:lnSpc>
              <a:spcBef>
                <a:spcPts val="0"/>
              </a:spcBef>
              <a:buSzPct val="132000"/>
            </a:pPr>
            <a:r>
              <a:rPr lang="en-US" sz="1400" dirty="0">
                <a:solidFill>
                  <a:schemeClr val="bg2"/>
                </a:solidFill>
              </a:rPr>
              <a:t>Braille Test Booklet</a:t>
            </a:r>
          </a:p>
          <a:p>
            <a:pPr lvl="2">
              <a:lnSpc>
                <a:spcPct val="100000"/>
              </a:lnSpc>
              <a:spcBef>
                <a:spcPts val="0"/>
              </a:spcBef>
              <a:buSzPct val="132000"/>
            </a:pPr>
            <a:r>
              <a:rPr lang="en-US" sz="1400" dirty="0">
                <a:solidFill>
                  <a:schemeClr val="bg2"/>
                </a:solidFill>
              </a:rPr>
              <a:t>Regular size test booklet and answer document</a:t>
            </a:r>
          </a:p>
          <a:p>
            <a:pPr lvl="2">
              <a:lnSpc>
                <a:spcPct val="100000"/>
              </a:lnSpc>
              <a:spcBef>
                <a:spcPts val="0"/>
              </a:spcBef>
              <a:buSzPct val="132000"/>
            </a:pPr>
            <a:r>
              <a:rPr lang="en-US" sz="1400" dirty="0">
                <a:solidFill>
                  <a:schemeClr val="bg2"/>
                </a:solidFill>
              </a:rPr>
              <a:t>Reference sheets as applicable by content and grade</a:t>
            </a:r>
          </a:p>
          <a:p>
            <a:pPr lvl="2">
              <a:lnSpc>
                <a:spcPct val="100000"/>
              </a:lnSpc>
              <a:spcBef>
                <a:spcPts val="0"/>
              </a:spcBef>
              <a:buSzPct val="132000"/>
            </a:pPr>
            <a:r>
              <a:rPr lang="en-US" sz="1400" dirty="0">
                <a:solidFill>
                  <a:schemeClr val="bg2"/>
                </a:solidFill>
              </a:rPr>
              <a:t>Braille Instructions </a:t>
            </a:r>
          </a:p>
          <a:p>
            <a:r>
              <a:rPr lang="en-US" dirty="0">
                <a:solidFill>
                  <a:schemeClr val="bg2"/>
                </a:solidFill>
              </a:rPr>
              <a:t>All used and unused paper materials needs to be returned.</a:t>
            </a:r>
          </a:p>
        </p:txBody>
      </p:sp>
      <p:sp>
        <p:nvSpPr>
          <p:cNvPr id="4" name="Slide Number Placeholder 3">
            <a:extLst>
              <a:ext uri="{FF2B5EF4-FFF2-40B4-BE49-F238E27FC236}">
                <a16:creationId xmlns:a16="http://schemas.microsoft.com/office/drawing/2014/main" id="{FA65F2F3-DD59-4908-97C8-2A38C817447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6</a:t>
            </a:fld>
            <a:endParaRPr lang="en-US"/>
          </a:p>
        </p:txBody>
      </p:sp>
    </p:spTree>
    <p:extLst>
      <p:ext uri="{BB962C8B-B14F-4D97-AF65-F5344CB8AC3E}">
        <p14:creationId xmlns:p14="http://schemas.microsoft.com/office/powerpoint/2010/main" val="34306422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2"/>
          <p:cNvSpPr txBox="1">
            <a:spLocks noGrp="1"/>
          </p:cNvSpPr>
          <p:nvPr>
            <p:ph type="title"/>
          </p:nvPr>
        </p:nvSpPr>
        <p:spPr>
          <a:xfrm>
            <a:off x="879021" y="191350"/>
            <a:ext cx="6683829" cy="777600"/>
          </a:xfrm>
          <a:prstGeom prst="rect">
            <a:avLst/>
          </a:prstGeom>
          <a:noFill/>
          <a:ln>
            <a:noFill/>
          </a:ln>
        </p:spPr>
        <p:txBody>
          <a:bodyPr spcFirstLastPara="1" wrap="square" lIns="91425" tIns="45700" rIns="91425" bIns="45700" anchor="b" anchorCtr="0">
            <a:normAutofit/>
          </a:bodyPr>
          <a:lstStyle/>
          <a:p>
            <a:r>
              <a:rPr lang="en-US" dirty="0"/>
              <a:t>Paper Testing – </a:t>
            </a:r>
            <a:r>
              <a:rPr lang="en-US" dirty="0" err="1"/>
              <a:t>Biogrid</a:t>
            </a:r>
            <a:endParaRPr dirty="0"/>
          </a:p>
        </p:txBody>
      </p:sp>
      <p:sp>
        <p:nvSpPr>
          <p:cNvPr id="311" name="Google Shape;311;p22"/>
          <p:cNvSpPr txBox="1">
            <a:spLocks noGrp="1"/>
          </p:cNvSpPr>
          <p:nvPr>
            <p:ph type="body" idx="1"/>
          </p:nvPr>
        </p:nvSpPr>
        <p:spPr>
          <a:xfrm>
            <a:off x="514350" y="1219200"/>
            <a:ext cx="4309110" cy="3656700"/>
          </a:xfrm>
          <a:prstGeom prst="rect">
            <a:avLst/>
          </a:prstGeom>
          <a:noFill/>
          <a:ln>
            <a:noFill/>
          </a:ln>
        </p:spPr>
        <p:txBody>
          <a:bodyPr spcFirstLastPara="1" wrap="square" lIns="91425" tIns="45700" rIns="91425" bIns="45700" anchor="t" anchorCtr="0">
            <a:normAutofit/>
          </a:bodyPr>
          <a:lstStyle/>
          <a:p>
            <a:pPr indent="-351790">
              <a:buSzPts val="1946"/>
            </a:pPr>
            <a:r>
              <a:rPr lang="en-US" dirty="0">
                <a:solidFill>
                  <a:schemeClr val="dk2"/>
                </a:solidFill>
              </a:rPr>
              <a:t>Pre-ID labels were not provided for the ASR Fall Administration</a:t>
            </a:r>
          </a:p>
          <a:p>
            <a:pPr indent="-351790">
              <a:buSzPts val="1946"/>
            </a:pPr>
            <a:r>
              <a:rPr lang="en-US" dirty="0">
                <a:solidFill>
                  <a:schemeClr val="dk2"/>
                </a:solidFill>
              </a:rPr>
              <a:t>Carefully fill in the student identification information using the </a:t>
            </a:r>
            <a:r>
              <a:rPr lang="en-US" dirty="0" err="1">
                <a:solidFill>
                  <a:schemeClr val="dk2"/>
                </a:solidFill>
              </a:rPr>
              <a:t>biogrid</a:t>
            </a:r>
            <a:r>
              <a:rPr lang="en-US" dirty="0">
                <a:solidFill>
                  <a:schemeClr val="dk2"/>
                </a:solidFill>
              </a:rPr>
              <a:t> on the last two pages of the answer document or integrated test booklet and answer document</a:t>
            </a:r>
          </a:p>
          <a:p>
            <a:pPr lvl="1">
              <a:buSzPts val="1946"/>
            </a:pPr>
            <a:r>
              <a:rPr lang="en-US" dirty="0">
                <a:solidFill>
                  <a:schemeClr val="dk2"/>
                </a:solidFill>
              </a:rPr>
              <a:t>Ensure all student information in the </a:t>
            </a:r>
            <a:r>
              <a:rPr lang="en-US" dirty="0" err="1">
                <a:solidFill>
                  <a:schemeClr val="dk2"/>
                </a:solidFill>
              </a:rPr>
              <a:t>biogrid</a:t>
            </a:r>
            <a:r>
              <a:rPr lang="en-US" dirty="0">
                <a:solidFill>
                  <a:schemeClr val="dk2"/>
                </a:solidFill>
              </a:rPr>
              <a:t> is accurate.</a:t>
            </a:r>
          </a:p>
          <a:p>
            <a:pPr lvl="1">
              <a:buSzPts val="1946"/>
            </a:pPr>
            <a:r>
              <a:rPr lang="en-US" dirty="0">
                <a:solidFill>
                  <a:schemeClr val="dk2"/>
                </a:solidFill>
              </a:rPr>
              <a:t>Errors in the </a:t>
            </a:r>
            <a:r>
              <a:rPr lang="en-US" dirty="0" err="1">
                <a:solidFill>
                  <a:schemeClr val="dk2"/>
                </a:solidFill>
              </a:rPr>
              <a:t>biogrid</a:t>
            </a:r>
            <a:r>
              <a:rPr lang="en-US" dirty="0">
                <a:solidFill>
                  <a:schemeClr val="dk2"/>
                </a:solidFill>
              </a:rPr>
              <a:t> will require clean-up of student data prior to reporting.  </a:t>
            </a:r>
          </a:p>
          <a:p>
            <a:pPr lvl="1">
              <a:buSzPts val="1946"/>
            </a:pPr>
            <a:endParaRPr lang="en-US" dirty="0">
              <a:solidFill>
                <a:schemeClr val="dk2"/>
              </a:solidFill>
            </a:endParaRPr>
          </a:p>
        </p:txBody>
      </p:sp>
      <p:sp>
        <p:nvSpPr>
          <p:cNvPr id="312" name="Google Shape;312;p22"/>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7</a:t>
            </a:fld>
            <a:endParaRPr sz="825" b="0" i="0" u="none" strike="noStrike" cap="none">
              <a:solidFill>
                <a:srgbClr val="595959"/>
              </a:solidFill>
              <a:latin typeface="Arial"/>
              <a:ea typeface="Arial"/>
              <a:cs typeface="Arial"/>
              <a:sym typeface="Arial"/>
            </a:endParaRPr>
          </a:p>
        </p:txBody>
      </p:sp>
      <p:pic>
        <p:nvPicPr>
          <p:cNvPr id="2" name="Picture 1" descr="Graphical user interface, application, table, Excel&#10;&#10;Description automatically generated">
            <a:extLst>
              <a:ext uri="{FF2B5EF4-FFF2-40B4-BE49-F238E27FC236}">
                <a16:creationId xmlns:a16="http://schemas.microsoft.com/office/drawing/2014/main" id="{9EAB51C4-5AE4-EEE8-B1CF-C2EB41131EBB}"/>
              </a:ext>
            </a:extLst>
          </p:cNvPr>
          <p:cNvPicPr>
            <a:picLocks noChangeAspect="1"/>
          </p:cNvPicPr>
          <p:nvPr/>
        </p:nvPicPr>
        <p:blipFill rotWithShape="1">
          <a:blip r:embed="rId3"/>
          <a:srcRect l="27698" t="29069" r="21462" b="4838"/>
          <a:stretch/>
        </p:blipFill>
        <p:spPr bwMode="auto">
          <a:xfrm>
            <a:off x="5166360" y="1219199"/>
            <a:ext cx="3006090" cy="356204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8877958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D15C7-F95E-41A5-94EB-9872FE768F51}"/>
              </a:ext>
            </a:extLst>
          </p:cNvPr>
          <p:cNvSpPr>
            <a:spLocks noGrp="1"/>
          </p:cNvSpPr>
          <p:nvPr>
            <p:ph type="title"/>
          </p:nvPr>
        </p:nvSpPr>
        <p:spPr/>
        <p:txBody>
          <a:bodyPr/>
          <a:lstStyle/>
          <a:p>
            <a:r>
              <a:rPr lang="en-US"/>
              <a:t>Test Report Codes/Test Completion Status</a:t>
            </a:r>
          </a:p>
        </p:txBody>
      </p:sp>
      <p:sp>
        <p:nvSpPr>
          <p:cNvPr id="3" name="Text Placeholder 2">
            <a:extLst>
              <a:ext uri="{FF2B5EF4-FFF2-40B4-BE49-F238E27FC236}">
                <a16:creationId xmlns:a16="http://schemas.microsoft.com/office/drawing/2014/main" id="{779B85F5-90AA-407A-ABBA-8E35C47C3171}"/>
              </a:ext>
            </a:extLst>
          </p:cNvPr>
          <p:cNvSpPr>
            <a:spLocks noGrp="1"/>
          </p:cNvSpPr>
          <p:nvPr>
            <p:ph type="body" idx="1"/>
          </p:nvPr>
        </p:nvSpPr>
        <p:spPr>
          <a:xfrm>
            <a:off x="502104" y="1371600"/>
            <a:ext cx="7670346" cy="3257550"/>
          </a:xfrm>
        </p:spPr>
        <p:txBody>
          <a:bodyPr>
            <a:normAutofit fontScale="92500" lnSpcReduction="20000"/>
          </a:bodyPr>
          <a:lstStyle/>
          <a:p>
            <a:r>
              <a:rPr lang="en-US" dirty="0"/>
              <a:t>For students who did not complete testing, it should indicate the reason.</a:t>
            </a:r>
          </a:p>
          <a:p>
            <a:pPr lvl="1"/>
            <a:r>
              <a:rPr lang="en-US" dirty="0"/>
              <a:t>Withdrew Before Completion</a:t>
            </a:r>
          </a:p>
          <a:p>
            <a:pPr lvl="1"/>
            <a:r>
              <a:rPr lang="en-US" dirty="0"/>
              <a:t>Non-Allowed Modification</a:t>
            </a:r>
          </a:p>
          <a:p>
            <a:pPr lvl="1"/>
            <a:r>
              <a:rPr lang="en-US" dirty="0"/>
              <a:t>Language Exempt for Reading Only</a:t>
            </a:r>
          </a:p>
          <a:p>
            <a:pPr lvl="1"/>
            <a:r>
              <a:rPr lang="en-US" dirty="0"/>
              <a:t>Medical Emergency</a:t>
            </a:r>
          </a:p>
          <a:p>
            <a:pPr lvl="1"/>
            <a:r>
              <a:rPr lang="en-US" dirty="0"/>
              <a:t>Parent Refusal</a:t>
            </a:r>
          </a:p>
          <a:p>
            <a:pPr lvl="1"/>
            <a:r>
              <a:rPr lang="en-US" dirty="0"/>
              <a:t>Other Non-Completion</a:t>
            </a:r>
          </a:p>
          <a:p>
            <a:pPr lvl="1"/>
            <a:r>
              <a:rPr lang="en-US" dirty="0"/>
              <a:t>Test Irregularity</a:t>
            </a:r>
          </a:p>
          <a:p>
            <a:pPr lvl="1"/>
            <a:r>
              <a:rPr lang="en-US" dirty="0"/>
              <a:t>Absent</a:t>
            </a:r>
          </a:p>
          <a:p>
            <a:pPr lvl="1"/>
            <a:r>
              <a:rPr lang="en-US" dirty="0"/>
              <a:t>COVID Exemption</a:t>
            </a:r>
          </a:p>
          <a:p>
            <a:r>
              <a:rPr lang="en-US" dirty="0"/>
              <a:t>Paper Testing – Test Completion Status (Box G)</a:t>
            </a:r>
          </a:p>
          <a:p>
            <a:pPr marL="114300" indent="0">
              <a:buNone/>
            </a:pPr>
            <a:endParaRPr lang="en-US" dirty="0"/>
          </a:p>
        </p:txBody>
      </p:sp>
      <p:sp>
        <p:nvSpPr>
          <p:cNvPr id="4" name="Slide Number Placeholder 3">
            <a:extLst>
              <a:ext uri="{FF2B5EF4-FFF2-40B4-BE49-F238E27FC236}">
                <a16:creationId xmlns:a16="http://schemas.microsoft.com/office/drawing/2014/main" id="{50098865-FA5D-44EB-A289-9A5DCA184E47}"/>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a:t>8</a:t>
            </a:fld>
            <a:endParaRPr lang="en-US"/>
          </a:p>
        </p:txBody>
      </p:sp>
      <p:pic>
        <p:nvPicPr>
          <p:cNvPr id="5" name="Picture 4" descr="Graphical user interface, application&#10;&#10;Description automatically generated">
            <a:extLst>
              <a:ext uri="{FF2B5EF4-FFF2-40B4-BE49-F238E27FC236}">
                <a16:creationId xmlns:a16="http://schemas.microsoft.com/office/drawing/2014/main" id="{6C65D707-8774-DB2C-44CC-32287D07BA21}"/>
              </a:ext>
            </a:extLst>
          </p:cNvPr>
          <p:cNvPicPr>
            <a:picLocks noChangeAspect="1"/>
          </p:cNvPicPr>
          <p:nvPr/>
        </p:nvPicPr>
        <p:blipFill rotWithShape="1">
          <a:blip r:embed="rId2"/>
          <a:srcRect l="28453" t="32116" r="57301" b="52350"/>
          <a:stretch/>
        </p:blipFill>
        <p:spPr bwMode="auto">
          <a:xfrm>
            <a:off x="5380990" y="1888807"/>
            <a:ext cx="2519680" cy="2646045"/>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3720176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309"/>
        <p:cNvGrpSpPr/>
        <p:nvPr/>
      </p:nvGrpSpPr>
      <p:grpSpPr>
        <a:xfrm>
          <a:off x="0" y="0"/>
          <a:ext cx="0" cy="0"/>
          <a:chOff x="0" y="0"/>
          <a:chExt cx="0" cy="0"/>
        </a:xfrm>
      </p:grpSpPr>
      <p:sp>
        <p:nvSpPr>
          <p:cNvPr id="310" name="Google Shape;310;p22"/>
          <p:cNvSpPr txBox="1">
            <a:spLocks noGrp="1"/>
          </p:cNvSpPr>
          <p:nvPr>
            <p:ph type="title"/>
          </p:nvPr>
        </p:nvSpPr>
        <p:spPr>
          <a:xfrm>
            <a:off x="879021" y="191350"/>
            <a:ext cx="6683829" cy="777600"/>
          </a:xfrm>
          <a:prstGeom prst="rect">
            <a:avLst/>
          </a:prstGeom>
          <a:noFill/>
          <a:ln>
            <a:noFill/>
          </a:ln>
        </p:spPr>
        <p:txBody>
          <a:bodyPr spcFirstLastPara="1" wrap="square" lIns="91425" tIns="45700" rIns="91425" bIns="45700" anchor="b" anchorCtr="0">
            <a:normAutofit/>
          </a:bodyPr>
          <a:lstStyle/>
          <a:p>
            <a:r>
              <a:rPr lang="en-US" dirty="0"/>
              <a:t>Paper Testing –</a:t>
            </a:r>
            <a:r>
              <a:rPr lang="en-US" dirty="0" err="1"/>
              <a:t>Accommodarions</a:t>
            </a:r>
            <a:endParaRPr dirty="0"/>
          </a:p>
        </p:txBody>
      </p:sp>
      <p:sp>
        <p:nvSpPr>
          <p:cNvPr id="311" name="Google Shape;311;p22"/>
          <p:cNvSpPr txBox="1">
            <a:spLocks noGrp="1"/>
          </p:cNvSpPr>
          <p:nvPr>
            <p:ph type="body" idx="1"/>
          </p:nvPr>
        </p:nvSpPr>
        <p:spPr>
          <a:xfrm>
            <a:off x="514349" y="1219200"/>
            <a:ext cx="4137661" cy="3656700"/>
          </a:xfrm>
          <a:prstGeom prst="rect">
            <a:avLst/>
          </a:prstGeom>
          <a:noFill/>
          <a:ln>
            <a:noFill/>
          </a:ln>
        </p:spPr>
        <p:txBody>
          <a:bodyPr spcFirstLastPara="1" wrap="square" lIns="91425" tIns="45700" rIns="91425" bIns="45700" anchor="t" anchorCtr="0">
            <a:normAutofit/>
          </a:bodyPr>
          <a:lstStyle/>
          <a:p>
            <a:pPr indent="-351790">
              <a:buSzPts val="1946"/>
            </a:pPr>
            <a:r>
              <a:rPr lang="en-US" sz="1600" dirty="0">
                <a:solidFill>
                  <a:schemeClr val="dk2"/>
                </a:solidFill>
              </a:rPr>
              <a:t>IEP/504 Accommodation-indicate any Accommodations provided to the student based on their IEP/504</a:t>
            </a:r>
          </a:p>
          <a:p>
            <a:pPr indent="-351790">
              <a:buSzPts val="1946"/>
            </a:pPr>
            <a:r>
              <a:rPr lang="en-US" sz="1600" dirty="0">
                <a:solidFill>
                  <a:schemeClr val="dk2"/>
                </a:solidFill>
              </a:rPr>
              <a:t>EL Accommodations – indicate any EL Accommodations provided based on the their ELAP</a:t>
            </a:r>
          </a:p>
          <a:p>
            <a:pPr indent="-351790">
              <a:buSzPts val="1946"/>
            </a:pPr>
            <a:r>
              <a:rPr lang="en-US" sz="1600" dirty="0">
                <a:solidFill>
                  <a:schemeClr val="dk2"/>
                </a:solidFill>
              </a:rPr>
              <a:t>Void – used only if the test should not be scored</a:t>
            </a:r>
          </a:p>
          <a:p>
            <a:pPr lvl="1">
              <a:buSzPts val="1946"/>
            </a:pPr>
            <a:endParaRPr lang="en-US" dirty="0">
              <a:solidFill>
                <a:schemeClr val="dk2"/>
              </a:solidFill>
            </a:endParaRPr>
          </a:p>
        </p:txBody>
      </p:sp>
      <p:sp>
        <p:nvSpPr>
          <p:cNvPr id="312" name="Google Shape;312;p22"/>
          <p:cNvSpPr txBox="1">
            <a:spLocks noGrp="1"/>
          </p:cNvSpPr>
          <p:nvPr>
            <p:ph type="sldNum" idx="12"/>
          </p:nvPr>
        </p:nvSpPr>
        <p:spPr>
          <a:xfrm>
            <a:off x="7143750" y="4781249"/>
            <a:ext cx="1028700" cy="205740"/>
          </a:xfrm>
          <a:prstGeom prst="rect">
            <a:avLst/>
          </a:prstGeom>
          <a:noFill/>
          <a:ln>
            <a:noFill/>
          </a:ln>
        </p:spPr>
        <p:txBody>
          <a:bodyPr spcFirstLastPara="1" wrap="square" lIns="91425" tIns="45700" rIns="91425" bIns="45700" anchor="ctr" anchorCtr="0">
            <a:noAutofit/>
          </a:bodyPr>
          <a:lstStyle/>
          <a:p>
            <a:pPr marL="0" marR="0" lvl="0" indent="0" algn="r" rtl="0">
              <a:lnSpc>
                <a:spcPct val="100000"/>
              </a:lnSpc>
              <a:spcBef>
                <a:spcPts val="0"/>
              </a:spcBef>
              <a:spcAft>
                <a:spcPts val="0"/>
              </a:spcAft>
              <a:buClr>
                <a:srgbClr val="000000"/>
              </a:buClr>
              <a:buSzPts val="825"/>
              <a:buFont typeface="Arial"/>
              <a:buNone/>
            </a:pPr>
            <a:fld id="{00000000-1234-1234-1234-123412341234}" type="slidenum">
              <a:rPr lang="en-US" sz="825" b="0" i="0" u="none" strike="noStrike" cap="none">
                <a:solidFill>
                  <a:srgbClr val="595959"/>
                </a:solidFill>
                <a:latin typeface="Arial"/>
                <a:ea typeface="Arial"/>
                <a:cs typeface="Arial"/>
                <a:sym typeface="Arial"/>
              </a:rPr>
              <a:t>9</a:t>
            </a:fld>
            <a:endParaRPr sz="825" b="0" i="0" u="none" strike="noStrike" cap="none">
              <a:solidFill>
                <a:srgbClr val="595959"/>
              </a:solidFill>
              <a:latin typeface="Arial"/>
              <a:ea typeface="Arial"/>
              <a:cs typeface="Arial"/>
              <a:sym typeface="Arial"/>
            </a:endParaRPr>
          </a:p>
        </p:txBody>
      </p:sp>
      <p:pic>
        <p:nvPicPr>
          <p:cNvPr id="2" name="Picture 1" descr="Graphical user interface, application&#10;&#10;Description automatically generated">
            <a:extLst>
              <a:ext uri="{FF2B5EF4-FFF2-40B4-BE49-F238E27FC236}">
                <a16:creationId xmlns:a16="http://schemas.microsoft.com/office/drawing/2014/main" id="{0587BF21-AEE8-F41C-D20B-D11D2F4D9BAE}"/>
              </a:ext>
            </a:extLst>
          </p:cNvPr>
          <p:cNvPicPr>
            <a:picLocks noChangeAspect="1"/>
          </p:cNvPicPr>
          <p:nvPr/>
        </p:nvPicPr>
        <p:blipFill rotWithShape="1">
          <a:blip r:embed="rId3"/>
          <a:srcRect l="45352" t="32456" r="39985" b="51406"/>
          <a:stretch/>
        </p:blipFill>
        <p:spPr bwMode="auto">
          <a:xfrm>
            <a:off x="5045180" y="1219200"/>
            <a:ext cx="2471421" cy="2253858"/>
          </a:xfrm>
          <a:prstGeom prst="rect">
            <a:avLst/>
          </a:prstGeom>
          <a:ln>
            <a:noFill/>
          </a:ln>
          <a:extLst>
            <a:ext uri="{53640926-AAD7-44D8-BBD7-CCE9431645EC}">
              <a14:shadowObscured xmlns:a14="http://schemas.microsoft.com/office/drawing/2010/main"/>
            </a:ext>
          </a:extLst>
        </p:spPr>
      </p:pic>
      <p:pic>
        <p:nvPicPr>
          <p:cNvPr id="3" name="Picture 2" descr="Graphical user interface, application&#10;&#10;Description automatically generated">
            <a:extLst>
              <a:ext uri="{FF2B5EF4-FFF2-40B4-BE49-F238E27FC236}">
                <a16:creationId xmlns:a16="http://schemas.microsoft.com/office/drawing/2014/main" id="{4FAEC4E7-5D18-1B2E-8C9C-3C948ADE70C3}"/>
              </a:ext>
            </a:extLst>
          </p:cNvPr>
          <p:cNvPicPr>
            <a:picLocks noChangeAspect="1"/>
          </p:cNvPicPr>
          <p:nvPr/>
        </p:nvPicPr>
        <p:blipFill rotWithShape="1">
          <a:blip r:embed="rId3"/>
          <a:srcRect l="28986" t="51014" r="41754" b="39030"/>
          <a:stretch/>
        </p:blipFill>
        <p:spPr bwMode="auto">
          <a:xfrm>
            <a:off x="1223010" y="3723308"/>
            <a:ext cx="5057881" cy="1228842"/>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0762930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Sales Direction 16X9">
  <a:themeElements>
    <a:clrScheme name="SalesDirection">
      <a:dk1>
        <a:srgbClr val="595959"/>
      </a:dk1>
      <a:lt1>
        <a:srgbClr val="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Sales Direction 16X9">
  <a:themeElements>
    <a:clrScheme name="SalesDirection">
      <a:dk1>
        <a:srgbClr val="595959"/>
      </a:dk1>
      <a:lt1>
        <a:srgbClr val="FFFFFF"/>
      </a:lt1>
      <a:dk2>
        <a:srgbClr val="000000"/>
      </a:dk2>
      <a:lt2>
        <a:srgbClr val="F2F2F2"/>
      </a:lt2>
      <a:accent1>
        <a:srgbClr val="1EB8C1"/>
      </a:accent1>
      <a:accent2>
        <a:srgbClr val="EF7920"/>
      </a:accent2>
      <a:accent3>
        <a:srgbClr val="EFC119"/>
      </a:accent3>
      <a:accent4>
        <a:srgbClr val="969890"/>
      </a:accent4>
      <a:accent5>
        <a:srgbClr val="50B4F2"/>
      </a:accent5>
      <a:accent6>
        <a:srgbClr val="C05A3A"/>
      </a:accent6>
      <a:hlink>
        <a:srgbClr val="EFC119"/>
      </a:hlink>
      <a:folHlink>
        <a:srgbClr val="96989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Client_x0020_Item xmlns="a9af6258-9f15-4b17-a655-a3684fe979a9">No</Client_x0020_Item>
    <Notes0 xmlns="83ffb407-2743-46ec-b880-8b1564f61766" xsi:nil="true"/>
    <Partner_x0020_Item xmlns="a9af6258-9f15-4b17-a655-a3684fe979a9">No</Partner_x0020_Item>
    <Functional_x0020_Area xmlns="a9af6258-9f15-4b17-a655-a3684fe979a9">Client Services</Functional_x0020_Area>
    <Doc_x0020_Type xmlns="980911ef-fd19-4ab4-8fbb-de68ea492ab2">DTC Trainings - Winter</Doc_x0020_Type>
    <lcf76f155ced4ddcb4097134ff3c332f xmlns="83ffb407-2743-46ec-b880-8b1564f61766">
      <Terms xmlns="http://schemas.microsoft.com/office/infopath/2007/PartnerControls"/>
    </lcf76f155ced4ddcb4097134ff3c332f>
    <TaxCatchAll xmlns="a9af6258-9f15-4b17-a655-a3684fe979a9" xsi:nil="true"/>
  </documentManagement>
</p:properties>
</file>

<file path=customXml/item2.xml><?xml version="1.0" encoding="utf-8"?>
<ct:contentTypeSchema xmlns:ct="http://schemas.microsoft.com/office/2006/metadata/contentType" xmlns:ma="http://schemas.microsoft.com/office/2006/metadata/properties/metaAttributes" ct:_="" ma:_="" ma:contentTypeName="MP Document" ma:contentTypeID="0x010100BD7C25D9B8D7FE49B9AF049C9C5BBC8600B9BA2EBD93C0994281349FDFCE77C2A8" ma:contentTypeVersion="25" ma:contentTypeDescription="" ma:contentTypeScope="" ma:versionID="c300ac608164c7498e013dae55f72890">
  <xsd:schema xmlns:xsd="http://www.w3.org/2001/XMLSchema" xmlns:xs="http://www.w3.org/2001/XMLSchema" xmlns:p="http://schemas.microsoft.com/office/2006/metadata/properties" xmlns:ns2="a9af6258-9f15-4b17-a655-a3684fe979a9" xmlns:ns3="980911ef-fd19-4ab4-8fbb-de68ea492ab2" xmlns:ns4="83ffb407-2743-46ec-b880-8b1564f61766" targetNamespace="http://schemas.microsoft.com/office/2006/metadata/properties" ma:root="true" ma:fieldsID="a535c9a9f14ae79401a9c945eeb30402" ns2:_="" ns3:_="" ns4:_="">
    <xsd:import namespace="a9af6258-9f15-4b17-a655-a3684fe979a9"/>
    <xsd:import namespace="980911ef-fd19-4ab4-8fbb-de68ea492ab2"/>
    <xsd:import namespace="83ffb407-2743-46ec-b880-8b1564f61766"/>
    <xsd:element name="properties">
      <xsd:complexType>
        <xsd:sequence>
          <xsd:element name="documentManagement">
            <xsd:complexType>
              <xsd:all>
                <xsd:element ref="ns2:Functional_x0020_Area" minOccurs="0"/>
                <xsd:element ref="ns3:Doc_x0020_Type" minOccurs="0"/>
                <xsd:element ref="ns2:Client_x0020_Item" minOccurs="0"/>
                <xsd:element ref="ns2:Partner_x0020_Item" minOccurs="0"/>
                <xsd:element ref="ns4:Notes0" minOccurs="0"/>
                <xsd:element ref="ns3:SharedWithUsers" minOccurs="0"/>
                <xsd:element ref="ns3:SharedWithDetails" minOccurs="0"/>
                <xsd:element ref="ns4:MediaServiceMetadata" minOccurs="0"/>
                <xsd:element ref="ns4:MediaServiceFastMetadata" minOccurs="0"/>
                <xsd:element ref="ns4:MediaServiceAutoKeyPoints" minOccurs="0"/>
                <xsd:element ref="ns4:MediaServiceKeyPoints" minOccurs="0"/>
                <xsd:element ref="ns4:MediaServiceAutoTags" minOccurs="0"/>
                <xsd:element ref="ns4:MediaServiceGenerationTime" minOccurs="0"/>
                <xsd:element ref="ns4:MediaServiceEventHashCode" minOccurs="0"/>
                <xsd:element ref="ns4:lcf76f155ced4ddcb4097134ff3c332f" minOccurs="0"/>
                <xsd:element ref="ns2:TaxCatchAll" minOccurs="0"/>
                <xsd:element ref="ns4: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af6258-9f15-4b17-a655-a3684fe979a9" elementFormDefault="qualified">
    <xsd:import namespace="http://schemas.microsoft.com/office/2006/documentManagement/types"/>
    <xsd:import namespace="http://schemas.microsoft.com/office/infopath/2007/PartnerControls"/>
    <xsd:element name="Functional_x0020_Area" ma:index="8" nillable="true" ma:displayName="Functional Area" ma:format="Dropdown" ma:internalName="Functional_x0020_Area" ma:readOnly="false">
      <xsd:simpleType>
        <xsd:restriction base="dms:Choice">
          <xsd:enumeration value="Business Development"/>
          <xsd:enumeration value="Business Solutions &amp; Implementation"/>
          <xsd:enumeration value="Client"/>
          <xsd:enumeration value="Client Services"/>
          <xsd:enumeration value="Content Design &amp; Development"/>
          <xsd:enumeration value="Contracts, Procurement, Purchasing"/>
          <xsd:enumeration value="Customer Care Center"/>
          <xsd:enumeration value="Data Analysis"/>
          <xsd:enumeration value="Data Processing"/>
          <xsd:enumeration value="Distribution Operations Services"/>
          <xsd:enumeration value="Enterprise Architecture"/>
          <xsd:enumeration value="Enterprise &amp; Product Content Development"/>
          <xsd:enumeration value="Facilities"/>
          <xsd:enumeration value="Field"/>
          <xsd:enumeration value="Finance"/>
          <xsd:enumeration value="Human Resources"/>
          <xsd:enumeration value="Infrastructure"/>
          <xsd:enumeration value="Item Database Support"/>
          <xsd:enumeration value="Marketing"/>
          <xsd:enumeration value="Measurement Services Operations"/>
          <xsd:enumeration value="Partner"/>
          <xsd:enumeration value="Psychometrics"/>
          <xsd:enumeration value="Publishing Production"/>
          <xsd:enumeration value="Product Development"/>
          <xsd:enumeration value="Proposal"/>
          <xsd:enumeration value="Reporting"/>
          <xsd:enumeration value="Scoring Content"/>
          <xsd:enumeration value="Scoring Services"/>
          <xsd:enumeration value="Software Engineering &amp; Development"/>
          <xsd:enumeration value="Sub-contractor"/>
          <xsd:enumeration value="SURF Report"/>
          <xsd:enumeration value="Vendor"/>
        </xsd:restriction>
      </xsd:simpleType>
    </xsd:element>
    <xsd:element name="Client_x0020_Item" ma:index="10" nillable="true" ma:displayName="Client Item" ma:default="No" ma:description="Items flagged will show up on Client pages." ma:format="Dropdown" ma:internalName="Client_x0020_Item" ma:readOnly="false">
      <xsd:simpleType>
        <xsd:restriction base="dms:Choice">
          <xsd:enumeration value="Yes"/>
          <xsd:enumeration value="No"/>
        </xsd:restriction>
      </xsd:simpleType>
    </xsd:element>
    <xsd:element name="Partner_x0020_Item" ma:index="11" nillable="true" ma:displayName="Partner Item" ma:default="No" ma:description="Items flagged will show up on Partner pages" ma:format="Dropdown" ma:internalName="Partner_x0020_Item" ma:readOnly="false">
      <xsd:simpleType>
        <xsd:restriction base="dms:Choice">
          <xsd:enumeration value="Yes"/>
          <xsd:enumeration value="No"/>
        </xsd:restriction>
      </xsd:simpleType>
    </xsd:element>
    <xsd:element name="TaxCatchAll" ma:index="24" nillable="true" ma:displayName="Taxonomy Catch All Column" ma:hidden="true" ma:list="{c03df2d2-7b2f-45fe-a4aa-8768e2bcff3a}" ma:internalName="TaxCatchAll" ma:showField="CatchAllData" ma:web="980911ef-fd19-4ab4-8fbb-de68ea492ab2">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980911ef-fd19-4ab4-8fbb-de68ea492ab2" elementFormDefault="qualified">
    <xsd:import namespace="http://schemas.microsoft.com/office/2006/documentManagement/types"/>
    <xsd:import namespace="http://schemas.microsoft.com/office/infopath/2007/PartnerControls"/>
    <xsd:element name="Doc_x0020_Type" ma:index="9" nillable="true" ma:displayName="Doc Type" ma:format="Dropdown" ma:internalName="Doc_x0020_Type" ma:readOnly="false">
      <xsd:simpleType>
        <xsd:restriction base="dms:Choice">
          <xsd:enumeration value="Alert/Crisis Papers"/>
          <xsd:enumeration value="Ancillaries"/>
          <xsd:enumeration value="Annual Planning Meetings"/>
          <xsd:enumeration value="Assessment Literacy Documents"/>
          <xsd:enumeration value="Blurbs &amp; Email Blasts-Communications to the field"/>
          <xsd:enumeration value="Budget"/>
          <xsd:enumeration value="Business Rules"/>
          <xsd:enumeration value="CCC/HelpDesk Meetings"/>
          <xsd:enumeration value="CCC Monthly Reports to PED"/>
          <xsd:enumeration value="CCC Reports"/>
          <xsd:enumeration value="CCC Weekly Reports to PED"/>
          <xsd:enumeration value="Change Order"/>
          <xsd:enumeration value="Charter"/>
          <xsd:enumeration value="Cepstral Language Pack-Spanish TTS for CBT"/>
          <xsd:enumeration value="CGSA Grant Application"/>
          <xsd:enumeration value="Client Communication"/>
          <xsd:enumeration value="Client Document"/>
          <xsd:enumeration value="Client Work Plan (CWP)"/>
          <xsd:enumeration value="Committees – BSRC"/>
          <xsd:enumeration value="Committees - DRC"/>
          <xsd:enumeration value="Committees - IRC"/>
          <xsd:enumeration value="Committees – RFRC"/>
          <xsd:enumeration value="Committees - PLDRC"/>
          <xsd:enumeration value="Committees – VDR"/>
          <xsd:enumeration value="Communication Plan"/>
          <xsd:enumeration value="Contract"/>
          <xsd:enumeration value="Contract Amendment"/>
          <xsd:enumeration value="Contract Closeout &amp; Transition"/>
          <xsd:enumeration value="Crisis Paper Alerts"/>
          <xsd:enumeration value="Cross-Functional Team Meetings"/>
          <xsd:enumeration value="Data Management"/>
          <xsd:enumeration value="District Invoicing"/>
          <xsd:enumeration value="DTC Contacts-Updates"/>
          <xsd:enumeration value="DTC Trainings - Fall"/>
          <xsd:enumeration value="DTC Trainings - Winter"/>
          <xsd:enumeration value="eMetric Business Requirements"/>
          <xsd:enumeration value="eMetric Meetings"/>
          <xsd:enumeration value="Executive Leadership Meetings"/>
          <xsd:enumeration value="Help &amp; Support Page Documents"/>
          <xsd:enumeration value="iCore"/>
          <xsd:enumeration value="Important Dates Information for TCMs"/>
          <xsd:enumeration value="Information for the field"/>
          <xsd:enumeration value="Interpretive Guide for Reports"/>
          <xsd:enumeration value="Invoicing Districts-Schools"/>
          <xsd:enumeration value="IT Requirements"/>
          <xsd:enumeration value="Item Review"/>
          <xsd:enumeration value="Layouts"/>
          <xsd:enumeration value="Legislative Sessions"/>
          <xsd:enumeration value="Lessons Learned/Retrospective"/>
          <xsd:enumeration value="Manuals"/>
          <xsd:enumeration value="Management Plans"/>
          <xsd:enumeration value="Meeting Minutes"/>
          <xsd:enumeration value="Meeting Agenda"/>
          <xsd:enumeration value="Monthly Leadership Check-ins"/>
          <xsd:enumeration value="Monthly Strategy Check-ins"/>
          <xsd:enumeration value="Online Training Documents"/>
          <xsd:enumeration value="Online Surveys"/>
          <xsd:enumeration value="Org Chart"/>
          <xsd:enumeration value="Org &amp; Enrollment Information"/>
          <xsd:enumeration value="Other"/>
          <xsd:enumeration value="Operational"/>
          <xsd:enumeration value="PADDI"/>
          <xsd:enumeration value="PADDI Meetings"/>
          <xsd:enumeration value="PED Assessment Community Conversations"/>
          <xsd:enumeration value="PED Invoicing"/>
          <xsd:enumeration value="PED Math &amp; Science Bureau CONNECT Newsletters"/>
          <xsd:enumeration value="PED Newsletters, Press Release"/>
          <xsd:enumeration value="PLDs (Proficiency Level Descriptors)"/>
          <xsd:enumeration value="PRE-ID Labels"/>
          <xsd:enumeration value="Print Quantities Approvals by PED"/>
          <xsd:enumeration value="Process Map"/>
          <xsd:enumeration value="Project Schedule"/>
          <xsd:enumeration value="Program Activities Checklist"/>
          <xsd:enumeration value="Project Charge Codes"/>
          <xsd:enumeration value="Program Weekly Planning Meetings with PED"/>
          <xsd:enumeration value="Proposal"/>
          <xsd:enumeration value="PST"/>
          <xsd:enumeration value="Psychometrics"/>
          <xsd:enumeration value="RACI"/>
          <xsd:enumeration value="Report"/>
          <xsd:enumeration value="Reporting Guides"/>
          <xsd:enumeration value="Reports Shipment Memos"/>
          <xsd:enumeration value="Resources"/>
          <xsd:enumeration value="Requirements"/>
          <xsd:enumeration value="Reviews Checklists"/>
          <xsd:enumeration value="Scope of Work"/>
          <xsd:enumeration value="Scoring"/>
          <xsd:enumeration value="SFTP Info"/>
          <xsd:enumeration value="SLA"/>
          <xsd:enumeration value="Specifications"/>
          <xsd:enumeration value="Standard Setting"/>
          <xsd:enumeration value="Standard Validation"/>
          <xsd:enumeration value="Status Reports"/>
          <xsd:enumeration value="STEM Gauge Resources"/>
          <xsd:enumeration value="Stress Test"/>
          <xsd:enumeration value="SURF Report"/>
          <xsd:enumeration value="SBA Monthly Meetings with PED"/>
          <xsd:enumeration value="SBA Weekly Planning Meetings with PED"/>
          <xsd:enumeration value="TAC (Technical Advisory Committee)"/>
          <xsd:enumeration value="TAC Meeting Agenda"/>
          <xsd:enumeration value="TAC Meeting Notes"/>
          <xsd:enumeration value="TAC-Pre-Meeting Materials"/>
          <xsd:enumeration value="TAC-Proceeding Documents"/>
          <xsd:enumeration value="Technical Report"/>
          <xsd:enumeration value="Template"/>
          <xsd:enumeration value="Test Construction"/>
          <xsd:enumeration value="Test Designs"/>
          <xsd:enumeration value="Test Production"/>
          <xsd:enumeration value="Translation (English-Spanish) Document"/>
          <xsd:enumeration value="UPS Tracking Reports"/>
          <xsd:enumeration value="User Guides"/>
          <xsd:enumeration value="Weekly Check-ins with SLTI"/>
          <xsd:enumeration value="Work Flow Information"/>
        </xsd:restriction>
      </xsd:simpleType>
    </xsd:element>
    <xsd:element name="SharedWithUsers" ma:index="13"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83ffb407-2743-46ec-b880-8b1564f61766" elementFormDefault="qualified">
    <xsd:import namespace="http://schemas.microsoft.com/office/2006/documentManagement/types"/>
    <xsd:import namespace="http://schemas.microsoft.com/office/infopath/2007/PartnerControls"/>
    <xsd:element name="Notes0" ma:index="12" nillable="true" ma:displayName="Status" ma:internalName="Notes0" ma:readOnly="false">
      <xsd:simpleType>
        <xsd:restriction base="dms:Text">
          <xsd:maxLength value="255"/>
        </xsd:restriction>
      </xsd:simpleType>
    </xsd:element>
    <xsd:element name="MediaServiceMetadata" ma:index="15" nillable="true" ma:displayName="MediaServiceMetadata" ma:hidden="true" ma:internalName="MediaServiceMetadata" ma:readOnly="true">
      <xsd:simpleType>
        <xsd:restriction base="dms:Note"/>
      </xsd:simpleType>
    </xsd:element>
    <xsd:element name="MediaServiceFastMetadata" ma:index="16" nillable="true" ma:displayName="MediaServiceFastMetadata" ma:hidden="true" ma:internalName="MediaServiceFastMetadata" ma:readOnly="true">
      <xsd:simpleType>
        <xsd:restriction base="dms:Note"/>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AutoTags" ma:index="19" nillable="true" ma:displayName="Tags" ma:internalName="MediaServiceAutoTags" ma:readOnly="true">
      <xsd:simpleType>
        <xsd:restriction base="dms:Text"/>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db8561ab-e456-4509-9c5d-1e4932519551" ma:termSetId="09814cd3-568e-fe90-9814-8d621ff8fb84" ma:anchorId="fba54fb3-c3e1-fe81-a776-ca4b69148c4d" ma:open="true" ma:isKeyword="false">
      <xsd:complexType>
        <xsd:sequence>
          <xsd:element ref="pc:Terms" minOccurs="0" maxOccurs="1"/>
        </xsd:sequence>
      </xsd:complexType>
    </xsd:element>
    <xsd:element name="MediaServiceOCR" ma:index="25"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AC138BCC-4D6C-44F0-8EB5-885F9F910E6C}">
  <ds:schemaRefs>
    <ds:schemaRef ds:uri="83ffb407-2743-46ec-b880-8b1564f61766"/>
    <ds:schemaRef ds:uri="980911ef-fd19-4ab4-8fbb-de68ea492ab2"/>
    <ds:schemaRef ds:uri="a9af6258-9f15-4b17-a655-a3684fe979a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377F7088-E0BD-4341-A4C6-1762E170CFA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af6258-9f15-4b17-a655-a3684fe979a9"/>
    <ds:schemaRef ds:uri="980911ef-fd19-4ab4-8fbb-de68ea492ab2"/>
    <ds:schemaRef ds:uri="83ffb407-2743-46ec-b880-8b1564f61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6265698-6118-435F-94FA-41098D0B89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7645</TotalTime>
  <Words>1244</Words>
  <Application>Microsoft Office PowerPoint</Application>
  <PresentationFormat>On-screen Show (16:9)</PresentationFormat>
  <Paragraphs>155</Paragraphs>
  <Slides>18</Slides>
  <Notes>12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18</vt:i4>
      </vt:variant>
    </vt:vector>
  </HeadingPairs>
  <TitlesOfParts>
    <vt:vector size="25" baseType="lpstr">
      <vt:lpstr>Arial</vt:lpstr>
      <vt:lpstr>Book Antiqua</vt:lpstr>
      <vt:lpstr>Calibri</vt:lpstr>
      <vt:lpstr>Noto Sans Symbols</vt:lpstr>
      <vt:lpstr>Wingdings</vt:lpstr>
      <vt:lpstr>Sales Direction 16X9</vt:lpstr>
      <vt:lpstr>1_Sales Direction 16X9</vt:lpstr>
      <vt:lpstr>ASR Fall Administration Paper Materials</vt:lpstr>
      <vt:lpstr>Housekeeping</vt:lpstr>
      <vt:lpstr>Presentation Team</vt:lpstr>
      <vt:lpstr>The Fall Administration is an opportunity for Seniors, who have NOT TAKEN the Grade 11 ASR – Science Summative Assessment.</vt:lpstr>
      <vt:lpstr>Key Dates</vt:lpstr>
      <vt:lpstr>Paper Testing Booklets</vt:lpstr>
      <vt:lpstr>Paper Testing – Biogrid</vt:lpstr>
      <vt:lpstr>Test Report Codes/Test Completion Status</vt:lpstr>
      <vt:lpstr>Paper Testing –Accommodarions</vt:lpstr>
      <vt:lpstr>Paper Testing – Contaminated Materials</vt:lpstr>
      <vt:lpstr>Returning Paper Materials</vt:lpstr>
      <vt:lpstr>Paper Testing – Returning Materials</vt:lpstr>
      <vt:lpstr>Paper Testing – Scheduling UPS Pickup</vt:lpstr>
      <vt:lpstr>Testing Irregularities and Security Breaches</vt:lpstr>
      <vt:lpstr>How Are Reports Provided and When?</vt:lpstr>
      <vt:lpstr>Where do I Find Resources or Ask for Help?</vt:lpstr>
      <vt:lpstr>Q &amp; A</vt:lpstr>
      <vt:lpstr>Questions for PED?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3.11.22 MSSA, ASR, SBA Admin Testing</dc:title>
  <dc:creator>Michelle Padilla</dc:creator>
  <cp:lastModifiedBy>Sarah Owens</cp:lastModifiedBy>
  <cp:revision>62</cp:revision>
  <dcterms:modified xsi:type="dcterms:W3CDTF">2022-10-12T15:25:23Z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0x010100BD7C25D9B8D7FE49B9AF049C9C5BBC8600B9BA2EBD93C0994281349FDFCE77C2A8</vt:lpwstr>
  </property>
</Properties>
</file>