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26"/>
  </p:notesMasterIdLst>
  <p:handoutMasterIdLst>
    <p:handoutMasterId r:id="rId27"/>
  </p:handoutMasterIdLst>
  <p:sldIdLst>
    <p:sldId id="754" r:id="rId5"/>
    <p:sldId id="578" r:id="rId6"/>
    <p:sldId id="711" r:id="rId7"/>
    <p:sldId id="713" r:id="rId8"/>
    <p:sldId id="580" r:id="rId9"/>
    <p:sldId id="759" r:id="rId10"/>
    <p:sldId id="712" r:id="rId11"/>
    <p:sldId id="765" r:id="rId12"/>
    <p:sldId id="728" r:id="rId13"/>
    <p:sldId id="676" r:id="rId14"/>
    <p:sldId id="839" r:id="rId15"/>
    <p:sldId id="600" r:id="rId16"/>
    <p:sldId id="601" r:id="rId17"/>
    <p:sldId id="679" r:id="rId18"/>
    <p:sldId id="651" r:id="rId19"/>
    <p:sldId id="642" r:id="rId20"/>
    <p:sldId id="725" r:id="rId21"/>
    <p:sldId id="841" r:id="rId22"/>
    <p:sldId id="843" r:id="rId23"/>
    <p:sldId id="741" r:id="rId24"/>
    <p:sldId id="643" r:id="rId25"/>
  </p:sldIdLst>
  <p:sldSz cx="9144000" cy="6858000" type="screen4x3"/>
  <p:notesSz cx="9296400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2230A2A-7EE9-54C1-B9BB-C961D671D4B2}" name="Kaelee Harper" initials="KH" userId="S::kharper@emetric.net::551bc754-dc5b-4321-85c7-faed821a67f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Caltagirone" initials="CC" lastIdx="2" clrIdx="0"/>
  <p:cmAuthor id="1" name="William Kinnison" initials="WK" lastIdx="19" clrIdx="1">
    <p:extLst>
      <p:ext uri="{19B8F6BF-5375-455C-9EA6-DF929625EA0E}">
        <p15:presenceInfo xmlns:p15="http://schemas.microsoft.com/office/powerpoint/2012/main" userId="S-1-5-21-2022302114-3581022000-3407931617-2106" providerId="AD"/>
      </p:ext>
    </p:extLst>
  </p:cmAuthor>
  <p:cmAuthor id="2" name="Lynn Vasquez" initials="LV" lastIdx="8" clrIdx="2">
    <p:extLst>
      <p:ext uri="{19B8F6BF-5375-455C-9EA6-DF929625EA0E}">
        <p15:presenceInfo xmlns:p15="http://schemas.microsoft.com/office/powerpoint/2012/main" userId="S-1-5-21-628607377-757884165-69982103-1268" providerId="AD"/>
      </p:ext>
    </p:extLst>
  </p:cmAuthor>
  <p:cmAuthor id="3" name="William Kinnison" initials="WK [2]" lastIdx="2" clrIdx="3">
    <p:extLst>
      <p:ext uri="{19B8F6BF-5375-455C-9EA6-DF929625EA0E}">
        <p15:presenceInfo xmlns:p15="http://schemas.microsoft.com/office/powerpoint/2012/main" userId="S::wkinnison@emetric.net::0a1b5224-4931-40b9-a643-96259a17ef82" providerId="AD"/>
      </p:ext>
    </p:extLst>
  </p:cmAuthor>
  <p:cmAuthor id="4" name="Brigette Russell" initials="BR" lastIdx="1" clrIdx="4">
    <p:extLst>
      <p:ext uri="{19B8F6BF-5375-455C-9EA6-DF929625EA0E}">
        <p15:presenceInfo xmlns:p15="http://schemas.microsoft.com/office/powerpoint/2012/main" userId="S-1-5-21-628607377-757884165-69982103-14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6666"/>
    <a:srgbClr val="FFFFFF"/>
    <a:srgbClr val="EBE115"/>
    <a:srgbClr val="F8F8F8"/>
    <a:srgbClr val="F5F5F5"/>
    <a:srgbClr val="F7F7F7"/>
    <a:srgbClr val="FFCC00"/>
    <a:srgbClr val="0066FF"/>
    <a:srgbClr val="00CC0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450DD4-558C-4C4A-B7F1-00E049A9C46D}" v="25" dt="2022-12-09T15:18:22.5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35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35" Type="http://schemas.microsoft.com/office/2018/10/relationships/authors" Target="author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Kinnison" userId="S::wkinnison@emetric.net::0a1b5224-4931-40b9-a643-96259a17ef82" providerId="AD" clId="Web-{BAD93B2E-270C-C8E8-1F13-D1E6D6AEE251}"/>
    <pc:docChg chg="modSld">
      <pc:chgData name="William Kinnison" userId="S::wkinnison@emetric.net::0a1b5224-4931-40b9-a643-96259a17ef82" providerId="AD" clId="Web-{BAD93B2E-270C-C8E8-1F13-D1E6D6AEE251}" dt="2022-03-02T21:42:32.178" v="24" actId="20577"/>
      <pc:docMkLst>
        <pc:docMk/>
      </pc:docMkLst>
      <pc:sldChg chg="modSp">
        <pc:chgData name="William Kinnison" userId="S::wkinnison@emetric.net::0a1b5224-4931-40b9-a643-96259a17ef82" providerId="AD" clId="Web-{BAD93B2E-270C-C8E8-1F13-D1E6D6AEE251}" dt="2022-03-02T21:37:53.459" v="22" actId="20577"/>
        <pc:sldMkLst>
          <pc:docMk/>
          <pc:sldMk cId="3779551341" sldId="667"/>
        </pc:sldMkLst>
        <pc:spChg chg="mod">
          <ac:chgData name="William Kinnison" userId="S::wkinnison@emetric.net::0a1b5224-4931-40b9-a643-96259a17ef82" providerId="AD" clId="Web-{BAD93B2E-270C-C8E8-1F13-D1E6D6AEE251}" dt="2022-03-02T21:37:53.459" v="22" actId="20577"/>
          <ac:spMkLst>
            <pc:docMk/>
            <pc:sldMk cId="3779551341" sldId="667"/>
            <ac:spMk id="4" creationId="{00000000-0000-0000-0000-000000000000}"/>
          </ac:spMkLst>
        </pc:spChg>
      </pc:sldChg>
      <pc:sldChg chg="modSp">
        <pc:chgData name="William Kinnison" userId="S::wkinnison@emetric.net::0a1b5224-4931-40b9-a643-96259a17ef82" providerId="AD" clId="Web-{BAD93B2E-270C-C8E8-1F13-D1E6D6AEE251}" dt="2022-03-02T21:42:32.178" v="24" actId="20577"/>
        <pc:sldMkLst>
          <pc:docMk/>
          <pc:sldMk cId="3687397951" sldId="749"/>
        </pc:sldMkLst>
        <pc:spChg chg="mod">
          <ac:chgData name="William Kinnison" userId="S::wkinnison@emetric.net::0a1b5224-4931-40b9-a643-96259a17ef82" providerId="AD" clId="Web-{BAD93B2E-270C-C8E8-1F13-D1E6D6AEE251}" dt="2022-03-02T21:42:32.178" v="24" actId="20577"/>
          <ac:spMkLst>
            <pc:docMk/>
            <pc:sldMk cId="3687397951" sldId="749"/>
            <ac:spMk id="9" creationId="{00000000-0000-0000-0000-000000000000}"/>
          </ac:spMkLst>
        </pc:spChg>
      </pc:sldChg>
    </pc:docChg>
  </pc:docChgLst>
  <pc:docChgLst>
    <pc:chgData name="William Kinnison" userId="S::wkinnison@emetric.net::0a1b5224-4931-40b9-a643-96259a17ef82" providerId="AD" clId="Web-{2DCCDA8C-9546-6200-41F4-2D8B71BED15D}"/>
    <pc:docChg chg="modSld">
      <pc:chgData name="William Kinnison" userId="S::wkinnison@emetric.net::0a1b5224-4931-40b9-a643-96259a17ef82" providerId="AD" clId="Web-{2DCCDA8C-9546-6200-41F4-2D8B71BED15D}" dt="2020-09-09T12:59:08.178" v="47" actId="20577"/>
      <pc:docMkLst>
        <pc:docMk/>
      </pc:docMkLst>
      <pc:sldChg chg="modSp">
        <pc:chgData name="William Kinnison" userId="S::wkinnison@emetric.net::0a1b5224-4931-40b9-a643-96259a17ef82" providerId="AD" clId="Web-{2DCCDA8C-9546-6200-41F4-2D8B71BED15D}" dt="2020-09-09T12:57:26.847" v="14" actId="1076"/>
        <pc:sldMkLst>
          <pc:docMk/>
          <pc:sldMk cId="484161677" sldId="634"/>
        </pc:sldMkLst>
        <pc:spChg chg="mod">
          <ac:chgData name="William Kinnison" userId="S::wkinnison@emetric.net::0a1b5224-4931-40b9-a643-96259a17ef82" providerId="AD" clId="Web-{2DCCDA8C-9546-6200-41F4-2D8B71BED15D}" dt="2020-09-09T12:57:26.847" v="14" actId="1076"/>
          <ac:spMkLst>
            <pc:docMk/>
            <pc:sldMk cId="484161677" sldId="634"/>
            <ac:spMk id="2" creationId="{00000000-0000-0000-0000-000000000000}"/>
          </ac:spMkLst>
        </pc:spChg>
      </pc:sldChg>
      <pc:sldChg chg="modSp">
        <pc:chgData name="William Kinnison" userId="S::wkinnison@emetric.net::0a1b5224-4931-40b9-a643-96259a17ef82" providerId="AD" clId="Web-{2DCCDA8C-9546-6200-41F4-2D8B71BED15D}" dt="2020-09-09T12:59:07.881" v="45" actId="20577"/>
        <pc:sldMkLst>
          <pc:docMk/>
          <pc:sldMk cId="3231927590" sldId="727"/>
        </pc:sldMkLst>
        <pc:spChg chg="mod">
          <ac:chgData name="William Kinnison" userId="S::wkinnison@emetric.net::0a1b5224-4931-40b9-a643-96259a17ef82" providerId="AD" clId="Web-{2DCCDA8C-9546-6200-41F4-2D8B71BED15D}" dt="2020-09-09T12:59:07.881" v="45" actId="20577"/>
          <ac:spMkLst>
            <pc:docMk/>
            <pc:sldMk cId="3231927590" sldId="727"/>
            <ac:spMk id="2" creationId="{00000000-0000-0000-0000-000000000000}"/>
          </ac:spMkLst>
        </pc:spChg>
        <pc:spChg chg="mod">
          <ac:chgData name="William Kinnison" userId="S::wkinnison@emetric.net::0a1b5224-4931-40b9-a643-96259a17ef82" providerId="AD" clId="Web-{2DCCDA8C-9546-6200-41F4-2D8B71BED15D}" dt="2020-09-09T12:58:23.427" v="36" actId="14100"/>
          <ac:spMkLst>
            <pc:docMk/>
            <pc:sldMk cId="3231927590" sldId="727"/>
            <ac:spMk id="8" creationId="{00000000-0000-0000-0000-000000000000}"/>
          </ac:spMkLst>
        </pc:spChg>
        <pc:grpChg chg="mod">
          <ac:chgData name="William Kinnison" userId="S::wkinnison@emetric.net::0a1b5224-4931-40b9-a643-96259a17ef82" providerId="AD" clId="Web-{2DCCDA8C-9546-6200-41F4-2D8B71BED15D}" dt="2020-09-09T12:58:29.114" v="37" actId="1076"/>
          <ac:grpSpMkLst>
            <pc:docMk/>
            <pc:sldMk cId="3231927590" sldId="727"/>
            <ac:grpSpMk id="7" creationId="{00000000-0000-0000-0000-000000000000}"/>
          </ac:grpSpMkLst>
        </pc:grpChg>
        <pc:picChg chg="mod">
          <ac:chgData name="William Kinnison" userId="S::wkinnison@emetric.net::0a1b5224-4931-40b9-a643-96259a17ef82" providerId="AD" clId="Web-{2DCCDA8C-9546-6200-41F4-2D8B71BED15D}" dt="2020-09-09T12:58:32.724" v="38" actId="1076"/>
          <ac:picMkLst>
            <pc:docMk/>
            <pc:sldMk cId="3231927590" sldId="727"/>
            <ac:picMk id="4" creationId="{00000000-0000-0000-0000-000000000000}"/>
          </ac:picMkLst>
        </pc:picChg>
      </pc:sldChg>
    </pc:docChg>
  </pc:docChgLst>
  <pc:docChgLst>
    <pc:chgData name="William Kinnison" userId="S::wkinnison@emetric.net::0a1b5224-4931-40b9-a643-96259a17ef82" providerId="AD" clId="Web-{F94F25DB-E053-0AFA-0F49-BFD9452DE3B1}"/>
    <pc:docChg chg="modSld">
      <pc:chgData name="William Kinnison" userId="S::wkinnison@emetric.net::0a1b5224-4931-40b9-a643-96259a17ef82" providerId="AD" clId="Web-{F94F25DB-E053-0AFA-0F49-BFD9452DE3B1}" dt="2020-07-23T20:59:32.674" v="37" actId="20577"/>
      <pc:docMkLst>
        <pc:docMk/>
      </pc:docMkLst>
      <pc:sldChg chg="modSp">
        <pc:chgData name="William Kinnison" userId="S::wkinnison@emetric.net::0a1b5224-4931-40b9-a643-96259a17ef82" providerId="AD" clId="Web-{F94F25DB-E053-0AFA-0F49-BFD9452DE3B1}" dt="2020-07-23T20:59:32.674" v="36" actId="20577"/>
        <pc:sldMkLst>
          <pc:docMk/>
          <pc:sldMk cId="1692879107" sldId="734"/>
        </pc:sldMkLst>
        <pc:spChg chg="mod">
          <ac:chgData name="William Kinnison" userId="S::wkinnison@emetric.net::0a1b5224-4931-40b9-a643-96259a17ef82" providerId="AD" clId="Web-{F94F25DB-E053-0AFA-0F49-BFD9452DE3B1}" dt="2020-07-23T20:59:32.674" v="36" actId="20577"/>
          <ac:spMkLst>
            <pc:docMk/>
            <pc:sldMk cId="1692879107" sldId="734"/>
            <ac:spMk id="5" creationId="{00000000-0000-0000-0000-000000000000}"/>
          </ac:spMkLst>
        </pc:spChg>
      </pc:sldChg>
    </pc:docChg>
  </pc:docChgLst>
  <pc:docChgLst>
    <pc:chgData name="Kaelee Harper" userId="551bc754-dc5b-4321-85c7-faed821a67fa" providerId="ADAL" clId="{AAA1D76D-33F0-482B-8190-A81F2A04EA71}"/>
    <pc:docChg chg="undo redo custSel addSld delSld modSld">
      <pc:chgData name="Kaelee Harper" userId="551bc754-dc5b-4321-85c7-faed821a67fa" providerId="ADAL" clId="{AAA1D76D-33F0-482B-8190-A81F2A04EA71}" dt="2022-03-02T15:33:45.438" v="1106" actId="33524"/>
      <pc:docMkLst>
        <pc:docMk/>
      </pc:docMkLst>
      <pc:sldChg chg="addSp delSp modSp mod">
        <pc:chgData name="Kaelee Harper" userId="551bc754-dc5b-4321-85c7-faed821a67fa" providerId="ADAL" clId="{AAA1D76D-33F0-482B-8190-A81F2A04EA71}" dt="2022-03-02T15:06:04.987" v="1024" actId="1076"/>
        <pc:sldMkLst>
          <pc:docMk/>
          <pc:sldMk cId="2404661739" sldId="577"/>
        </pc:sldMkLst>
        <pc:grpChg chg="del">
          <ac:chgData name="Kaelee Harper" userId="551bc754-dc5b-4321-85c7-faed821a67fa" providerId="ADAL" clId="{AAA1D76D-33F0-482B-8190-A81F2A04EA71}" dt="2022-03-02T15:05:55.954" v="1021" actId="478"/>
          <ac:grpSpMkLst>
            <pc:docMk/>
            <pc:sldMk cId="2404661739" sldId="577"/>
            <ac:grpSpMk id="2" creationId="{00000000-0000-0000-0000-000000000000}"/>
          </ac:grpSpMkLst>
        </pc:grpChg>
        <pc:picChg chg="add mod">
          <ac:chgData name="Kaelee Harper" userId="551bc754-dc5b-4321-85c7-faed821a67fa" providerId="ADAL" clId="{AAA1D76D-33F0-482B-8190-A81F2A04EA71}" dt="2022-03-02T15:06:04.987" v="1024" actId="1076"/>
          <ac:picMkLst>
            <pc:docMk/>
            <pc:sldMk cId="2404661739" sldId="577"/>
            <ac:picMk id="7" creationId="{EF271470-016B-4358-A978-6BB9DE997C67}"/>
          </ac:picMkLst>
        </pc:picChg>
      </pc:sldChg>
      <pc:sldChg chg="addSp delSp modSp mod">
        <pc:chgData name="Kaelee Harper" userId="551bc754-dc5b-4321-85c7-faed821a67fa" providerId="ADAL" clId="{AAA1D76D-33F0-482B-8190-A81F2A04EA71}" dt="2022-03-02T15:03:21.540" v="1013" actId="14100"/>
        <pc:sldMkLst>
          <pc:docMk/>
          <pc:sldMk cId="2029753744" sldId="578"/>
        </pc:sldMkLst>
        <pc:grpChg chg="del">
          <ac:chgData name="Kaelee Harper" userId="551bc754-dc5b-4321-85c7-faed821a67fa" providerId="ADAL" clId="{AAA1D76D-33F0-482B-8190-A81F2A04EA71}" dt="2022-03-02T15:01:51.954" v="1004" actId="478"/>
          <ac:grpSpMkLst>
            <pc:docMk/>
            <pc:sldMk cId="2029753744" sldId="578"/>
            <ac:grpSpMk id="18" creationId="{00000000-0000-0000-0000-000000000000}"/>
          </ac:grpSpMkLst>
        </pc:grpChg>
        <pc:picChg chg="add mod">
          <ac:chgData name="Kaelee Harper" userId="551bc754-dc5b-4321-85c7-faed821a67fa" providerId="ADAL" clId="{AAA1D76D-33F0-482B-8190-A81F2A04EA71}" dt="2022-03-02T15:03:21.540" v="1013" actId="14100"/>
          <ac:picMkLst>
            <pc:docMk/>
            <pc:sldMk cId="2029753744" sldId="578"/>
            <ac:picMk id="4" creationId="{0BAA0A59-A48B-4DC3-8FD7-C159637A922F}"/>
          </ac:picMkLst>
        </pc:picChg>
      </pc:sldChg>
      <pc:sldChg chg="modSp mod">
        <pc:chgData name="Kaelee Harper" userId="551bc754-dc5b-4321-85c7-faed821a67fa" providerId="ADAL" clId="{AAA1D76D-33F0-482B-8190-A81F2A04EA71}" dt="2022-03-02T15:20:35.457" v="1053" actId="1076"/>
        <pc:sldMkLst>
          <pc:docMk/>
          <pc:sldMk cId="3402377395" sldId="580"/>
        </pc:sldMkLst>
        <pc:spChg chg="mod">
          <ac:chgData name="Kaelee Harper" userId="551bc754-dc5b-4321-85c7-faed821a67fa" providerId="ADAL" clId="{AAA1D76D-33F0-482B-8190-A81F2A04EA71}" dt="2022-03-02T15:20:35.457" v="1053" actId="1076"/>
          <ac:spMkLst>
            <pc:docMk/>
            <pc:sldMk cId="3402377395" sldId="580"/>
            <ac:spMk id="18" creationId="{00000000-0000-0000-0000-000000000000}"/>
          </ac:spMkLst>
        </pc:spChg>
      </pc:sldChg>
      <pc:sldChg chg="addSp delSp modSp del mod">
        <pc:chgData name="Kaelee Harper" userId="551bc754-dc5b-4321-85c7-faed821a67fa" providerId="ADAL" clId="{AAA1D76D-33F0-482B-8190-A81F2A04EA71}" dt="2022-03-02T13:45:48.198" v="462" actId="47"/>
        <pc:sldMkLst>
          <pc:docMk/>
          <pc:sldMk cId="894159923" sldId="599"/>
        </pc:sldMkLst>
        <pc:spChg chg="add mod">
          <ac:chgData name="Kaelee Harper" userId="551bc754-dc5b-4321-85c7-faed821a67fa" providerId="ADAL" clId="{AAA1D76D-33F0-482B-8190-A81F2A04EA71}" dt="2022-03-02T13:43:16.517" v="356" actId="20577"/>
          <ac:spMkLst>
            <pc:docMk/>
            <pc:sldMk cId="894159923" sldId="599"/>
            <ac:spMk id="7" creationId="{689F85E1-425D-4422-9DB6-E12E8CDB8C9F}"/>
          </ac:spMkLst>
        </pc:spChg>
        <pc:spChg chg="mod">
          <ac:chgData name="Kaelee Harper" userId="551bc754-dc5b-4321-85c7-faed821a67fa" providerId="ADAL" clId="{AAA1D76D-33F0-482B-8190-A81F2A04EA71}" dt="2022-03-02T13:44:33.486" v="460" actId="20577"/>
          <ac:spMkLst>
            <pc:docMk/>
            <pc:sldMk cId="894159923" sldId="599"/>
            <ac:spMk id="9" creationId="{00000000-0000-0000-0000-000000000000}"/>
          </ac:spMkLst>
        </pc:spChg>
        <pc:spChg chg="del">
          <ac:chgData name="Kaelee Harper" userId="551bc754-dc5b-4321-85c7-faed821a67fa" providerId="ADAL" clId="{AAA1D76D-33F0-482B-8190-A81F2A04EA71}" dt="2022-03-02T13:43:20.441" v="357" actId="478"/>
          <ac:spMkLst>
            <pc:docMk/>
            <pc:sldMk cId="894159923" sldId="599"/>
            <ac:spMk id="11" creationId="{00000000-0000-0000-0000-000000000000}"/>
          </ac:spMkLst>
        </pc:spChg>
      </pc:sldChg>
      <pc:sldChg chg="addSp delSp modSp mod">
        <pc:chgData name="Kaelee Harper" userId="551bc754-dc5b-4321-85c7-faed821a67fa" providerId="ADAL" clId="{AAA1D76D-33F0-482B-8190-A81F2A04EA71}" dt="2022-03-02T14:09:52.798" v="678" actId="21"/>
        <pc:sldMkLst>
          <pc:docMk/>
          <pc:sldMk cId="415700644" sldId="600"/>
        </pc:sldMkLst>
        <pc:spChg chg="del">
          <ac:chgData name="Kaelee Harper" userId="551bc754-dc5b-4321-85c7-faed821a67fa" providerId="ADAL" clId="{AAA1D76D-33F0-482B-8190-A81F2A04EA71}" dt="2022-03-02T13:56:04.450" v="523" actId="478"/>
          <ac:spMkLst>
            <pc:docMk/>
            <pc:sldMk cId="415700644" sldId="600"/>
            <ac:spMk id="2" creationId="{1F85E9F9-A15C-4A24-B7C6-D5F9C7E58554}"/>
          </ac:spMkLst>
        </pc:spChg>
        <pc:spChg chg="mod">
          <ac:chgData name="Kaelee Harper" userId="551bc754-dc5b-4321-85c7-faed821a67fa" providerId="ADAL" clId="{AAA1D76D-33F0-482B-8190-A81F2A04EA71}" dt="2022-03-02T13:58:12.786" v="559" actId="20577"/>
          <ac:spMkLst>
            <pc:docMk/>
            <pc:sldMk cId="415700644" sldId="600"/>
            <ac:spMk id="12" creationId="{00000000-0000-0000-0000-000000000000}"/>
          </ac:spMkLst>
        </pc:spChg>
        <pc:spChg chg="del">
          <ac:chgData name="Kaelee Harper" userId="551bc754-dc5b-4321-85c7-faed821a67fa" providerId="ADAL" clId="{AAA1D76D-33F0-482B-8190-A81F2A04EA71}" dt="2022-03-02T14:09:52.798" v="678" actId="21"/>
          <ac:spMkLst>
            <pc:docMk/>
            <pc:sldMk cId="415700644" sldId="600"/>
            <ac:spMk id="14" creationId="{00000000-0000-0000-0000-000000000000}"/>
          </ac:spMkLst>
        </pc:spChg>
        <pc:spChg chg="add mod">
          <ac:chgData name="Kaelee Harper" userId="551bc754-dc5b-4321-85c7-faed821a67fa" providerId="ADAL" clId="{AAA1D76D-33F0-482B-8190-A81F2A04EA71}" dt="2022-03-02T14:09:49.066" v="677" actId="20577"/>
          <ac:spMkLst>
            <pc:docMk/>
            <pc:sldMk cId="415700644" sldId="600"/>
            <ac:spMk id="16" creationId="{214823F1-D0E9-412B-AB72-EBFF0D61BE86}"/>
          </ac:spMkLst>
        </pc:spChg>
        <pc:grpChg chg="mod ord">
          <ac:chgData name="Kaelee Harper" userId="551bc754-dc5b-4321-85c7-faed821a67fa" providerId="ADAL" clId="{AAA1D76D-33F0-482B-8190-A81F2A04EA71}" dt="2022-03-02T13:57:34.873" v="551" actId="1076"/>
          <ac:grpSpMkLst>
            <pc:docMk/>
            <pc:sldMk cId="415700644" sldId="600"/>
            <ac:grpSpMk id="8" creationId="{A1ED705E-14CA-4486-BCA5-02FE53CD9D9E}"/>
          </ac:grpSpMkLst>
        </pc:grpChg>
        <pc:graphicFrameChg chg="del modGraphic">
          <ac:chgData name="Kaelee Harper" userId="551bc754-dc5b-4321-85c7-faed821a67fa" providerId="ADAL" clId="{AAA1D76D-33F0-482B-8190-A81F2A04EA71}" dt="2022-03-02T13:57:14.467" v="548" actId="478"/>
          <ac:graphicFrameMkLst>
            <pc:docMk/>
            <pc:sldMk cId="415700644" sldId="600"/>
            <ac:graphicFrameMk id="5" creationId="{00000000-0000-0000-0000-000000000000}"/>
          </ac:graphicFrameMkLst>
        </pc:graphicFrameChg>
        <pc:graphicFrameChg chg="add mod modGraphic">
          <ac:chgData name="Kaelee Harper" userId="551bc754-dc5b-4321-85c7-faed821a67fa" providerId="ADAL" clId="{AAA1D76D-33F0-482B-8190-A81F2A04EA71}" dt="2022-03-02T13:58:04.420" v="557" actId="20577"/>
          <ac:graphicFrameMkLst>
            <pc:docMk/>
            <pc:sldMk cId="415700644" sldId="600"/>
            <ac:graphicFrameMk id="15" creationId="{6832B358-4894-4EF9-8690-3AD12D79F1AD}"/>
          </ac:graphicFrameMkLst>
        </pc:graphicFrameChg>
        <pc:picChg chg="del">
          <ac:chgData name="Kaelee Harper" userId="551bc754-dc5b-4321-85c7-faed821a67fa" providerId="ADAL" clId="{AAA1D76D-33F0-482B-8190-A81F2A04EA71}" dt="2022-03-02T13:56:05.795" v="524" actId="478"/>
          <ac:picMkLst>
            <pc:docMk/>
            <pc:sldMk cId="415700644" sldId="600"/>
            <ac:picMk id="3" creationId="{386536E7-8FB7-40F7-8F76-562114336A7A}"/>
          </ac:picMkLst>
        </pc:picChg>
      </pc:sldChg>
      <pc:sldChg chg="addSp delSp modSp mod">
        <pc:chgData name="Kaelee Harper" userId="551bc754-dc5b-4321-85c7-faed821a67fa" providerId="ADAL" clId="{AAA1D76D-33F0-482B-8190-A81F2A04EA71}" dt="2022-03-02T15:33:45.438" v="1106" actId="33524"/>
        <pc:sldMkLst>
          <pc:docMk/>
          <pc:sldMk cId="4200355206" sldId="601"/>
        </pc:sldMkLst>
        <pc:spChg chg="add del mod">
          <ac:chgData name="Kaelee Harper" userId="551bc754-dc5b-4321-85c7-faed821a67fa" providerId="ADAL" clId="{AAA1D76D-33F0-482B-8190-A81F2A04EA71}" dt="2022-03-02T15:33:45.438" v="1106" actId="33524"/>
          <ac:spMkLst>
            <pc:docMk/>
            <pc:sldMk cId="4200355206" sldId="601"/>
            <ac:spMk id="4" creationId="{5EC594B6-0B88-4FC9-AA3C-FC7527556C71}"/>
          </ac:spMkLst>
        </pc:spChg>
        <pc:grpChg chg="mod ord">
          <ac:chgData name="Kaelee Harper" userId="551bc754-dc5b-4321-85c7-faed821a67fa" providerId="ADAL" clId="{AAA1D76D-33F0-482B-8190-A81F2A04EA71}" dt="2022-03-02T13:58:57.606" v="565" actId="1076"/>
          <ac:grpSpMkLst>
            <pc:docMk/>
            <pc:sldMk cId="4200355206" sldId="601"/>
            <ac:grpSpMk id="10" creationId="{79083534-ADC2-49B2-8158-86F22D516C8F}"/>
          </ac:grpSpMkLst>
        </pc:grpChg>
        <pc:graphicFrameChg chg="del">
          <ac:chgData name="Kaelee Harper" userId="551bc754-dc5b-4321-85c7-faed821a67fa" providerId="ADAL" clId="{AAA1D76D-33F0-482B-8190-A81F2A04EA71}" dt="2022-03-02T13:58:44.932" v="560" actId="478"/>
          <ac:graphicFrameMkLst>
            <pc:docMk/>
            <pc:sldMk cId="4200355206" sldId="601"/>
            <ac:graphicFrameMk id="6" creationId="{00000000-0000-0000-0000-000000000000}"/>
          </ac:graphicFrameMkLst>
        </pc:graphicFrameChg>
        <pc:graphicFrameChg chg="add mod modGraphic">
          <ac:chgData name="Kaelee Harper" userId="551bc754-dc5b-4321-85c7-faed821a67fa" providerId="ADAL" clId="{AAA1D76D-33F0-482B-8190-A81F2A04EA71}" dt="2022-03-02T14:05:59.516" v="609" actId="1076"/>
          <ac:graphicFrameMkLst>
            <pc:docMk/>
            <pc:sldMk cId="4200355206" sldId="601"/>
            <ac:graphicFrameMk id="13" creationId="{D0CC1F1C-9D58-4936-978B-B2EF63FEC2F7}"/>
          </ac:graphicFrameMkLst>
        </pc:graphicFrameChg>
        <pc:picChg chg="ord">
          <ac:chgData name="Kaelee Harper" userId="551bc754-dc5b-4321-85c7-faed821a67fa" providerId="ADAL" clId="{AAA1D76D-33F0-482B-8190-A81F2A04EA71}" dt="2022-03-02T13:59:05.747" v="566" actId="166"/>
          <ac:picMkLst>
            <pc:docMk/>
            <pc:sldMk cId="4200355206" sldId="601"/>
            <ac:picMk id="7" creationId="{00000000-0000-0000-0000-000000000000}"/>
          </ac:picMkLst>
        </pc:picChg>
        <pc:picChg chg="mod">
          <ac:chgData name="Kaelee Harper" userId="551bc754-dc5b-4321-85c7-faed821a67fa" providerId="ADAL" clId="{AAA1D76D-33F0-482B-8190-A81F2A04EA71}" dt="2022-03-02T14:06:16.197" v="617" actId="1076"/>
          <ac:picMkLst>
            <pc:docMk/>
            <pc:sldMk cId="4200355206" sldId="601"/>
            <ac:picMk id="8" creationId="{00000000-0000-0000-0000-000000000000}"/>
          </ac:picMkLst>
        </pc:picChg>
      </pc:sldChg>
      <pc:sldChg chg="addSp delSp modSp add del mod">
        <pc:chgData name="Kaelee Harper" userId="551bc754-dc5b-4321-85c7-faed821a67fa" providerId="ADAL" clId="{AAA1D76D-33F0-482B-8190-A81F2A04EA71}" dt="2022-03-02T13:50:54.152" v="490" actId="14100"/>
        <pc:sldMkLst>
          <pc:docMk/>
          <pc:sldMk cId="772741918" sldId="622"/>
        </pc:sldMkLst>
        <pc:spChg chg="add mod">
          <ac:chgData name="Kaelee Harper" userId="551bc754-dc5b-4321-85c7-faed821a67fa" providerId="ADAL" clId="{AAA1D76D-33F0-482B-8190-A81F2A04EA71}" dt="2022-03-02T13:49:09.426" v="483"/>
          <ac:spMkLst>
            <pc:docMk/>
            <pc:sldMk cId="772741918" sldId="622"/>
            <ac:spMk id="9" creationId="{A2B84361-D2F1-469E-BCCE-9E5ECFA1DCC3}"/>
          </ac:spMkLst>
        </pc:spChg>
        <pc:spChg chg="del">
          <ac:chgData name="Kaelee Harper" userId="551bc754-dc5b-4321-85c7-faed821a67fa" providerId="ADAL" clId="{AAA1D76D-33F0-482B-8190-A81F2A04EA71}" dt="2022-03-02T13:49:03.337" v="482" actId="478"/>
          <ac:spMkLst>
            <pc:docMk/>
            <pc:sldMk cId="772741918" sldId="622"/>
            <ac:spMk id="10" creationId="{00000000-0000-0000-0000-000000000000}"/>
          </ac:spMkLst>
        </pc:spChg>
        <pc:spChg chg="mod">
          <ac:chgData name="Kaelee Harper" userId="551bc754-dc5b-4321-85c7-faed821a67fa" providerId="ADAL" clId="{AAA1D76D-33F0-482B-8190-A81F2A04EA71}" dt="2022-03-02T13:50:54.152" v="490" actId="14100"/>
          <ac:spMkLst>
            <pc:docMk/>
            <pc:sldMk cId="772741918" sldId="622"/>
            <ac:spMk id="17" creationId="{70B94DF1-5B9A-4D3F-871D-058A14DA218A}"/>
          </ac:spMkLst>
        </pc:spChg>
      </pc:sldChg>
      <pc:sldChg chg="addSp delSp modSp mod">
        <pc:chgData name="Kaelee Harper" userId="551bc754-dc5b-4321-85c7-faed821a67fa" providerId="ADAL" clId="{AAA1D76D-33F0-482B-8190-A81F2A04EA71}" dt="2022-03-02T13:38:14.133" v="234"/>
        <pc:sldMkLst>
          <pc:docMk/>
          <pc:sldMk cId="3667714674" sldId="626"/>
        </pc:sldMkLst>
        <pc:spChg chg="add mod">
          <ac:chgData name="Kaelee Harper" userId="551bc754-dc5b-4321-85c7-faed821a67fa" providerId="ADAL" clId="{AAA1D76D-33F0-482B-8190-A81F2A04EA71}" dt="2022-03-02T13:38:14.133" v="234"/>
          <ac:spMkLst>
            <pc:docMk/>
            <pc:sldMk cId="3667714674" sldId="626"/>
            <ac:spMk id="8" creationId="{F921A319-3172-4D54-955C-AC97E0461B54}"/>
          </ac:spMkLst>
        </pc:spChg>
        <pc:spChg chg="del">
          <ac:chgData name="Kaelee Harper" userId="551bc754-dc5b-4321-85c7-faed821a67fa" providerId="ADAL" clId="{AAA1D76D-33F0-482B-8190-A81F2A04EA71}" dt="2022-03-02T13:38:12.537" v="233" actId="478"/>
          <ac:spMkLst>
            <pc:docMk/>
            <pc:sldMk cId="3667714674" sldId="626"/>
            <ac:spMk id="15" creationId="{00000000-0000-0000-0000-000000000000}"/>
          </ac:spMkLst>
        </pc:spChg>
      </pc:sldChg>
      <pc:sldChg chg="addSp delSp modSp mod">
        <pc:chgData name="Kaelee Harper" userId="551bc754-dc5b-4321-85c7-faed821a67fa" providerId="ADAL" clId="{AAA1D76D-33F0-482B-8190-A81F2A04EA71}" dt="2022-03-02T13:38:20.534" v="236"/>
        <pc:sldMkLst>
          <pc:docMk/>
          <pc:sldMk cId="3947807755" sldId="627"/>
        </pc:sldMkLst>
        <pc:spChg chg="add mod">
          <ac:chgData name="Kaelee Harper" userId="551bc754-dc5b-4321-85c7-faed821a67fa" providerId="ADAL" clId="{AAA1D76D-33F0-482B-8190-A81F2A04EA71}" dt="2022-03-02T13:38:20.534" v="236"/>
          <ac:spMkLst>
            <pc:docMk/>
            <pc:sldMk cId="3947807755" sldId="627"/>
            <ac:spMk id="5" creationId="{FD470300-3BE2-4F9F-BBE1-BB4B580646CB}"/>
          </ac:spMkLst>
        </pc:spChg>
        <pc:spChg chg="del">
          <ac:chgData name="Kaelee Harper" userId="551bc754-dc5b-4321-85c7-faed821a67fa" providerId="ADAL" clId="{AAA1D76D-33F0-482B-8190-A81F2A04EA71}" dt="2022-03-02T13:38:18.422" v="235" actId="478"/>
          <ac:spMkLst>
            <pc:docMk/>
            <pc:sldMk cId="3947807755" sldId="627"/>
            <ac:spMk id="12" creationId="{00000000-0000-0000-0000-000000000000}"/>
          </ac:spMkLst>
        </pc:spChg>
      </pc:sldChg>
      <pc:sldChg chg="addSp delSp modSp mod">
        <pc:chgData name="Kaelee Harper" userId="551bc754-dc5b-4321-85c7-faed821a67fa" providerId="ADAL" clId="{AAA1D76D-33F0-482B-8190-A81F2A04EA71}" dt="2022-03-02T13:38:37.680" v="254" actId="20577"/>
        <pc:sldMkLst>
          <pc:docMk/>
          <pc:sldMk cId="1922881124" sldId="628"/>
        </pc:sldMkLst>
        <pc:spChg chg="add mod">
          <ac:chgData name="Kaelee Harper" userId="551bc754-dc5b-4321-85c7-faed821a67fa" providerId="ADAL" clId="{AAA1D76D-33F0-482B-8190-A81F2A04EA71}" dt="2022-03-02T13:38:37.680" v="254" actId="20577"/>
          <ac:spMkLst>
            <pc:docMk/>
            <pc:sldMk cId="1922881124" sldId="628"/>
            <ac:spMk id="8" creationId="{277F9154-A389-494B-B1A4-4702EECE8939}"/>
          </ac:spMkLst>
        </pc:spChg>
        <pc:spChg chg="del">
          <ac:chgData name="Kaelee Harper" userId="551bc754-dc5b-4321-85c7-faed821a67fa" providerId="ADAL" clId="{AAA1D76D-33F0-482B-8190-A81F2A04EA71}" dt="2022-03-02T13:38:26.625" v="237" actId="478"/>
          <ac:spMkLst>
            <pc:docMk/>
            <pc:sldMk cId="1922881124" sldId="628"/>
            <ac:spMk id="16" creationId="{00000000-0000-0000-0000-000000000000}"/>
          </ac:spMkLst>
        </pc:spChg>
        <pc:picChg chg="add mod">
          <ac:chgData name="Kaelee Harper" userId="551bc754-dc5b-4321-85c7-faed821a67fa" providerId="ADAL" clId="{AAA1D76D-33F0-482B-8190-A81F2A04EA71}" dt="2022-03-02T13:34:04.023" v="112" actId="1076"/>
          <ac:picMkLst>
            <pc:docMk/>
            <pc:sldMk cId="1922881124" sldId="628"/>
            <ac:picMk id="3" creationId="{36038F84-F075-40BD-ACF0-6CDBFB3EEE05}"/>
          </ac:picMkLst>
        </pc:picChg>
        <pc:picChg chg="del">
          <ac:chgData name="Kaelee Harper" userId="551bc754-dc5b-4321-85c7-faed821a67fa" providerId="ADAL" clId="{AAA1D76D-33F0-482B-8190-A81F2A04EA71}" dt="2022-03-02T13:33:51.313" v="105" actId="478"/>
          <ac:picMkLst>
            <pc:docMk/>
            <pc:sldMk cId="1922881124" sldId="628"/>
            <ac:picMk id="6" creationId="{00000000-0000-0000-0000-000000000000}"/>
          </ac:picMkLst>
        </pc:picChg>
      </pc:sldChg>
      <pc:sldChg chg="addSp delSp modSp mod">
        <pc:chgData name="Kaelee Harper" userId="551bc754-dc5b-4321-85c7-faed821a67fa" providerId="ADAL" clId="{AAA1D76D-33F0-482B-8190-A81F2A04EA71}" dt="2022-03-02T13:54:25.573" v="508" actId="255"/>
        <pc:sldMkLst>
          <pc:docMk/>
          <pc:sldMk cId="2303777249" sldId="630"/>
        </pc:sldMkLst>
        <pc:spChg chg="del mod">
          <ac:chgData name="Kaelee Harper" userId="551bc754-dc5b-4321-85c7-faed821a67fa" providerId="ADAL" clId="{AAA1D76D-33F0-482B-8190-A81F2A04EA71}" dt="2022-03-02T13:38:42.517" v="255" actId="478"/>
          <ac:spMkLst>
            <pc:docMk/>
            <pc:sldMk cId="2303777249" sldId="630"/>
            <ac:spMk id="14" creationId="{639D7ED6-2212-4DD6-86B9-10C38E3A973D}"/>
          </ac:spMkLst>
        </pc:spChg>
        <pc:spChg chg="add mod">
          <ac:chgData name="Kaelee Harper" userId="551bc754-dc5b-4321-85c7-faed821a67fa" providerId="ADAL" clId="{AAA1D76D-33F0-482B-8190-A81F2A04EA71}" dt="2022-03-02T13:38:48.451" v="271" actId="20577"/>
          <ac:spMkLst>
            <pc:docMk/>
            <pc:sldMk cId="2303777249" sldId="630"/>
            <ac:spMk id="18" creationId="{B14B3E0E-BFC3-428F-A850-8B2781ABEF4D}"/>
          </ac:spMkLst>
        </pc:spChg>
        <pc:spChg chg="add del mod">
          <ac:chgData name="Kaelee Harper" userId="551bc754-dc5b-4321-85c7-faed821a67fa" providerId="ADAL" clId="{AAA1D76D-33F0-482B-8190-A81F2A04EA71}" dt="2022-03-02T13:38:56.096" v="273"/>
          <ac:spMkLst>
            <pc:docMk/>
            <pc:sldMk cId="2303777249" sldId="630"/>
            <ac:spMk id="19" creationId="{13796E4C-25E0-400C-8B20-AECC2FF3B33B}"/>
          </ac:spMkLst>
        </pc:spChg>
        <pc:graphicFrameChg chg="modGraphic">
          <ac:chgData name="Kaelee Harper" userId="551bc754-dc5b-4321-85c7-faed821a67fa" providerId="ADAL" clId="{AAA1D76D-33F0-482B-8190-A81F2A04EA71}" dt="2022-03-02T13:54:25.573" v="508" actId="255"/>
          <ac:graphicFrameMkLst>
            <pc:docMk/>
            <pc:sldMk cId="2303777249" sldId="630"/>
            <ac:graphicFrameMk id="5" creationId="{00000000-0000-0000-0000-000000000000}"/>
          </ac:graphicFrameMkLst>
        </pc:graphicFrameChg>
      </pc:sldChg>
      <pc:sldChg chg="modSp mod">
        <pc:chgData name="Kaelee Harper" userId="551bc754-dc5b-4321-85c7-faed821a67fa" providerId="ADAL" clId="{AAA1D76D-33F0-482B-8190-A81F2A04EA71}" dt="2022-03-02T13:54:14.503" v="506" actId="255"/>
        <pc:sldMkLst>
          <pc:docMk/>
          <pc:sldMk cId="130220524" sldId="631"/>
        </pc:sldMkLst>
        <pc:spChg chg="mod">
          <ac:chgData name="Kaelee Harper" userId="551bc754-dc5b-4321-85c7-faed821a67fa" providerId="ADAL" clId="{AAA1D76D-33F0-482B-8190-A81F2A04EA71}" dt="2022-03-02T13:40:02.464" v="283" actId="1076"/>
          <ac:spMkLst>
            <pc:docMk/>
            <pc:sldMk cId="130220524" sldId="631"/>
            <ac:spMk id="3" creationId="{D39431B5-B056-4F30-B505-09F4DBEA956C}"/>
          </ac:spMkLst>
        </pc:spChg>
        <pc:spChg chg="mod">
          <ac:chgData name="Kaelee Harper" userId="551bc754-dc5b-4321-85c7-faed821a67fa" providerId="ADAL" clId="{AAA1D76D-33F0-482B-8190-A81F2A04EA71}" dt="2022-03-02T13:39:30.595" v="274" actId="255"/>
          <ac:spMkLst>
            <pc:docMk/>
            <pc:sldMk cId="130220524" sldId="631"/>
            <ac:spMk id="11" creationId="{AF154184-685B-45EB-9E29-9464BAFB247F}"/>
          </ac:spMkLst>
        </pc:spChg>
        <pc:graphicFrameChg chg="mod modGraphic">
          <ac:chgData name="Kaelee Harper" userId="551bc754-dc5b-4321-85c7-faed821a67fa" providerId="ADAL" clId="{AAA1D76D-33F0-482B-8190-A81F2A04EA71}" dt="2022-03-02T13:54:14.503" v="506" actId="255"/>
          <ac:graphicFrameMkLst>
            <pc:docMk/>
            <pc:sldMk cId="130220524" sldId="631"/>
            <ac:graphicFrameMk id="5" creationId="{00000000-0000-0000-0000-000000000000}"/>
          </ac:graphicFrameMkLst>
        </pc:graphicFrameChg>
        <pc:picChg chg="mod">
          <ac:chgData name="Kaelee Harper" userId="551bc754-dc5b-4321-85c7-faed821a67fa" providerId="ADAL" clId="{AAA1D76D-33F0-482B-8190-A81F2A04EA71}" dt="2022-03-02T13:39:47.123" v="277" actId="1076"/>
          <ac:picMkLst>
            <pc:docMk/>
            <pc:sldMk cId="130220524" sldId="631"/>
            <ac:picMk id="2" creationId="{00000000-0000-0000-0000-000000000000}"/>
          </ac:picMkLst>
        </pc:picChg>
        <pc:picChg chg="mod">
          <ac:chgData name="Kaelee Harper" userId="551bc754-dc5b-4321-85c7-faed821a67fa" providerId="ADAL" clId="{AAA1D76D-33F0-482B-8190-A81F2A04EA71}" dt="2022-03-02T13:39:49.748" v="278" actId="1076"/>
          <ac:picMkLst>
            <pc:docMk/>
            <pc:sldMk cId="130220524" sldId="631"/>
            <ac:picMk id="17" creationId="{00000000-0000-0000-0000-000000000000}"/>
          </ac:picMkLst>
        </pc:picChg>
        <pc:picChg chg="mod">
          <ac:chgData name="Kaelee Harper" userId="551bc754-dc5b-4321-85c7-faed821a67fa" providerId="ADAL" clId="{AAA1D76D-33F0-482B-8190-A81F2A04EA71}" dt="2022-03-02T13:39:56.016" v="281" actId="1076"/>
          <ac:picMkLst>
            <pc:docMk/>
            <pc:sldMk cId="130220524" sldId="631"/>
            <ac:picMk id="21" creationId="{00000000-0000-0000-0000-000000000000}"/>
          </ac:picMkLst>
        </pc:picChg>
        <pc:picChg chg="mod">
          <ac:chgData name="Kaelee Harper" userId="551bc754-dc5b-4321-85c7-faed821a67fa" providerId="ADAL" clId="{AAA1D76D-33F0-482B-8190-A81F2A04EA71}" dt="2022-03-02T13:39:54.514" v="280" actId="1076"/>
          <ac:picMkLst>
            <pc:docMk/>
            <pc:sldMk cId="130220524" sldId="631"/>
            <ac:picMk id="23" creationId="{00000000-0000-0000-0000-000000000000}"/>
          </ac:picMkLst>
        </pc:picChg>
        <pc:picChg chg="mod">
          <ac:chgData name="Kaelee Harper" userId="551bc754-dc5b-4321-85c7-faed821a67fa" providerId="ADAL" clId="{AAA1D76D-33F0-482B-8190-A81F2A04EA71}" dt="2022-03-02T13:39:51.281" v="279" actId="1076"/>
          <ac:picMkLst>
            <pc:docMk/>
            <pc:sldMk cId="130220524" sldId="631"/>
            <ac:picMk id="24" creationId="{00000000-0000-0000-0000-000000000000}"/>
          </ac:picMkLst>
        </pc:picChg>
      </pc:sldChg>
      <pc:sldChg chg="modSp mod">
        <pc:chgData name="Kaelee Harper" userId="551bc754-dc5b-4321-85c7-faed821a67fa" providerId="ADAL" clId="{AAA1D76D-33F0-482B-8190-A81F2A04EA71}" dt="2022-03-02T13:35:54.033" v="115" actId="255"/>
        <pc:sldMkLst>
          <pc:docMk/>
          <pc:sldMk cId="484161677" sldId="634"/>
        </pc:sldMkLst>
        <pc:spChg chg="mod">
          <ac:chgData name="Kaelee Harper" userId="551bc754-dc5b-4321-85c7-faed821a67fa" providerId="ADAL" clId="{AAA1D76D-33F0-482B-8190-A81F2A04EA71}" dt="2022-03-02T13:35:54.033" v="115" actId="255"/>
          <ac:spMkLst>
            <pc:docMk/>
            <pc:sldMk cId="484161677" sldId="634"/>
            <ac:spMk id="12" creationId="{2346608A-4551-4D79-874B-307C909A38EC}"/>
          </ac:spMkLst>
        </pc:spChg>
      </pc:sldChg>
      <pc:sldChg chg="addSp delSp modSp mod">
        <pc:chgData name="Kaelee Harper" userId="551bc754-dc5b-4321-85c7-faed821a67fa" providerId="ADAL" clId="{AAA1D76D-33F0-482B-8190-A81F2A04EA71}" dt="2022-03-02T13:55:37.259" v="522" actId="1076"/>
        <pc:sldMkLst>
          <pc:docMk/>
          <pc:sldMk cId="2801429188" sldId="635"/>
        </pc:sldMkLst>
        <pc:spChg chg="add mod">
          <ac:chgData name="Kaelee Harper" userId="551bc754-dc5b-4321-85c7-faed821a67fa" providerId="ADAL" clId="{AAA1D76D-33F0-482B-8190-A81F2A04EA71}" dt="2022-03-02T13:42:55.239" v="324" actId="20577"/>
          <ac:spMkLst>
            <pc:docMk/>
            <pc:sldMk cId="2801429188" sldId="635"/>
            <ac:spMk id="10" creationId="{69D56782-DE3C-46C7-8454-8157B84EB78C}"/>
          </ac:spMkLst>
        </pc:spChg>
        <pc:spChg chg="del">
          <ac:chgData name="Kaelee Harper" userId="551bc754-dc5b-4321-85c7-faed821a67fa" providerId="ADAL" clId="{AAA1D76D-33F0-482B-8190-A81F2A04EA71}" dt="2022-03-02T13:42:47.709" v="310" actId="478"/>
          <ac:spMkLst>
            <pc:docMk/>
            <pc:sldMk cId="2801429188" sldId="635"/>
            <ac:spMk id="13" creationId="{00000000-0000-0000-0000-000000000000}"/>
          </ac:spMkLst>
        </pc:spChg>
        <pc:graphicFrameChg chg="mod modGraphic">
          <ac:chgData name="Kaelee Harper" userId="551bc754-dc5b-4321-85c7-faed821a67fa" providerId="ADAL" clId="{AAA1D76D-33F0-482B-8190-A81F2A04EA71}" dt="2022-03-02T13:55:15.066" v="517" actId="20577"/>
          <ac:graphicFrameMkLst>
            <pc:docMk/>
            <pc:sldMk cId="2801429188" sldId="635"/>
            <ac:graphicFrameMk id="5" creationId="{00000000-0000-0000-0000-000000000000}"/>
          </ac:graphicFrameMkLst>
        </pc:graphicFrameChg>
        <pc:picChg chg="mod">
          <ac:chgData name="Kaelee Harper" userId="551bc754-dc5b-4321-85c7-faed821a67fa" providerId="ADAL" clId="{AAA1D76D-33F0-482B-8190-A81F2A04EA71}" dt="2022-03-02T13:53:15.703" v="497" actId="1076"/>
          <ac:picMkLst>
            <pc:docMk/>
            <pc:sldMk cId="2801429188" sldId="635"/>
            <ac:picMk id="3" creationId="{FDC529E8-0875-43A3-AB28-45D60A419ED7}"/>
          </ac:picMkLst>
        </pc:picChg>
        <pc:picChg chg="del">
          <ac:chgData name="Kaelee Harper" userId="551bc754-dc5b-4321-85c7-faed821a67fa" providerId="ADAL" clId="{AAA1D76D-33F0-482B-8190-A81F2A04EA71}" dt="2022-03-02T13:52:58.327" v="492" actId="478"/>
          <ac:picMkLst>
            <pc:docMk/>
            <pc:sldMk cId="2801429188" sldId="635"/>
            <ac:picMk id="8" creationId="{00000000-0000-0000-0000-000000000000}"/>
          </ac:picMkLst>
        </pc:picChg>
        <pc:picChg chg="del">
          <ac:chgData name="Kaelee Harper" userId="551bc754-dc5b-4321-85c7-faed821a67fa" providerId="ADAL" clId="{AAA1D76D-33F0-482B-8190-A81F2A04EA71}" dt="2022-03-02T13:55:00.808" v="512" actId="478"/>
          <ac:picMkLst>
            <pc:docMk/>
            <pc:sldMk cId="2801429188" sldId="635"/>
            <ac:picMk id="9" creationId="{00000000-0000-0000-0000-000000000000}"/>
          </ac:picMkLst>
        </pc:picChg>
        <pc:picChg chg="add mod">
          <ac:chgData name="Kaelee Harper" userId="551bc754-dc5b-4321-85c7-faed821a67fa" providerId="ADAL" clId="{AAA1D76D-33F0-482B-8190-A81F2A04EA71}" dt="2022-03-02T13:55:22.600" v="519" actId="1076"/>
          <ac:picMkLst>
            <pc:docMk/>
            <pc:sldMk cId="2801429188" sldId="635"/>
            <ac:picMk id="11" creationId="{C27FA99A-C824-42C5-8CD0-8F828D6C8F18}"/>
          </ac:picMkLst>
        </pc:picChg>
        <pc:picChg chg="add mod">
          <ac:chgData name="Kaelee Harper" userId="551bc754-dc5b-4321-85c7-faed821a67fa" providerId="ADAL" clId="{AAA1D76D-33F0-482B-8190-A81F2A04EA71}" dt="2022-03-02T13:55:37.259" v="522" actId="1076"/>
          <ac:picMkLst>
            <pc:docMk/>
            <pc:sldMk cId="2801429188" sldId="635"/>
            <ac:picMk id="14" creationId="{0C9648C1-BCFE-435E-A1EC-EB03F02F021C}"/>
          </ac:picMkLst>
        </pc:picChg>
        <pc:picChg chg="mod">
          <ac:chgData name="Kaelee Harper" userId="551bc754-dc5b-4321-85c7-faed821a67fa" providerId="ADAL" clId="{AAA1D76D-33F0-482B-8190-A81F2A04EA71}" dt="2022-03-02T13:53:21.835" v="498" actId="1076"/>
          <ac:picMkLst>
            <pc:docMk/>
            <pc:sldMk cId="2801429188" sldId="635"/>
            <ac:picMk id="16" creationId="{5E0F10DE-F03F-4849-B7E1-59DB19C9FF1B}"/>
          </ac:picMkLst>
        </pc:picChg>
      </pc:sldChg>
      <pc:sldChg chg="addSp delSp modSp mod">
        <pc:chgData name="Kaelee Harper" userId="551bc754-dc5b-4321-85c7-faed821a67fa" providerId="ADAL" clId="{AAA1D76D-33F0-482B-8190-A81F2A04EA71}" dt="2022-03-02T15:33:07.941" v="1105" actId="2165"/>
        <pc:sldMkLst>
          <pc:docMk/>
          <pc:sldMk cId="877539232" sldId="642"/>
        </pc:sldMkLst>
        <pc:spChg chg="mod">
          <ac:chgData name="Kaelee Harper" userId="551bc754-dc5b-4321-85c7-faed821a67fa" providerId="ADAL" clId="{AAA1D76D-33F0-482B-8190-A81F2A04EA71}" dt="2022-03-02T14:34:21.484" v="884" actId="255"/>
          <ac:spMkLst>
            <pc:docMk/>
            <pc:sldMk cId="877539232" sldId="642"/>
            <ac:spMk id="2" creationId="{00000000-0000-0000-0000-000000000000}"/>
          </ac:spMkLst>
        </pc:spChg>
        <pc:spChg chg="add mod">
          <ac:chgData name="Kaelee Harper" userId="551bc754-dc5b-4321-85c7-faed821a67fa" providerId="ADAL" clId="{AAA1D76D-33F0-482B-8190-A81F2A04EA71}" dt="2022-03-02T14:29:45.340" v="841" actId="20577"/>
          <ac:spMkLst>
            <pc:docMk/>
            <pc:sldMk cId="877539232" sldId="642"/>
            <ac:spMk id="9" creationId="{45BBBC25-F0A6-4EFC-ACFB-79E7C028C0DD}"/>
          </ac:spMkLst>
        </pc:spChg>
        <pc:spChg chg="del">
          <ac:chgData name="Kaelee Harper" userId="551bc754-dc5b-4321-85c7-faed821a67fa" providerId="ADAL" clId="{AAA1D76D-33F0-482B-8190-A81F2A04EA71}" dt="2022-03-02T14:29:55.026" v="842" actId="21"/>
          <ac:spMkLst>
            <pc:docMk/>
            <pc:sldMk cId="877539232" sldId="642"/>
            <ac:spMk id="18" creationId="{00000000-0000-0000-0000-000000000000}"/>
          </ac:spMkLst>
        </pc:spChg>
        <pc:graphicFrameChg chg="add del mod modGraphic">
          <ac:chgData name="Kaelee Harper" userId="551bc754-dc5b-4321-85c7-faed821a67fa" providerId="ADAL" clId="{AAA1D76D-33F0-482B-8190-A81F2A04EA71}" dt="2022-03-02T15:33:07.941" v="1105" actId="2165"/>
          <ac:graphicFrameMkLst>
            <pc:docMk/>
            <pc:sldMk cId="877539232" sldId="642"/>
            <ac:graphicFrameMk id="4" creationId="{B928C802-9096-4DE7-90B7-E6379FE89B10}"/>
          </ac:graphicFrameMkLst>
        </pc:graphicFrameChg>
      </pc:sldChg>
      <pc:sldChg chg="addSp delSp modSp mod">
        <pc:chgData name="Kaelee Harper" userId="551bc754-dc5b-4321-85c7-faed821a67fa" providerId="ADAL" clId="{AAA1D76D-33F0-482B-8190-A81F2A04EA71}" dt="2022-03-02T14:08:28.700" v="634" actId="20577"/>
        <pc:sldMkLst>
          <pc:docMk/>
          <pc:sldMk cId="2272799900" sldId="645"/>
        </pc:sldMkLst>
        <pc:spChg chg="del">
          <ac:chgData name="Kaelee Harper" userId="551bc754-dc5b-4321-85c7-faed821a67fa" providerId="ADAL" clId="{AAA1D76D-33F0-482B-8190-A81F2A04EA71}" dt="2022-03-02T14:08:16.644" v="623" actId="478"/>
          <ac:spMkLst>
            <pc:docMk/>
            <pc:sldMk cId="2272799900" sldId="645"/>
            <ac:spMk id="3" creationId="{1843CCE1-2524-46D5-9F6D-F646A47EDD30}"/>
          </ac:spMkLst>
        </pc:spChg>
        <pc:spChg chg="add mod">
          <ac:chgData name="Kaelee Harper" userId="551bc754-dc5b-4321-85c7-faed821a67fa" providerId="ADAL" clId="{AAA1D76D-33F0-482B-8190-A81F2A04EA71}" dt="2022-03-02T14:08:28.700" v="634" actId="20577"/>
          <ac:spMkLst>
            <pc:docMk/>
            <pc:sldMk cId="2272799900" sldId="645"/>
            <ac:spMk id="16" creationId="{6CCE763D-1584-4851-A1A4-65BB0441B501}"/>
          </ac:spMkLst>
        </pc:spChg>
      </pc:sldChg>
      <pc:sldChg chg="addSp delSp modSp mod">
        <pc:chgData name="Kaelee Harper" userId="551bc754-dc5b-4321-85c7-faed821a67fa" providerId="ADAL" clId="{AAA1D76D-33F0-482B-8190-A81F2A04EA71}" dt="2022-03-02T14:10:35.685" v="686" actId="20577"/>
        <pc:sldMkLst>
          <pc:docMk/>
          <pc:sldMk cId="2109788909" sldId="646"/>
        </pc:sldMkLst>
        <pc:spChg chg="mod">
          <ac:chgData name="Kaelee Harper" userId="551bc754-dc5b-4321-85c7-faed821a67fa" providerId="ADAL" clId="{AAA1D76D-33F0-482B-8190-A81F2A04EA71}" dt="2022-03-02T14:10:35.685" v="686" actId="20577"/>
          <ac:spMkLst>
            <pc:docMk/>
            <pc:sldMk cId="2109788909" sldId="646"/>
            <ac:spMk id="9" creationId="{00000000-0000-0000-0000-000000000000}"/>
          </ac:spMkLst>
        </pc:spChg>
        <pc:spChg chg="del">
          <ac:chgData name="Kaelee Harper" userId="551bc754-dc5b-4321-85c7-faed821a67fa" providerId="ADAL" clId="{AAA1D76D-33F0-482B-8190-A81F2A04EA71}" dt="2022-03-02T14:09:24.113" v="636" actId="478"/>
          <ac:spMkLst>
            <pc:docMk/>
            <pc:sldMk cId="2109788909" sldId="646"/>
            <ac:spMk id="60" creationId="{00000000-0000-0000-0000-000000000000}"/>
          </ac:spMkLst>
        </pc:spChg>
        <pc:spChg chg="add mod">
          <ac:chgData name="Kaelee Harper" userId="551bc754-dc5b-4321-85c7-faed821a67fa" providerId="ADAL" clId="{AAA1D76D-33F0-482B-8190-A81F2A04EA71}" dt="2022-03-02T14:09:34.296" v="663" actId="6549"/>
          <ac:spMkLst>
            <pc:docMk/>
            <pc:sldMk cId="2109788909" sldId="646"/>
            <ac:spMk id="62" creationId="{A6E8B538-144F-48DB-B335-C708CB4DC8A8}"/>
          </ac:spMkLst>
        </pc:spChg>
      </pc:sldChg>
      <pc:sldChg chg="addSp delSp modSp mod delAnim modAnim">
        <pc:chgData name="Kaelee Harper" userId="551bc754-dc5b-4321-85c7-faed821a67fa" providerId="ADAL" clId="{AAA1D76D-33F0-482B-8190-A81F2A04EA71}" dt="2022-03-02T14:15:27.355" v="705"/>
        <pc:sldMkLst>
          <pc:docMk/>
          <pc:sldMk cId="666804127" sldId="647"/>
        </pc:sldMkLst>
        <pc:grpChg chg="del">
          <ac:chgData name="Kaelee Harper" userId="551bc754-dc5b-4321-85c7-faed821a67fa" providerId="ADAL" clId="{AAA1D76D-33F0-482B-8190-A81F2A04EA71}" dt="2022-03-02T14:12:10.065" v="692" actId="478"/>
          <ac:grpSpMkLst>
            <pc:docMk/>
            <pc:sldMk cId="666804127" sldId="647"/>
            <ac:grpSpMk id="15" creationId="{D2F5D479-81A3-404F-A5E7-AEB9DC39A26D}"/>
          </ac:grpSpMkLst>
        </pc:grpChg>
        <pc:picChg chg="del">
          <ac:chgData name="Kaelee Harper" userId="551bc754-dc5b-4321-85c7-faed821a67fa" providerId="ADAL" clId="{AAA1D76D-33F0-482B-8190-A81F2A04EA71}" dt="2022-03-02T14:10:58.609" v="687" actId="478"/>
          <ac:picMkLst>
            <pc:docMk/>
            <pc:sldMk cId="666804127" sldId="647"/>
            <ac:picMk id="17" creationId="{BAFEA3AE-AA3C-4F45-9940-94B2E81DCEAD}"/>
          </ac:picMkLst>
        </pc:picChg>
        <pc:picChg chg="add mod">
          <ac:chgData name="Kaelee Harper" userId="551bc754-dc5b-4321-85c7-faed821a67fa" providerId="ADAL" clId="{AAA1D76D-33F0-482B-8190-A81F2A04EA71}" dt="2022-03-02T14:10:59.923" v="688"/>
          <ac:picMkLst>
            <pc:docMk/>
            <pc:sldMk cId="666804127" sldId="647"/>
            <ac:picMk id="91" creationId="{4104D5C7-302E-4D06-948D-9D2383885ADC}"/>
          </ac:picMkLst>
        </pc:picChg>
        <pc:picChg chg="add mod modCrop">
          <ac:chgData name="Kaelee Harper" userId="551bc754-dc5b-4321-85c7-faed821a67fa" providerId="ADAL" clId="{AAA1D76D-33F0-482B-8190-A81F2A04EA71}" dt="2022-03-02T14:15:03.618" v="703" actId="1076"/>
          <ac:picMkLst>
            <pc:docMk/>
            <pc:sldMk cId="666804127" sldId="647"/>
            <ac:picMk id="92" creationId="{117DE289-FFA7-49E1-B078-A2D52CC96928}"/>
          </ac:picMkLst>
        </pc:picChg>
      </pc:sldChg>
      <pc:sldChg chg="addSp delSp modSp mod">
        <pc:chgData name="Kaelee Harper" userId="551bc754-dc5b-4321-85c7-faed821a67fa" providerId="ADAL" clId="{AAA1D76D-33F0-482B-8190-A81F2A04EA71}" dt="2022-03-02T14:29:01.697" v="811" actId="20577"/>
        <pc:sldMkLst>
          <pc:docMk/>
          <pc:sldMk cId="297578860" sldId="651"/>
        </pc:sldMkLst>
        <pc:spChg chg="del">
          <ac:chgData name="Kaelee Harper" userId="551bc754-dc5b-4321-85c7-faed821a67fa" providerId="ADAL" clId="{AAA1D76D-33F0-482B-8190-A81F2A04EA71}" dt="2022-03-02T14:28:57.796" v="803" actId="478"/>
          <ac:spMkLst>
            <pc:docMk/>
            <pc:sldMk cId="297578860" sldId="651"/>
            <ac:spMk id="7" creationId="{00000000-0000-0000-0000-000000000000}"/>
          </ac:spMkLst>
        </pc:spChg>
        <pc:spChg chg="add mod">
          <ac:chgData name="Kaelee Harper" userId="551bc754-dc5b-4321-85c7-faed821a67fa" providerId="ADAL" clId="{AAA1D76D-33F0-482B-8190-A81F2A04EA71}" dt="2022-03-02T14:29:01.697" v="811" actId="20577"/>
          <ac:spMkLst>
            <pc:docMk/>
            <pc:sldMk cId="297578860" sldId="651"/>
            <ac:spMk id="11" creationId="{FF9BCF37-7E9E-4FA5-AFDD-9E89467FDF16}"/>
          </ac:spMkLst>
        </pc:spChg>
        <pc:picChg chg="add del mod">
          <ac:chgData name="Kaelee Harper" userId="551bc754-dc5b-4321-85c7-faed821a67fa" providerId="ADAL" clId="{AAA1D76D-33F0-482B-8190-A81F2A04EA71}" dt="2022-03-02T14:28:46.911" v="801"/>
          <ac:picMkLst>
            <pc:docMk/>
            <pc:sldMk cId="297578860" sldId="651"/>
            <ac:picMk id="10" creationId="{C0DC9E8F-717C-4A27-A5DE-79C99D4D1E79}"/>
          </ac:picMkLst>
        </pc:picChg>
      </pc:sldChg>
      <pc:sldChg chg="addSp delSp modSp del mod">
        <pc:chgData name="Kaelee Harper" userId="551bc754-dc5b-4321-85c7-faed821a67fa" providerId="ADAL" clId="{AAA1D76D-33F0-482B-8190-A81F2A04EA71}" dt="2022-03-02T14:52:55.340" v="911" actId="47"/>
        <pc:sldMkLst>
          <pc:docMk/>
          <pc:sldMk cId="1751010200" sldId="658"/>
        </pc:sldMkLst>
        <pc:spChg chg="mod">
          <ac:chgData name="Kaelee Harper" userId="551bc754-dc5b-4321-85c7-faed821a67fa" providerId="ADAL" clId="{AAA1D76D-33F0-482B-8190-A81F2A04EA71}" dt="2022-03-02T14:36:57.798" v="897" actId="6549"/>
          <ac:spMkLst>
            <pc:docMk/>
            <pc:sldMk cId="1751010200" sldId="658"/>
            <ac:spMk id="2" creationId="{00000000-0000-0000-0000-000000000000}"/>
          </ac:spMkLst>
        </pc:spChg>
        <pc:spChg chg="add mod">
          <ac:chgData name="Kaelee Harper" userId="551bc754-dc5b-4321-85c7-faed821a67fa" providerId="ADAL" clId="{AAA1D76D-33F0-482B-8190-A81F2A04EA71}" dt="2022-03-02T14:37:11.277" v="907" actId="20577"/>
          <ac:spMkLst>
            <pc:docMk/>
            <pc:sldMk cId="1751010200" sldId="658"/>
            <ac:spMk id="6" creationId="{D651A869-3F16-4492-A1CA-E52B139193A8}"/>
          </ac:spMkLst>
        </pc:spChg>
        <pc:spChg chg="del">
          <ac:chgData name="Kaelee Harper" userId="551bc754-dc5b-4321-85c7-faed821a67fa" providerId="ADAL" clId="{AAA1D76D-33F0-482B-8190-A81F2A04EA71}" dt="2022-03-02T14:37:14.466" v="908" actId="478"/>
          <ac:spMkLst>
            <pc:docMk/>
            <pc:sldMk cId="1751010200" sldId="658"/>
            <ac:spMk id="7" creationId="{00000000-0000-0000-0000-000000000000}"/>
          </ac:spMkLst>
        </pc:spChg>
      </pc:sldChg>
      <pc:sldChg chg="addSp delSp modSp mod">
        <pc:chgData name="Kaelee Harper" userId="551bc754-dc5b-4321-85c7-faed821a67fa" providerId="ADAL" clId="{AAA1D76D-33F0-482B-8190-A81F2A04EA71}" dt="2022-03-02T15:04:37.300" v="1020" actId="1076"/>
        <pc:sldMkLst>
          <pc:docMk/>
          <pc:sldMk cId="3692478618" sldId="676"/>
        </pc:sldMkLst>
        <pc:grpChg chg="del">
          <ac:chgData name="Kaelee Harper" userId="551bc754-dc5b-4321-85c7-faed821a67fa" providerId="ADAL" clId="{AAA1D76D-33F0-482B-8190-A81F2A04EA71}" dt="2022-03-02T15:04:27.240" v="1018" actId="478"/>
          <ac:grpSpMkLst>
            <pc:docMk/>
            <pc:sldMk cId="3692478618" sldId="676"/>
            <ac:grpSpMk id="4" creationId="{00000000-0000-0000-0000-000000000000}"/>
          </ac:grpSpMkLst>
        </pc:grpChg>
        <pc:picChg chg="add mod">
          <ac:chgData name="Kaelee Harper" userId="551bc754-dc5b-4321-85c7-faed821a67fa" providerId="ADAL" clId="{AAA1D76D-33F0-482B-8190-A81F2A04EA71}" dt="2022-03-02T15:04:37.300" v="1020" actId="1076"/>
          <ac:picMkLst>
            <pc:docMk/>
            <pc:sldMk cId="3692478618" sldId="676"/>
            <ac:picMk id="7" creationId="{171B6EE0-56F9-4437-9934-102D13EF85B9}"/>
          </ac:picMkLst>
        </pc:picChg>
      </pc:sldChg>
      <pc:sldChg chg="addSp delSp modSp mod">
        <pc:chgData name="Kaelee Harper" userId="551bc754-dc5b-4321-85c7-faed821a67fa" providerId="ADAL" clId="{AAA1D76D-33F0-482B-8190-A81F2A04EA71}" dt="2022-03-02T13:42:38.249" v="309"/>
        <pc:sldMkLst>
          <pc:docMk/>
          <pc:sldMk cId="2020994440" sldId="677"/>
        </pc:sldMkLst>
        <pc:spChg chg="add mod">
          <ac:chgData name="Kaelee Harper" userId="551bc754-dc5b-4321-85c7-faed821a67fa" providerId="ADAL" clId="{AAA1D76D-33F0-482B-8190-A81F2A04EA71}" dt="2022-03-02T13:42:38.249" v="309"/>
          <ac:spMkLst>
            <pc:docMk/>
            <pc:sldMk cId="2020994440" sldId="677"/>
            <ac:spMk id="8" creationId="{339EBE91-C03B-437C-A858-035B14571D1D}"/>
          </ac:spMkLst>
        </pc:spChg>
        <pc:spChg chg="del">
          <ac:chgData name="Kaelee Harper" userId="551bc754-dc5b-4321-85c7-faed821a67fa" providerId="ADAL" clId="{AAA1D76D-33F0-482B-8190-A81F2A04EA71}" dt="2022-03-02T13:42:36.167" v="308" actId="478"/>
          <ac:spMkLst>
            <pc:docMk/>
            <pc:sldMk cId="2020994440" sldId="677"/>
            <ac:spMk id="19" creationId="{00000000-0000-0000-0000-000000000000}"/>
          </ac:spMkLst>
        </pc:spChg>
      </pc:sldChg>
      <pc:sldChg chg="addSp delSp modSp mod">
        <pc:chgData name="Kaelee Harper" userId="551bc754-dc5b-4321-85c7-faed821a67fa" providerId="ADAL" clId="{AAA1D76D-33F0-482B-8190-A81F2A04EA71}" dt="2022-03-02T13:42:28.514" v="307"/>
        <pc:sldMkLst>
          <pc:docMk/>
          <pc:sldMk cId="1091766066" sldId="678"/>
        </pc:sldMkLst>
        <pc:spChg chg="add mod">
          <ac:chgData name="Kaelee Harper" userId="551bc754-dc5b-4321-85c7-faed821a67fa" providerId="ADAL" clId="{AAA1D76D-33F0-482B-8190-A81F2A04EA71}" dt="2022-03-02T13:42:28.514" v="307"/>
          <ac:spMkLst>
            <pc:docMk/>
            <pc:sldMk cId="1091766066" sldId="678"/>
            <ac:spMk id="9" creationId="{E6B3A89C-0F57-46DB-9AA4-86E072AACE0A}"/>
          </ac:spMkLst>
        </pc:spChg>
        <pc:spChg chg="del">
          <ac:chgData name="Kaelee Harper" userId="551bc754-dc5b-4321-85c7-faed821a67fa" providerId="ADAL" clId="{AAA1D76D-33F0-482B-8190-A81F2A04EA71}" dt="2022-03-02T13:42:27.321" v="306" actId="478"/>
          <ac:spMkLst>
            <pc:docMk/>
            <pc:sldMk cId="1091766066" sldId="678"/>
            <ac:spMk id="17" creationId="{00000000-0000-0000-0000-000000000000}"/>
          </ac:spMkLst>
        </pc:spChg>
        <pc:picChg chg="add del mod">
          <ac:chgData name="Kaelee Harper" userId="551bc754-dc5b-4321-85c7-faed821a67fa" providerId="ADAL" clId="{AAA1D76D-33F0-482B-8190-A81F2A04EA71}" dt="2022-03-02T13:42:18.312" v="305"/>
          <ac:picMkLst>
            <pc:docMk/>
            <pc:sldMk cId="1091766066" sldId="678"/>
            <ac:picMk id="8" creationId="{265823A8-C959-41A1-BBC5-BF2AE0DF40EE}"/>
          </ac:picMkLst>
        </pc:picChg>
      </pc:sldChg>
      <pc:sldChg chg="addSp delSp modSp mod">
        <pc:chgData name="Kaelee Harper" userId="551bc754-dc5b-4321-85c7-faed821a67fa" providerId="ADAL" clId="{AAA1D76D-33F0-482B-8190-A81F2A04EA71}" dt="2022-03-02T14:52:20.456" v="910" actId="15"/>
        <pc:sldMkLst>
          <pc:docMk/>
          <pc:sldMk cId="2359354156" sldId="679"/>
        </pc:sldMkLst>
        <pc:spChg chg="del">
          <ac:chgData name="Kaelee Harper" userId="551bc754-dc5b-4321-85c7-faed821a67fa" providerId="ADAL" clId="{AAA1D76D-33F0-482B-8190-A81F2A04EA71}" dt="2022-03-02T14:27:05.377" v="774" actId="478"/>
          <ac:spMkLst>
            <pc:docMk/>
            <pc:sldMk cId="2359354156" sldId="679"/>
            <ac:spMk id="4" creationId="{00000000-0000-0000-0000-000000000000}"/>
          </ac:spMkLst>
        </pc:spChg>
        <pc:spChg chg="mod">
          <ac:chgData name="Kaelee Harper" userId="551bc754-dc5b-4321-85c7-faed821a67fa" providerId="ADAL" clId="{AAA1D76D-33F0-482B-8190-A81F2A04EA71}" dt="2022-03-02T14:52:20.456" v="910" actId="15"/>
          <ac:spMkLst>
            <pc:docMk/>
            <pc:sldMk cId="2359354156" sldId="679"/>
            <ac:spMk id="5" creationId="{00000000-0000-0000-0000-000000000000}"/>
          </ac:spMkLst>
        </pc:spChg>
        <pc:spChg chg="add del mod">
          <ac:chgData name="Kaelee Harper" userId="551bc754-dc5b-4321-85c7-faed821a67fa" providerId="ADAL" clId="{AAA1D76D-33F0-482B-8190-A81F2A04EA71}" dt="2022-03-02T14:26:39.026" v="724"/>
          <ac:spMkLst>
            <pc:docMk/>
            <pc:sldMk cId="2359354156" sldId="679"/>
            <ac:spMk id="8" creationId="{36EA0575-59AE-47F6-818F-B773D328399C}"/>
          </ac:spMkLst>
        </pc:spChg>
        <pc:spChg chg="add mod">
          <ac:chgData name="Kaelee Harper" userId="551bc754-dc5b-4321-85c7-faed821a67fa" providerId="ADAL" clId="{AAA1D76D-33F0-482B-8190-A81F2A04EA71}" dt="2022-03-02T14:27:00.375" v="773" actId="20577"/>
          <ac:spMkLst>
            <pc:docMk/>
            <pc:sldMk cId="2359354156" sldId="679"/>
            <ac:spMk id="9" creationId="{83461E3A-1C72-4E89-BCA9-C1ED7CC9CC3F}"/>
          </ac:spMkLst>
        </pc:spChg>
      </pc:sldChg>
      <pc:sldChg chg="addSp delSp modSp mod">
        <pc:chgData name="Kaelee Harper" userId="551bc754-dc5b-4321-85c7-faed821a67fa" providerId="ADAL" clId="{AAA1D76D-33F0-482B-8190-A81F2A04EA71}" dt="2022-03-02T14:23:07.253" v="713" actId="1076"/>
        <pc:sldMkLst>
          <pc:docMk/>
          <pc:sldMk cId="3855884231" sldId="682"/>
        </pc:sldMkLst>
        <pc:spChg chg="del">
          <ac:chgData name="Kaelee Harper" userId="551bc754-dc5b-4321-85c7-faed821a67fa" providerId="ADAL" clId="{AAA1D76D-33F0-482B-8190-A81F2A04EA71}" dt="2022-03-02T14:22:53.077" v="710" actId="478"/>
          <ac:spMkLst>
            <pc:docMk/>
            <pc:sldMk cId="3855884231" sldId="682"/>
            <ac:spMk id="3" creationId="{00000000-0000-0000-0000-000000000000}"/>
          </ac:spMkLst>
        </pc:spChg>
        <pc:spChg chg="del">
          <ac:chgData name="Kaelee Harper" userId="551bc754-dc5b-4321-85c7-faed821a67fa" providerId="ADAL" clId="{AAA1D76D-33F0-482B-8190-A81F2A04EA71}" dt="2022-03-02T14:22:22.588" v="708" actId="478"/>
          <ac:spMkLst>
            <pc:docMk/>
            <pc:sldMk cId="3855884231" sldId="682"/>
            <ac:spMk id="6" creationId="{00000000-0000-0000-0000-000000000000}"/>
          </ac:spMkLst>
        </pc:spChg>
        <pc:spChg chg="mod">
          <ac:chgData name="Kaelee Harper" userId="551bc754-dc5b-4321-85c7-faed821a67fa" providerId="ADAL" clId="{AAA1D76D-33F0-482B-8190-A81F2A04EA71}" dt="2022-03-02T14:23:03.618" v="712" actId="1076"/>
          <ac:spMkLst>
            <pc:docMk/>
            <pc:sldMk cId="3855884231" sldId="682"/>
            <ac:spMk id="7" creationId="{00000000-0000-0000-0000-000000000000}"/>
          </ac:spMkLst>
        </pc:spChg>
        <pc:spChg chg="add mod">
          <ac:chgData name="Kaelee Harper" userId="551bc754-dc5b-4321-85c7-faed821a67fa" providerId="ADAL" clId="{AAA1D76D-33F0-482B-8190-A81F2A04EA71}" dt="2022-03-02T14:22:23.914" v="709"/>
          <ac:spMkLst>
            <pc:docMk/>
            <pc:sldMk cId="3855884231" sldId="682"/>
            <ac:spMk id="10" creationId="{6E8F1C78-E020-4790-BFCE-12E59F721F0B}"/>
          </ac:spMkLst>
        </pc:spChg>
        <pc:spChg chg="add mod">
          <ac:chgData name="Kaelee Harper" userId="551bc754-dc5b-4321-85c7-faed821a67fa" providerId="ADAL" clId="{AAA1D76D-33F0-482B-8190-A81F2A04EA71}" dt="2022-03-02T14:23:07.253" v="713" actId="1076"/>
          <ac:spMkLst>
            <pc:docMk/>
            <pc:sldMk cId="3855884231" sldId="682"/>
            <ac:spMk id="11" creationId="{8FA64CF5-FF8E-4759-876A-4E9775FA9EA9}"/>
          </ac:spMkLst>
        </pc:spChg>
        <pc:picChg chg="add del mod">
          <ac:chgData name="Kaelee Harper" userId="551bc754-dc5b-4321-85c7-faed821a67fa" providerId="ADAL" clId="{AAA1D76D-33F0-482B-8190-A81F2A04EA71}" dt="2022-03-02T14:22:12.900" v="707"/>
          <ac:picMkLst>
            <pc:docMk/>
            <pc:sldMk cId="3855884231" sldId="682"/>
            <ac:picMk id="9" creationId="{64DA522F-4A6B-45DD-B8AD-6AD2D786534F}"/>
          </ac:picMkLst>
        </pc:picChg>
      </pc:sldChg>
      <pc:sldChg chg="addSp delSp modSp mod">
        <pc:chgData name="Kaelee Harper" userId="551bc754-dc5b-4321-85c7-faed821a67fa" providerId="ADAL" clId="{AAA1D76D-33F0-482B-8190-A81F2A04EA71}" dt="2022-03-02T15:31:25.779" v="1086" actId="1076"/>
        <pc:sldMkLst>
          <pc:docMk/>
          <pc:sldMk cId="2604998527" sldId="688"/>
        </pc:sldMkLst>
        <pc:spChg chg="mod">
          <ac:chgData name="Kaelee Harper" userId="551bc754-dc5b-4321-85c7-faed821a67fa" providerId="ADAL" clId="{AAA1D76D-33F0-482B-8190-A81F2A04EA71}" dt="2022-03-02T13:40:28.974" v="287" actId="255"/>
          <ac:spMkLst>
            <pc:docMk/>
            <pc:sldMk cId="2604998527" sldId="688"/>
            <ac:spMk id="9" creationId="{5671B57C-0ECA-442F-AF9C-3175CD572134}"/>
          </ac:spMkLst>
        </pc:spChg>
        <pc:spChg chg="mod">
          <ac:chgData name="Kaelee Harper" userId="551bc754-dc5b-4321-85c7-faed821a67fa" providerId="ADAL" clId="{AAA1D76D-33F0-482B-8190-A81F2A04EA71}" dt="2022-03-02T15:25:07.053" v="1054" actId="1076"/>
          <ac:spMkLst>
            <pc:docMk/>
            <pc:sldMk cId="2604998527" sldId="688"/>
            <ac:spMk id="10" creationId="{0DC243CA-672A-40FE-9201-26DF3A16DC41}"/>
          </ac:spMkLst>
        </pc:spChg>
        <pc:graphicFrameChg chg="mod modGraphic">
          <ac:chgData name="Kaelee Harper" userId="551bc754-dc5b-4321-85c7-faed821a67fa" providerId="ADAL" clId="{AAA1D76D-33F0-482B-8190-A81F2A04EA71}" dt="2022-03-02T15:31:18.748" v="1084" actId="20577"/>
          <ac:graphicFrameMkLst>
            <pc:docMk/>
            <pc:sldMk cId="2604998527" sldId="688"/>
            <ac:graphicFrameMk id="2" creationId="{00000000-0000-0000-0000-000000000000}"/>
          </ac:graphicFrameMkLst>
        </pc:graphicFrameChg>
        <pc:picChg chg="mod">
          <ac:chgData name="Kaelee Harper" userId="551bc754-dc5b-4321-85c7-faed821a67fa" providerId="ADAL" clId="{AAA1D76D-33F0-482B-8190-A81F2A04EA71}" dt="2022-03-02T15:31:25.779" v="1086" actId="1076"/>
          <ac:picMkLst>
            <pc:docMk/>
            <pc:sldMk cId="2604998527" sldId="688"/>
            <ac:picMk id="7" creationId="{7918247E-4C50-4F6F-8889-341B2F281CEB}"/>
          </ac:picMkLst>
        </pc:picChg>
        <pc:picChg chg="mod">
          <ac:chgData name="Kaelee Harper" userId="551bc754-dc5b-4321-85c7-faed821a67fa" providerId="ADAL" clId="{AAA1D76D-33F0-482B-8190-A81F2A04EA71}" dt="2022-03-02T15:31:23.134" v="1085" actId="1076"/>
          <ac:picMkLst>
            <pc:docMk/>
            <pc:sldMk cId="2604998527" sldId="688"/>
            <ac:picMk id="8" creationId="{2E0D3990-DFC9-4142-A2A9-5FF2C7BC108C}"/>
          </ac:picMkLst>
        </pc:picChg>
        <pc:picChg chg="add mod">
          <ac:chgData name="Kaelee Harper" userId="551bc754-dc5b-4321-85c7-faed821a67fa" providerId="ADAL" clId="{AAA1D76D-33F0-482B-8190-A81F2A04EA71}" dt="2022-03-02T15:27:21.027" v="1056" actId="1076"/>
          <ac:picMkLst>
            <pc:docMk/>
            <pc:sldMk cId="2604998527" sldId="688"/>
            <ac:picMk id="11" creationId="{6DD049EE-E7B5-4CF6-A245-59D074AF4853}"/>
          </ac:picMkLst>
        </pc:picChg>
        <pc:picChg chg="add mod">
          <ac:chgData name="Kaelee Harper" userId="551bc754-dc5b-4321-85c7-faed821a67fa" providerId="ADAL" clId="{AAA1D76D-33F0-482B-8190-A81F2A04EA71}" dt="2022-03-02T15:31:15.902" v="1083" actId="1076"/>
          <ac:picMkLst>
            <pc:docMk/>
            <pc:sldMk cId="2604998527" sldId="688"/>
            <ac:picMk id="12" creationId="{67ABEF4D-2099-459A-890C-44DC23B84B90}"/>
          </ac:picMkLst>
        </pc:picChg>
        <pc:picChg chg="del mod">
          <ac:chgData name="Kaelee Harper" userId="551bc754-dc5b-4321-85c7-faed821a67fa" providerId="ADAL" clId="{AAA1D76D-33F0-482B-8190-A81F2A04EA71}" dt="2022-03-02T13:40:50.778" v="290" actId="478"/>
          <ac:picMkLst>
            <pc:docMk/>
            <pc:sldMk cId="2604998527" sldId="688"/>
            <ac:picMk id="28" creationId="{00000000-0000-0000-0000-000000000000}"/>
          </ac:picMkLst>
        </pc:picChg>
      </pc:sldChg>
      <pc:sldChg chg="delSp modSp mod">
        <pc:chgData name="Kaelee Harper" userId="551bc754-dc5b-4321-85c7-faed821a67fa" providerId="ADAL" clId="{AAA1D76D-33F0-482B-8190-A81F2A04EA71}" dt="2022-03-02T13:54:43.718" v="510" actId="255"/>
        <pc:sldMkLst>
          <pc:docMk/>
          <pc:sldMk cId="2664393615" sldId="695"/>
        </pc:sldMkLst>
        <pc:spChg chg="mod">
          <ac:chgData name="Kaelee Harper" userId="551bc754-dc5b-4321-85c7-faed821a67fa" providerId="ADAL" clId="{AAA1D76D-33F0-482B-8190-A81F2A04EA71}" dt="2022-03-02T13:42:00.375" v="303" actId="1076"/>
          <ac:spMkLst>
            <pc:docMk/>
            <pc:sldMk cId="2664393615" sldId="695"/>
            <ac:spMk id="12" creationId="{00000000-0000-0000-0000-000000000000}"/>
          </ac:spMkLst>
        </pc:spChg>
        <pc:spChg chg="del topLvl">
          <ac:chgData name="Kaelee Harper" userId="551bc754-dc5b-4321-85c7-faed821a67fa" providerId="ADAL" clId="{AAA1D76D-33F0-482B-8190-A81F2A04EA71}" dt="2022-03-02T13:41:28.924" v="299" actId="478"/>
          <ac:spMkLst>
            <pc:docMk/>
            <pc:sldMk cId="2664393615" sldId="695"/>
            <ac:spMk id="24" creationId="{00000000-0000-0000-0000-000000000000}"/>
          </ac:spMkLst>
        </pc:spChg>
        <pc:spChg chg="del topLvl">
          <ac:chgData name="Kaelee Harper" userId="551bc754-dc5b-4321-85c7-faed821a67fa" providerId="ADAL" clId="{AAA1D76D-33F0-482B-8190-A81F2A04EA71}" dt="2022-03-02T13:41:28.195" v="298" actId="478"/>
          <ac:spMkLst>
            <pc:docMk/>
            <pc:sldMk cId="2664393615" sldId="695"/>
            <ac:spMk id="25" creationId="{00000000-0000-0000-0000-000000000000}"/>
          </ac:spMkLst>
        </pc:spChg>
        <pc:grpChg chg="del">
          <ac:chgData name="Kaelee Harper" userId="551bc754-dc5b-4321-85c7-faed821a67fa" providerId="ADAL" clId="{AAA1D76D-33F0-482B-8190-A81F2A04EA71}" dt="2022-03-02T13:41:28.195" v="298" actId="478"/>
          <ac:grpSpMkLst>
            <pc:docMk/>
            <pc:sldMk cId="2664393615" sldId="695"/>
            <ac:grpSpMk id="23" creationId="{00000000-0000-0000-0000-000000000000}"/>
          </ac:grpSpMkLst>
        </pc:grpChg>
        <pc:graphicFrameChg chg="mod modGraphic">
          <ac:chgData name="Kaelee Harper" userId="551bc754-dc5b-4321-85c7-faed821a67fa" providerId="ADAL" clId="{AAA1D76D-33F0-482B-8190-A81F2A04EA71}" dt="2022-03-02T13:54:43.718" v="510" actId="255"/>
          <ac:graphicFrameMkLst>
            <pc:docMk/>
            <pc:sldMk cId="2664393615" sldId="695"/>
            <ac:graphicFrameMk id="5" creationId="{00000000-0000-0000-0000-000000000000}"/>
          </ac:graphicFrameMkLst>
        </pc:graphicFrameChg>
        <pc:picChg chg="mod">
          <ac:chgData name="Kaelee Harper" userId="551bc754-dc5b-4321-85c7-faed821a67fa" providerId="ADAL" clId="{AAA1D76D-33F0-482B-8190-A81F2A04EA71}" dt="2022-03-02T13:41:45.403" v="300" actId="1076"/>
          <ac:picMkLst>
            <pc:docMk/>
            <pc:sldMk cId="2664393615" sldId="695"/>
            <ac:picMk id="6" creationId="{4BC4C9B7-4CA3-4040-AF0A-FAA03A3883EA}"/>
          </ac:picMkLst>
        </pc:picChg>
      </pc:sldChg>
      <pc:sldChg chg="addSp delSp modSp mod">
        <pc:chgData name="Kaelee Harper" userId="551bc754-dc5b-4321-85c7-faed821a67fa" providerId="ADAL" clId="{AAA1D76D-33F0-482B-8190-A81F2A04EA71}" dt="2022-03-02T15:03:32.577" v="1015"/>
        <pc:sldMkLst>
          <pc:docMk/>
          <pc:sldMk cId="752737551" sldId="711"/>
        </pc:sldMkLst>
        <pc:grpChg chg="del">
          <ac:chgData name="Kaelee Harper" userId="551bc754-dc5b-4321-85c7-faed821a67fa" providerId="ADAL" clId="{AAA1D76D-33F0-482B-8190-A81F2A04EA71}" dt="2022-03-02T15:03:30.977" v="1014" actId="478"/>
          <ac:grpSpMkLst>
            <pc:docMk/>
            <pc:sldMk cId="752737551" sldId="711"/>
            <ac:grpSpMk id="17" creationId="{FBA7F6B4-161F-456C-A6F1-606E793EFB66}"/>
          </ac:grpSpMkLst>
        </pc:grpChg>
        <pc:picChg chg="add mod">
          <ac:chgData name="Kaelee Harper" userId="551bc754-dc5b-4321-85c7-faed821a67fa" providerId="ADAL" clId="{AAA1D76D-33F0-482B-8190-A81F2A04EA71}" dt="2022-03-02T15:03:32.577" v="1015"/>
          <ac:picMkLst>
            <pc:docMk/>
            <pc:sldMk cId="752737551" sldId="711"/>
            <ac:picMk id="10" creationId="{AF74E246-E6BC-4BA0-A36C-C8CC84DE373F}"/>
          </ac:picMkLst>
        </pc:picChg>
      </pc:sldChg>
      <pc:sldChg chg="addSp delSp modSp mod">
        <pc:chgData name="Kaelee Harper" userId="551bc754-dc5b-4321-85c7-faed821a67fa" providerId="ADAL" clId="{AAA1D76D-33F0-482B-8190-A81F2A04EA71}" dt="2022-03-02T15:08:58.301" v="1046" actId="20577"/>
        <pc:sldMkLst>
          <pc:docMk/>
          <pc:sldMk cId="455021908" sldId="713"/>
        </pc:sldMkLst>
        <pc:spChg chg="mod">
          <ac:chgData name="Kaelee Harper" userId="551bc754-dc5b-4321-85c7-faed821a67fa" providerId="ADAL" clId="{AAA1D76D-33F0-482B-8190-A81F2A04EA71}" dt="2022-03-02T15:08:58.301" v="1046" actId="20577"/>
          <ac:spMkLst>
            <pc:docMk/>
            <pc:sldMk cId="455021908" sldId="713"/>
            <ac:spMk id="15" creationId="{9D650E18-242B-4D19-951D-1124AB7D95DA}"/>
          </ac:spMkLst>
        </pc:spChg>
        <pc:grpChg chg="del">
          <ac:chgData name="Kaelee Harper" userId="551bc754-dc5b-4321-85c7-faed821a67fa" providerId="ADAL" clId="{AAA1D76D-33F0-482B-8190-A81F2A04EA71}" dt="2022-03-02T15:03:37.953" v="1016" actId="478"/>
          <ac:grpSpMkLst>
            <pc:docMk/>
            <pc:sldMk cId="455021908" sldId="713"/>
            <ac:grpSpMk id="16" creationId="{81185F61-8872-4E99-8121-46286D6BD6FA}"/>
          </ac:grpSpMkLst>
        </pc:grpChg>
        <pc:picChg chg="add mod">
          <ac:chgData name="Kaelee Harper" userId="551bc754-dc5b-4321-85c7-faed821a67fa" providerId="ADAL" clId="{AAA1D76D-33F0-482B-8190-A81F2A04EA71}" dt="2022-03-02T15:03:45.399" v="1017"/>
          <ac:picMkLst>
            <pc:docMk/>
            <pc:sldMk cId="455021908" sldId="713"/>
            <ac:picMk id="19" creationId="{564DA665-F646-43B7-A2D3-0CFB705DD61A}"/>
          </ac:picMkLst>
        </pc:picChg>
      </pc:sldChg>
      <pc:sldChg chg="del">
        <pc:chgData name="Kaelee Harper" userId="551bc754-dc5b-4321-85c7-faed821a67fa" providerId="ADAL" clId="{AAA1D76D-33F0-482B-8190-A81F2A04EA71}" dt="2022-03-02T14:08:03.964" v="622" actId="47"/>
        <pc:sldMkLst>
          <pc:docMk/>
          <pc:sldMk cId="99357830" sldId="718"/>
        </pc:sldMkLst>
      </pc:sldChg>
      <pc:sldChg chg="modSp del mod">
        <pc:chgData name="Kaelee Harper" userId="551bc754-dc5b-4321-85c7-faed821a67fa" providerId="ADAL" clId="{AAA1D76D-33F0-482B-8190-A81F2A04EA71}" dt="2022-03-02T14:24:01.902" v="722" actId="47"/>
        <pc:sldMkLst>
          <pc:docMk/>
          <pc:sldMk cId="1154667989" sldId="724"/>
        </pc:sldMkLst>
        <pc:spChg chg="mod">
          <ac:chgData name="Kaelee Harper" userId="551bc754-dc5b-4321-85c7-faed821a67fa" providerId="ADAL" clId="{AAA1D76D-33F0-482B-8190-A81F2A04EA71}" dt="2022-03-02T14:23:43.468" v="721" actId="20577"/>
          <ac:spMkLst>
            <pc:docMk/>
            <pc:sldMk cId="1154667989" sldId="724"/>
            <ac:spMk id="3" creationId="{F0F20D2C-4E9C-48E0-BBCF-0F44267ED55C}"/>
          </ac:spMkLst>
        </pc:spChg>
      </pc:sldChg>
      <pc:sldChg chg="addSp delSp modSp mod">
        <pc:chgData name="Kaelee Harper" userId="551bc754-dc5b-4321-85c7-faed821a67fa" providerId="ADAL" clId="{AAA1D76D-33F0-482B-8190-A81F2A04EA71}" dt="2022-03-02T14:36:47.495" v="896" actId="1076"/>
        <pc:sldMkLst>
          <pc:docMk/>
          <pc:sldMk cId="4132955907" sldId="725"/>
        </pc:sldMkLst>
        <pc:spChg chg="mod">
          <ac:chgData name="Kaelee Harper" userId="551bc754-dc5b-4321-85c7-faed821a67fa" providerId="ADAL" clId="{AAA1D76D-33F0-482B-8190-A81F2A04EA71}" dt="2022-03-02T14:36:47.495" v="896" actId="1076"/>
          <ac:spMkLst>
            <pc:docMk/>
            <pc:sldMk cId="4132955907" sldId="725"/>
            <ac:spMk id="4" creationId="{36DC6EFD-BF0C-4493-93CE-ED40623CE477}"/>
          </ac:spMkLst>
        </pc:spChg>
        <pc:spChg chg="add mod">
          <ac:chgData name="Kaelee Harper" userId="551bc754-dc5b-4321-85c7-faed821a67fa" providerId="ADAL" clId="{AAA1D76D-33F0-482B-8190-A81F2A04EA71}" dt="2022-03-02T14:36:42.488" v="895"/>
          <ac:spMkLst>
            <pc:docMk/>
            <pc:sldMk cId="4132955907" sldId="725"/>
            <ac:spMk id="6" creationId="{7C3E7007-1047-4683-9075-016E1B0A2FFE}"/>
          </ac:spMkLst>
        </pc:spChg>
        <pc:spChg chg="del">
          <ac:chgData name="Kaelee Harper" userId="551bc754-dc5b-4321-85c7-faed821a67fa" providerId="ADAL" clId="{AAA1D76D-33F0-482B-8190-A81F2A04EA71}" dt="2022-03-02T14:36:41.027" v="894" actId="478"/>
          <ac:spMkLst>
            <pc:docMk/>
            <pc:sldMk cId="4132955907" sldId="725"/>
            <ac:spMk id="18" creationId="{00000000-0000-0000-0000-000000000000}"/>
          </ac:spMkLst>
        </pc:spChg>
      </pc:sldChg>
      <pc:sldChg chg="addSp delSp modSp mod">
        <pc:chgData name="Kaelee Harper" userId="551bc754-dc5b-4321-85c7-faed821a67fa" providerId="ADAL" clId="{AAA1D76D-33F0-482B-8190-A81F2A04EA71}" dt="2022-03-02T15:00:12.121" v="1003" actId="6549"/>
        <pc:sldMkLst>
          <pc:docMk/>
          <pc:sldMk cId="432664050" sldId="741"/>
        </pc:sldMkLst>
        <pc:spChg chg="mod">
          <ac:chgData name="Kaelee Harper" userId="551bc754-dc5b-4321-85c7-faed821a67fa" providerId="ADAL" clId="{AAA1D76D-33F0-482B-8190-A81F2A04EA71}" dt="2022-03-02T14:59:38.829" v="965" actId="6549"/>
          <ac:spMkLst>
            <pc:docMk/>
            <pc:sldMk cId="432664050" sldId="741"/>
            <ac:spMk id="2" creationId="{00000000-0000-0000-0000-000000000000}"/>
          </ac:spMkLst>
        </pc:spChg>
        <pc:spChg chg="add mod">
          <ac:chgData name="Kaelee Harper" userId="551bc754-dc5b-4321-85c7-faed821a67fa" providerId="ADAL" clId="{AAA1D76D-33F0-482B-8190-A81F2A04EA71}" dt="2022-03-02T15:00:12.121" v="1003" actId="6549"/>
          <ac:spMkLst>
            <pc:docMk/>
            <pc:sldMk cId="432664050" sldId="741"/>
            <ac:spMk id="6" creationId="{96B4AF4B-01E4-4048-9B66-6B76C0675B25}"/>
          </ac:spMkLst>
        </pc:spChg>
        <pc:spChg chg="del">
          <ac:chgData name="Kaelee Harper" userId="551bc754-dc5b-4321-85c7-faed821a67fa" providerId="ADAL" clId="{AAA1D76D-33F0-482B-8190-A81F2A04EA71}" dt="2022-03-02T14:59:57.291" v="966" actId="478"/>
          <ac:spMkLst>
            <pc:docMk/>
            <pc:sldMk cId="432664050" sldId="741"/>
            <ac:spMk id="7" creationId="{00000000-0000-0000-0000-000000000000}"/>
          </ac:spMkLst>
        </pc:spChg>
      </pc:sldChg>
      <pc:sldChg chg="addSp delSp modSp mod modAnim">
        <pc:chgData name="Kaelee Harper" userId="551bc754-dc5b-4321-85c7-faed821a67fa" providerId="ADAL" clId="{AAA1D76D-33F0-482B-8190-A81F2A04EA71}" dt="2022-03-02T15:19:23.422" v="1050"/>
        <pc:sldMkLst>
          <pc:docMk/>
          <pc:sldMk cId="1717591733" sldId="743"/>
        </pc:sldMkLst>
        <pc:spChg chg="del mod">
          <ac:chgData name="Kaelee Harper" userId="551bc754-dc5b-4321-85c7-faed821a67fa" providerId="ADAL" clId="{AAA1D76D-33F0-482B-8190-A81F2A04EA71}" dt="2022-03-02T13:46:09.209" v="468"/>
          <ac:spMkLst>
            <pc:docMk/>
            <pc:sldMk cId="1717591733" sldId="743"/>
            <ac:spMk id="7" creationId="{50E464F2-5D1E-4569-8FC3-28C4BB7A4B38}"/>
          </ac:spMkLst>
        </pc:spChg>
        <pc:spChg chg="add">
          <ac:chgData name="Kaelee Harper" userId="551bc754-dc5b-4321-85c7-faed821a67fa" providerId="ADAL" clId="{AAA1D76D-33F0-482B-8190-A81F2A04EA71}" dt="2022-03-02T13:50:09.359" v="485" actId="11529"/>
          <ac:spMkLst>
            <pc:docMk/>
            <pc:sldMk cId="1717591733" sldId="743"/>
            <ac:spMk id="10" creationId="{3F13700A-CA2F-48CA-AC50-7BB9615C3388}"/>
          </ac:spMkLst>
        </pc:spChg>
        <pc:spChg chg="del mod">
          <ac:chgData name="Kaelee Harper" userId="551bc754-dc5b-4321-85c7-faed821a67fa" providerId="ADAL" clId="{AAA1D76D-33F0-482B-8190-A81F2A04EA71}" dt="2022-03-02T13:46:40.513" v="477" actId="478"/>
          <ac:spMkLst>
            <pc:docMk/>
            <pc:sldMk cId="1717591733" sldId="743"/>
            <ac:spMk id="11" creationId="{00000000-0000-0000-0000-000000000000}"/>
          </ac:spMkLst>
        </pc:spChg>
        <pc:spChg chg="del mod">
          <ac:chgData name="Kaelee Harper" userId="551bc754-dc5b-4321-85c7-faed821a67fa" providerId="ADAL" clId="{AAA1D76D-33F0-482B-8190-A81F2A04EA71}" dt="2022-03-02T13:37:14.971" v="182" actId="21"/>
          <ac:spMkLst>
            <pc:docMk/>
            <pc:sldMk cId="1717591733" sldId="743"/>
            <ac:spMk id="16" creationId="{00000000-0000-0000-0000-000000000000}"/>
          </ac:spMkLst>
        </pc:spChg>
        <pc:spChg chg="add del mod">
          <ac:chgData name="Kaelee Harper" userId="551bc754-dc5b-4321-85c7-faed821a67fa" providerId="ADAL" clId="{AAA1D76D-33F0-482B-8190-A81F2A04EA71}" dt="2022-03-02T13:37:22.561" v="184" actId="21"/>
          <ac:spMkLst>
            <pc:docMk/>
            <pc:sldMk cId="1717591733" sldId="743"/>
            <ac:spMk id="17" creationId="{381E3D3F-8192-423A-AB5F-EE64C108B3C8}"/>
          </ac:spMkLst>
        </pc:spChg>
        <pc:spChg chg="add del mod">
          <ac:chgData name="Kaelee Harper" userId="551bc754-dc5b-4321-85c7-faed821a67fa" providerId="ADAL" clId="{AAA1D76D-33F0-482B-8190-A81F2A04EA71}" dt="2022-03-02T13:37:29.068" v="186" actId="21"/>
          <ac:spMkLst>
            <pc:docMk/>
            <pc:sldMk cId="1717591733" sldId="743"/>
            <ac:spMk id="18" creationId="{70D5FC8D-BCAB-4E92-A74B-966C2AE9E61B}"/>
          </ac:spMkLst>
        </pc:spChg>
        <pc:spChg chg="add mod">
          <ac:chgData name="Kaelee Harper" userId="551bc754-dc5b-4321-85c7-faed821a67fa" providerId="ADAL" clId="{AAA1D76D-33F0-482B-8190-A81F2A04EA71}" dt="2022-03-02T13:37:52.066" v="232" actId="20577"/>
          <ac:spMkLst>
            <pc:docMk/>
            <pc:sldMk cId="1717591733" sldId="743"/>
            <ac:spMk id="20" creationId="{767BAA9A-C1E1-4A7A-ADBA-98FFAC55130C}"/>
          </ac:spMkLst>
        </pc:spChg>
        <pc:grpChg chg="del">
          <ac:chgData name="Kaelee Harper" userId="551bc754-dc5b-4321-85c7-faed821a67fa" providerId="ADAL" clId="{AAA1D76D-33F0-482B-8190-A81F2A04EA71}" dt="2022-03-02T13:46:11.824" v="469" actId="478"/>
          <ac:grpSpMkLst>
            <pc:docMk/>
            <pc:sldMk cId="1717591733" sldId="743"/>
            <ac:grpSpMk id="6" creationId="{2F77068B-8DCA-4168-A629-E53CE308E7CB}"/>
          </ac:grpSpMkLst>
        </pc:grpChg>
        <pc:picChg chg="add mod ord">
          <ac:chgData name="Kaelee Harper" userId="551bc754-dc5b-4321-85c7-faed821a67fa" providerId="ADAL" clId="{AAA1D76D-33F0-482B-8190-A81F2A04EA71}" dt="2022-03-02T13:46:47.738" v="480" actId="14100"/>
          <ac:picMkLst>
            <pc:docMk/>
            <pc:sldMk cId="1717591733" sldId="743"/>
            <ac:picMk id="3" creationId="{8438D8AB-922B-4F83-B466-2C3079AAFDDA}"/>
          </ac:picMkLst>
        </pc:picChg>
        <pc:picChg chg="mod">
          <ac:chgData name="Kaelee Harper" userId="551bc754-dc5b-4321-85c7-faed821a67fa" providerId="ADAL" clId="{AAA1D76D-33F0-482B-8190-A81F2A04EA71}" dt="2022-03-02T13:46:53.509" v="481" actId="1076"/>
          <ac:picMkLst>
            <pc:docMk/>
            <pc:sldMk cId="1717591733" sldId="743"/>
            <ac:picMk id="8" creationId="{00000000-0000-0000-0000-000000000000}"/>
          </ac:picMkLst>
        </pc:picChg>
        <pc:picChg chg="del">
          <ac:chgData name="Kaelee Harper" userId="551bc754-dc5b-4321-85c7-faed821a67fa" providerId="ADAL" clId="{AAA1D76D-33F0-482B-8190-A81F2A04EA71}" dt="2022-03-02T13:29:15.768" v="61" actId="478"/>
          <ac:picMkLst>
            <pc:docMk/>
            <pc:sldMk cId="1717591733" sldId="743"/>
            <ac:picMk id="19" creationId="{06B625C6-0F34-4D10-9106-B2EDC0C949FE}"/>
          </ac:picMkLst>
        </pc:picChg>
        <pc:cxnChg chg="del mod">
          <ac:chgData name="Kaelee Harper" userId="551bc754-dc5b-4321-85c7-faed821a67fa" providerId="ADAL" clId="{AAA1D76D-33F0-482B-8190-A81F2A04EA71}" dt="2022-03-02T13:46:09.207" v="466" actId="478"/>
          <ac:cxnSpMkLst>
            <pc:docMk/>
            <pc:sldMk cId="1717591733" sldId="743"/>
            <ac:cxnSpMk id="5" creationId="{9467AEEE-ABA5-4628-BD9D-577E1571EA26}"/>
          </ac:cxnSpMkLst>
        </pc:cxnChg>
      </pc:sldChg>
      <pc:sldChg chg="delSp mod">
        <pc:chgData name="Kaelee Harper" userId="551bc754-dc5b-4321-85c7-faed821a67fa" providerId="ADAL" clId="{AAA1D76D-33F0-482B-8190-A81F2A04EA71}" dt="2022-03-02T15:16:33.434" v="1048" actId="478"/>
        <pc:sldMkLst>
          <pc:docMk/>
          <pc:sldMk cId="171482744" sldId="836"/>
        </pc:sldMkLst>
        <pc:picChg chg="del">
          <ac:chgData name="Kaelee Harper" userId="551bc754-dc5b-4321-85c7-faed821a67fa" providerId="ADAL" clId="{AAA1D76D-33F0-482B-8190-A81F2A04EA71}" dt="2022-03-02T15:16:33.434" v="1048" actId="478"/>
          <ac:picMkLst>
            <pc:docMk/>
            <pc:sldMk cId="171482744" sldId="836"/>
            <ac:picMk id="9" creationId="{42A74D7E-761D-4EFF-9D01-A1445BE35B72}"/>
          </ac:picMkLst>
        </pc:picChg>
      </pc:sldChg>
      <pc:sldChg chg="addSp modSp add mod">
        <pc:chgData name="Kaelee Harper" userId="551bc754-dc5b-4321-85c7-faed821a67fa" providerId="ADAL" clId="{AAA1D76D-33F0-482B-8190-A81F2A04EA71}" dt="2022-03-02T15:32:09.202" v="1102" actId="20577"/>
        <pc:sldMkLst>
          <pc:docMk/>
          <pc:sldMk cId="4067361799" sldId="839"/>
        </pc:sldMkLst>
        <pc:spChg chg="mod">
          <ac:chgData name="Kaelee Harper" userId="551bc754-dc5b-4321-85c7-faed821a67fa" providerId="ADAL" clId="{AAA1D76D-33F0-482B-8190-A81F2A04EA71}" dt="2022-03-02T15:32:09.202" v="1102" actId="20577"/>
          <ac:spMkLst>
            <pc:docMk/>
            <pc:sldMk cId="4067361799" sldId="839"/>
            <ac:spMk id="9" creationId="{00000000-0000-0000-0000-000000000000}"/>
          </ac:spMkLst>
        </pc:spChg>
        <pc:picChg chg="add mod">
          <ac:chgData name="Kaelee Harper" userId="551bc754-dc5b-4321-85c7-faed821a67fa" providerId="ADAL" clId="{AAA1D76D-33F0-482B-8190-A81F2A04EA71}" dt="2022-03-02T14:27:18.774" v="775"/>
          <ac:picMkLst>
            <pc:docMk/>
            <pc:sldMk cId="4067361799" sldId="839"/>
            <ac:picMk id="5" creationId="{F1E588EC-C1F0-4DA3-A64E-AF2E475BB9AD}"/>
          </ac:picMkLst>
        </pc:picChg>
      </pc:sldChg>
    </pc:docChg>
  </pc:docChgLst>
  <pc:docChgLst>
    <pc:chgData name="William Kinnison" userId="0a1b5224-4931-40b9-a643-96259a17ef82" providerId="ADAL" clId="{23B5FDDA-C94F-4F27-9B11-58ACA5C493E1}"/>
    <pc:docChg chg="undo custSel addSld delSld modSld sldOrd">
      <pc:chgData name="William Kinnison" userId="0a1b5224-4931-40b9-a643-96259a17ef82" providerId="ADAL" clId="{23B5FDDA-C94F-4F27-9B11-58ACA5C493E1}" dt="2020-09-11T22:05:59.074" v="2324" actId="20577"/>
      <pc:docMkLst>
        <pc:docMk/>
      </pc:docMkLst>
      <pc:sldChg chg="addSp modSp add del mod">
        <pc:chgData name="William Kinnison" userId="0a1b5224-4931-40b9-a643-96259a17ef82" providerId="ADAL" clId="{23B5FDDA-C94F-4F27-9B11-58ACA5C493E1}" dt="2020-09-11T22:03:24.623" v="2264" actId="47"/>
        <pc:sldMkLst>
          <pc:docMk/>
          <pc:sldMk cId="2502766194" sldId="272"/>
        </pc:sldMkLst>
        <pc:spChg chg="add mod">
          <ac:chgData name="William Kinnison" userId="0a1b5224-4931-40b9-a643-96259a17ef82" providerId="ADAL" clId="{23B5FDDA-C94F-4F27-9B11-58ACA5C493E1}" dt="2020-09-11T19:25:19.540" v="2263" actId="20577"/>
          <ac:spMkLst>
            <pc:docMk/>
            <pc:sldMk cId="2502766194" sldId="272"/>
            <ac:spMk id="2" creationId="{9E52C427-B461-4966-8C8D-B9B1DA27DB27}"/>
          </ac:spMkLst>
        </pc:spChg>
        <pc:spChg chg="mod">
          <ac:chgData name="William Kinnison" userId="0a1b5224-4931-40b9-a643-96259a17ef82" providerId="ADAL" clId="{23B5FDDA-C94F-4F27-9B11-58ACA5C493E1}" dt="2020-09-11T19:25:02.018" v="2238" actId="1076"/>
          <ac:spMkLst>
            <pc:docMk/>
            <pc:sldMk cId="2502766194" sldId="272"/>
            <ac:spMk id="3" creationId="{A76A80EA-665A-4248-AA96-44EC17191721}"/>
          </ac:spMkLst>
        </pc:spChg>
        <pc:spChg chg="mod">
          <ac:chgData name="William Kinnison" userId="0a1b5224-4931-40b9-a643-96259a17ef82" providerId="ADAL" clId="{23B5FDDA-C94F-4F27-9B11-58ACA5C493E1}" dt="2020-09-11T19:25:02.018" v="2238" actId="1076"/>
          <ac:spMkLst>
            <pc:docMk/>
            <pc:sldMk cId="2502766194" sldId="272"/>
            <ac:spMk id="9" creationId="{0246703B-429A-4B38-B513-0060D9AD069B}"/>
          </ac:spMkLst>
        </pc:spChg>
        <pc:spChg chg="mod">
          <ac:chgData name="William Kinnison" userId="0a1b5224-4931-40b9-a643-96259a17ef82" providerId="ADAL" clId="{23B5FDDA-C94F-4F27-9B11-58ACA5C493E1}" dt="2020-09-11T19:25:02.018" v="2238" actId="1076"/>
          <ac:spMkLst>
            <pc:docMk/>
            <pc:sldMk cId="2502766194" sldId="272"/>
            <ac:spMk id="10" creationId="{94A9B1C2-542A-4F76-B523-2E177D763A7F}"/>
          </ac:spMkLst>
        </pc:spChg>
        <pc:picChg chg="mod">
          <ac:chgData name="William Kinnison" userId="0a1b5224-4931-40b9-a643-96259a17ef82" providerId="ADAL" clId="{23B5FDDA-C94F-4F27-9B11-58ACA5C493E1}" dt="2020-09-11T19:25:02.018" v="2238" actId="1076"/>
          <ac:picMkLst>
            <pc:docMk/>
            <pc:sldMk cId="2502766194" sldId="272"/>
            <ac:picMk id="7" creationId="{894C127A-31B0-4A35-BAC8-C3A4FE2ECC03}"/>
          </ac:picMkLst>
        </pc:picChg>
        <pc:picChg chg="mod">
          <ac:chgData name="William Kinnison" userId="0a1b5224-4931-40b9-a643-96259a17ef82" providerId="ADAL" clId="{23B5FDDA-C94F-4F27-9B11-58ACA5C493E1}" dt="2020-09-11T19:25:02.018" v="2238" actId="1076"/>
          <ac:picMkLst>
            <pc:docMk/>
            <pc:sldMk cId="2502766194" sldId="272"/>
            <ac:picMk id="8" creationId="{920AD9C4-D8A4-4E44-8A5C-C8FB79A80BB8}"/>
          </ac:picMkLst>
        </pc:picChg>
      </pc:sldChg>
      <pc:sldChg chg="modSp mod">
        <pc:chgData name="William Kinnison" userId="0a1b5224-4931-40b9-a643-96259a17ef82" providerId="ADAL" clId="{23B5FDDA-C94F-4F27-9B11-58ACA5C493E1}" dt="2020-09-03T18:58:33.770" v="923" actId="14100"/>
        <pc:sldMkLst>
          <pc:docMk/>
          <pc:sldMk cId="3402377395" sldId="580"/>
        </pc:sldMkLst>
        <pc:spChg chg="mod">
          <ac:chgData name="William Kinnison" userId="0a1b5224-4931-40b9-a643-96259a17ef82" providerId="ADAL" clId="{23B5FDDA-C94F-4F27-9B11-58ACA5C493E1}" dt="2020-09-03T18:58:33.770" v="923" actId="14100"/>
          <ac:spMkLst>
            <pc:docMk/>
            <pc:sldMk cId="3402377395" sldId="580"/>
            <ac:spMk id="32" creationId="{F50379DD-4E82-4F20-A5A3-45F3844889AA}"/>
          </ac:spMkLst>
        </pc:spChg>
        <pc:cxnChg chg="mod">
          <ac:chgData name="William Kinnison" userId="0a1b5224-4931-40b9-a643-96259a17ef82" providerId="ADAL" clId="{23B5FDDA-C94F-4F27-9B11-58ACA5C493E1}" dt="2020-09-03T18:58:33.770" v="923" actId="14100"/>
          <ac:cxnSpMkLst>
            <pc:docMk/>
            <pc:sldMk cId="3402377395" sldId="580"/>
            <ac:cxnSpMk id="50" creationId="{1E7B30E7-D5FC-441D-940D-FF19B83D1A1C}"/>
          </ac:cxnSpMkLst>
        </pc:cxnChg>
      </pc:sldChg>
      <pc:sldChg chg="modSp mod ord">
        <pc:chgData name="William Kinnison" userId="0a1b5224-4931-40b9-a643-96259a17ef82" providerId="ADAL" clId="{23B5FDDA-C94F-4F27-9B11-58ACA5C493E1}" dt="2020-09-04T14:35:54.606" v="2095" actId="1076"/>
        <pc:sldMkLst>
          <pc:docMk/>
          <pc:sldMk cId="2277985160" sldId="593"/>
        </pc:sldMkLst>
        <pc:spChg chg="mod">
          <ac:chgData name="William Kinnison" userId="0a1b5224-4931-40b9-a643-96259a17ef82" providerId="ADAL" clId="{23B5FDDA-C94F-4F27-9B11-58ACA5C493E1}" dt="2020-09-04T14:35:54.606" v="2095" actId="1076"/>
          <ac:spMkLst>
            <pc:docMk/>
            <pc:sldMk cId="2277985160" sldId="593"/>
            <ac:spMk id="2" creationId="{88152521-D818-4670-9C2B-9D6DB8A5559B}"/>
          </ac:spMkLst>
        </pc:spChg>
        <pc:spChg chg="mod">
          <ac:chgData name="William Kinnison" userId="0a1b5224-4931-40b9-a643-96259a17ef82" providerId="ADAL" clId="{23B5FDDA-C94F-4F27-9B11-58ACA5C493E1}" dt="2020-09-04T14:35:54.606" v="2095" actId="1076"/>
          <ac:spMkLst>
            <pc:docMk/>
            <pc:sldMk cId="2277985160" sldId="593"/>
            <ac:spMk id="3" creationId="{0765F806-D2F4-4332-8287-62AC2668F4D3}"/>
          </ac:spMkLst>
        </pc:spChg>
        <pc:spChg chg="mod">
          <ac:chgData name="William Kinnison" userId="0a1b5224-4931-40b9-a643-96259a17ef82" providerId="ADAL" clId="{23B5FDDA-C94F-4F27-9B11-58ACA5C493E1}" dt="2020-09-04T14:35:54.606" v="2095" actId="1076"/>
          <ac:spMkLst>
            <pc:docMk/>
            <pc:sldMk cId="2277985160" sldId="593"/>
            <ac:spMk id="4" creationId="{05D772AC-3E05-4053-BAC7-CFE24A0AD356}"/>
          </ac:spMkLst>
        </pc:spChg>
        <pc:spChg chg="mod">
          <ac:chgData name="William Kinnison" userId="0a1b5224-4931-40b9-a643-96259a17ef82" providerId="ADAL" clId="{23B5FDDA-C94F-4F27-9B11-58ACA5C493E1}" dt="2020-09-04T14:35:54.606" v="2095" actId="1076"/>
          <ac:spMkLst>
            <pc:docMk/>
            <pc:sldMk cId="2277985160" sldId="593"/>
            <ac:spMk id="5" creationId="{CBB50A5E-5E0C-4ED7-A2CE-0DFEA1206828}"/>
          </ac:spMkLst>
        </pc:spChg>
        <pc:spChg chg="mod">
          <ac:chgData name="William Kinnison" userId="0a1b5224-4931-40b9-a643-96259a17ef82" providerId="ADAL" clId="{23B5FDDA-C94F-4F27-9B11-58ACA5C493E1}" dt="2020-09-04T14:35:37.501" v="2091" actId="403"/>
          <ac:spMkLst>
            <pc:docMk/>
            <pc:sldMk cId="2277985160" sldId="593"/>
            <ac:spMk id="9" creationId="{00000000-0000-0000-0000-000000000000}"/>
          </ac:spMkLst>
        </pc:spChg>
        <pc:spChg chg="mod">
          <ac:chgData name="William Kinnison" userId="0a1b5224-4931-40b9-a643-96259a17ef82" providerId="ADAL" clId="{23B5FDDA-C94F-4F27-9B11-58ACA5C493E1}" dt="2020-09-04T14:35:29.414" v="2088" actId="1076"/>
          <ac:spMkLst>
            <pc:docMk/>
            <pc:sldMk cId="2277985160" sldId="593"/>
            <ac:spMk id="16" creationId="{00000000-0000-0000-0000-000000000000}"/>
          </ac:spMkLst>
        </pc:spChg>
        <pc:spChg chg="mod">
          <ac:chgData name="William Kinnison" userId="0a1b5224-4931-40b9-a643-96259a17ef82" providerId="ADAL" clId="{23B5FDDA-C94F-4F27-9B11-58ACA5C493E1}" dt="2020-09-04T14:35:54.606" v="2095" actId="1076"/>
          <ac:spMkLst>
            <pc:docMk/>
            <pc:sldMk cId="2277985160" sldId="593"/>
            <ac:spMk id="28" creationId="{0F265AF3-DB43-4CE6-A60F-7803E2EA63ED}"/>
          </ac:spMkLst>
        </pc:spChg>
        <pc:grpChg chg="mod">
          <ac:chgData name="William Kinnison" userId="0a1b5224-4931-40b9-a643-96259a17ef82" providerId="ADAL" clId="{23B5FDDA-C94F-4F27-9B11-58ACA5C493E1}" dt="2020-09-04T14:35:54.606" v="2095" actId="1076"/>
          <ac:grpSpMkLst>
            <pc:docMk/>
            <pc:sldMk cId="2277985160" sldId="593"/>
            <ac:grpSpMk id="17" creationId="{810F787A-140C-49EA-8BC2-9083116D5BE4}"/>
          </ac:grpSpMkLst>
        </pc:grpChg>
      </pc:sldChg>
      <pc:sldChg chg="modSp mod">
        <pc:chgData name="William Kinnison" userId="0a1b5224-4931-40b9-a643-96259a17ef82" providerId="ADAL" clId="{23B5FDDA-C94F-4F27-9B11-58ACA5C493E1}" dt="2020-09-04T16:15:24.754" v="2222" actId="20577"/>
        <pc:sldMkLst>
          <pc:docMk/>
          <pc:sldMk cId="4200355206" sldId="601"/>
        </pc:sldMkLst>
        <pc:spChg chg="mod">
          <ac:chgData name="William Kinnison" userId="0a1b5224-4931-40b9-a643-96259a17ef82" providerId="ADAL" clId="{23B5FDDA-C94F-4F27-9B11-58ACA5C493E1}" dt="2020-09-04T16:13:05.533" v="2218" actId="20577"/>
          <ac:spMkLst>
            <pc:docMk/>
            <pc:sldMk cId="4200355206" sldId="601"/>
            <ac:spMk id="4" creationId="{5EC594B6-0B88-4FC9-AA3C-FC7527556C71}"/>
          </ac:spMkLst>
        </pc:spChg>
        <pc:graphicFrameChg chg="modGraphic">
          <ac:chgData name="William Kinnison" userId="0a1b5224-4931-40b9-a643-96259a17ef82" providerId="ADAL" clId="{23B5FDDA-C94F-4F27-9B11-58ACA5C493E1}" dt="2020-09-04T16:15:24.754" v="2222" actId="20577"/>
          <ac:graphicFrameMkLst>
            <pc:docMk/>
            <pc:sldMk cId="4200355206" sldId="601"/>
            <ac:graphicFrameMk id="6" creationId="{00000000-0000-0000-0000-000000000000}"/>
          </ac:graphicFrameMkLst>
        </pc:graphicFrameChg>
      </pc:sldChg>
      <pc:sldChg chg="modSp mod">
        <pc:chgData name="William Kinnison" userId="0a1b5224-4931-40b9-a643-96259a17ef82" providerId="ADAL" clId="{23B5FDDA-C94F-4F27-9B11-58ACA5C493E1}" dt="2020-09-04T15:31:01.843" v="2191" actId="20577"/>
        <pc:sldMkLst>
          <pc:docMk/>
          <pc:sldMk cId="877539232" sldId="642"/>
        </pc:sldMkLst>
        <pc:graphicFrameChg chg="modGraphic">
          <ac:chgData name="William Kinnison" userId="0a1b5224-4931-40b9-a643-96259a17ef82" providerId="ADAL" clId="{23B5FDDA-C94F-4F27-9B11-58ACA5C493E1}" dt="2020-09-04T15:31:01.843" v="2191" actId="20577"/>
          <ac:graphicFrameMkLst>
            <pc:docMk/>
            <pc:sldMk cId="877539232" sldId="642"/>
            <ac:graphicFrameMk id="4" creationId="{B928C802-9096-4DE7-90B7-E6379FE89B10}"/>
          </ac:graphicFrameMkLst>
        </pc:graphicFrameChg>
      </pc:sldChg>
      <pc:sldChg chg="modSp mod">
        <pc:chgData name="William Kinnison" userId="0a1b5224-4931-40b9-a643-96259a17ef82" providerId="ADAL" clId="{23B5FDDA-C94F-4F27-9B11-58ACA5C493E1}" dt="2020-09-04T14:22:52.019" v="1826" actId="14734"/>
        <pc:sldMkLst>
          <pc:docMk/>
          <pc:sldMk cId="1748364031" sldId="656"/>
        </pc:sldMkLst>
        <pc:grpChg chg="mod">
          <ac:chgData name="William Kinnison" userId="0a1b5224-4931-40b9-a643-96259a17ef82" providerId="ADAL" clId="{23B5FDDA-C94F-4F27-9B11-58ACA5C493E1}" dt="2020-09-04T14:22:26.984" v="1825" actId="1076"/>
          <ac:grpSpMkLst>
            <pc:docMk/>
            <pc:sldMk cId="1748364031" sldId="656"/>
            <ac:grpSpMk id="17" creationId="{EAF6FED3-4575-4804-9C5E-ECA07100B70E}"/>
          </ac:grpSpMkLst>
        </pc:grpChg>
        <pc:graphicFrameChg chg="mod modGraphic">
          <ac:chgData name="William Kinnison" userId="0a1b5224-4931-40b9-a643-96259a17ef82" providerId="ADAL" clId="{23B5FDDA-C94F-4F27-9B11-58ACA5C493E1}" dt="2020-09-04T14:22:52.019" v="1826" actId="14734"/>
          <ac:graphicFrameMkLst>
            <pc:docMk/>
            <pc:sldMk cId="1748364031" sldId="656"/>
            <ac:graphicFrameMk id="21" creationId="{3448ADCE-E422-4C8F-96CD-0EBC3A485DF4}"/>
          </ac:graphicFrameMkLst>
        </pc:graphicFrameChg>
      </pc:sldChg>
      <pc:sldChg chg="addSp delSp modSp mod">
        <pc:chgData name="William Kinnison" userId="0a1b5224-4931-40b9-a643-96259a17ef82" providerId="ADAL" clId="{23B5FDDA-C94F-4F27-9B11-58ACA5C493E1}" dt="2020-09-04T14:29:42.820" v="1864" actId="478"/>
        <pc:sldMkLst>
          <pc:docMk/>
          <pc:sldMk cId="3418474609" sldId="663"/>
        </pc:sldMkLst>
        <pc:spChg chg="add del">
          <ac:chgData name="William Kinnison" userId="0a1b5224-4931-40b9-a643-96259a17ef82" providerId="ADAL" clId="{23B5FDDA-C94F-4F27-9B11-58ACA5C493E1}" dt="2020-09-03T20:57:05.910" v="1020" actId="11529"/>
          <ac:spMkLst>
            <pc:docMk/>
            <pc:sldMk cId="3418474609" sldId="663"/>
            <ac:spMk id="3" creationId="{18B5D2B7-A584-44AC-B041-4621A5671171}"/>
          </ac:spMkLst>
        </pc:spChg>
        <pc:spChg chg="del">
          <ac:chgData name="William Kinnison" userId="0a1b5224-4931-40b9-a643-96259a17ef82" providerId="ADAL" clId="{23B5FDDA-C94F-4F27-9B11-58ACA5C493E1}" dt="2020-09-04T14:29:42.820" v="1864" actId="478"/>
          <ac:spMkLst>
            <pc:docMk/>
            <pc:sldMk cId="3418474609" sldId="663"/>
            <ac:spMk id="12" creationId="{00000000-0000-0000-0000-000000000000}"/>
          </ac:spMkLst>
        </pc:spChg>
        <pc:spChg chg="add del mod">
          <ac:chgData name="William Kinnison" userId="0a1b5224-4931-40b9-a643-96259a17ef82" providerId="ADAL" clId="{23B5FDDA-C94F-4F27-9B11-58ACA5C493E1}" dt="2020-09-03T21:04:38.934" v="1037" actId="478"/>
          <ac:spMkLst>
            <pc:docMk/>
            <pc:sldMk cId="3418474609" sldId="663"/>
            <ac:spMk id="14" creationId="{F1163C01-C7F6-4391-8F83-10D11334DA3D}"/>
          </ac:spMkLst>
        </pc:spChg>
        <pc:spChg chg="add mod">
          <ac:chgData name="William Kinnison" userId="0a1b5224-4931-40b9-a643-96259a17ef82" providerId="ADAL" clId="{23B5FDDA-C94F-4F27-9B11-58ACA5C493E1}" dt="2020-09-03T21:05:19.417" v="1043" actId="693"/>
          <ac:spMkLst>
            <pc:docMk/>
            <pc:sldMk cId="3418474609" sldId="663"/>
            <ac:spMk id="15" creationId="{029BAED9-FB3F-4E64-9EF7-9322F59757A6}"/>
          </ac:spMkLst>
        </pc:spChg>
        <pc:spChg chg="add mod">
          <ac:chgData name="William Kinnison" userId="0a1b5224-4931-40b9-a643-96259a17ef82" providerId="ADAL" clId="{23B5FDDA-C94F-4F27-9B11-58ACA5C493E1}" dt="2020-09-03T21:05:31.473" v="1045" actId="1076"/>
          <ac:spMkLst>
            <pc:docMk/>
            <pc:sldMk cId="3418474609" sldId="663"/>
            <ac:spMk id="17" creationId="{876694A4-97D3-4A82-A3BA-130530B7F47E}"/>
          </ac:spMkLst>
        </pc:spChg>
        <pc:spChg chg="add mod">
          <ac:chgData name="William Kinnison" userId="0a1b5224-4931-40b9-a643-96259a17ef82" providerId="ADAL" clId="{23B5FDDA-C94F-4F27-9B11-58ACA5C493E1}" dt="2020-09-03T21:05:59.036" v="1087" actId="207"/>
          <ac:spMkLst>
            <pc:docMk/>
            <pc:sldMk cId="3418474609" sldId="663"/>
            <ac:spMk id="19" creationId="{61EA5604-68AB-4F6E-8187-0D99325F4F93}"/>
          </ac:spMkLst>
        </pc:spChg>
        <pc:picChg chg="add del mod">
          <ac:chgData name="William Kinnison" userId="0a1b5224-4931-40b9-a643-96259a17ef82" providerId="ADAL" clId="{23B5FDDA-C94F-4F27-9B11-58ACA5C493E1}" dt="2020-09-03T21:03:36.322" v="1027" actId="478"/>
          <ac:picMkLst>
            <pc:docMk/>
            <pc:sldMk cId="3418474609" sldId="663"/>
            <ac:picMk id="7" creationId="{FAFA83BB-BBBE-468C-8A43-5E08CCBB3E31}"/>
          </ac:picMkLst>
        </pc:picChg>
        <pc:picChg chg="add mod">
          <ac:chgData name="William Kinnison" userId="0a1b5224-4931-40b9-a643-96259a17ef82" providerId="ADAL" clId="{23B5FDDA-C94F-4F27-9B11-58ACA5C493E1}" dt="2020-09-03T21:03:53.819" v="1032" actId="14100"/>
          <ac:picMkLst>
            <pc:docMk/>
            <pc:sldMk cId="3418474609" sldId="663"/>
            <ac:picMk id="11" creationId="{EF4277DA-66A3-4A48-B879-356A91A875AB}"/>
          </ac:picMkLst>
        </pc:picChg>
        <pc:picChg chg="mod">
          <ac:chgData name="William Kinnison" userId="0a1b5224-4931-40b9-a643-96259a17ef82" providerId="ADAL" clId="{23B5FDDA-C94F-4F27-9B11-58ACA5C493E1}" dt="2020-09-03T21:07:25.470" v="1114" actId="1036"/>
          <ac:picMkLst>
            <pc:docMk/>
            <pc:sldMk cId="3418474609" sldId="663"/>
            <ac:picMk id="16" creationId="{586EE822-7ADC-4EBB-9625-725167E5B2C0}"/>
          </ac:picMkLst>
        </pc:picChg>
        <pc:cxnChg chg="add del mod">
          <ac:chgData name="William Kinnison" userId="0a1b5224-4931-40b9-a643-96259a17ef82" providerId="ADAL" clId="{23B5FDDA-C94F-4F27-9B11-58ACA5C493E1}" dt="2020-09-03T21:06:56.791" v="1105" actId="478"/>
          <ac:cxnSpMkLst>
            <pc:docMk/>
            <pc:sldMk cId="3418474609" sldId="663"/>
            <ac:cxnSpMk id="22" creationId="{C3C2D38B-427B-4351-A8FC-ADC4072738E0}"/>
          </ac:cxnSpMkLst>
        </pc:cxnChg>
        <pc:cxnChg chg="add mod">
          <ac:chgData name="William Kinnison" userId="0a1b5224-4931-40b9-a643-96259a17ef82" providerId="ADAL" clId="{23B5FDDA-C94F-4F27-9B11-58ACA5C493E1}" dt="2020-09-03T21:06:35.733" v="1099" actId="14100"/>
          <ac:cxnSpMkLst>
            <pc:docMk/>
            <pc:sldMk cId="3418474609" sldId="663"/>
            <ac:cxnSpMk id="27" creationId="{0ED229BC-7768-4792-8092-F41EA9AD095C}"/>
          </ac:cxnSpMkLst>
        </pc:cxnChg>
        <pc:cxnChg chg="add mod">
          <ac:chgData name="William Kinnison" userId="0a1b5224-4931-40b9-a643-96259a17ef82" providerId="ADAL" clId="{23B5FDDA-C94F-4F27-9B11-58ACA5C493E1}" dt="2020-09-03T21:07:18.381" v="1109" actId="14100"/>
          <ac:cxnSpMkLst>
            <pc:docMk/>
            <pc:sldMk cId="3418474609" sldId="663"/>
            <ac:cxnSpMk id="29" creationId="{EA3A3368-3125-40DA-B09A-13A4E3BF6127}"/>
          </ac:cxnSpMkLst>
        </pc:cxnChg>
      </pc:sldChg>
      <pc:sldChg chg="modSp mod">
        <pc:chgData name="William Kinnison" userId="0a1b5224-4931-40b9-a643-96259a17ef82" providerId="ADAL" clId="{23B5FDDA-C94F-4F27-9B11-58ACA5C493E1}" dt="2020-09-11T19:25:05.284" v="2239" actId="1076"/>
        <pc:sldMkLst>
          <pc:docMk/>
          <pc:sldMk cId="3779551341" sldId="667"/>
        </pc:sldMkLst>
        <pc:spChg chg="mod">
          <ac:chgData name="William Kinnison" userId="0a1b5224-4931-40b9-a643-96259a17ef82" providerId="ADAL" clId="{23B5FDDA-C94F-4F27-9B11-58ACA5C493E1}" dt="2020-09-11T19:25:05.284" v="2239" actId="1076"/>
          <ac:spMkLst>
            <pc:docMk/>
            <pc:sldMk cId="3779551341" sldId="667"/>
            <ac:spMk id="3" creationId="{00000000-0000-0000-0000-000000000000}"/>
          </ac:spMkLst>
        </pc:spChg>
        <pc:spChg chg="mod">
          <ac:chgData name="William Kinnison" userId="0a1b5224-4931-40b9-a643-96259a17ef82" providerId="ADAL" clId="{23B5FDDA-C94F-4F27-9B11-58ACA5C493E1}" dt="2020-09-04T13:31:30.545" v="1123" actId="20577"/>
          <ac:spMkLst>
            <pc:docMk/>
            <pc:sldMk cId="3779551341" sldId="667"/>
            <ac:spMk id="4" creationId="{00000000-0000-0000-0000-000000000000}"/>
          </ac:spMkLst>
        </pc:spChg>
      </pc:sldChg>
      <pc:sldChg chg="modSp mod">
        <pc:chgData name="William Kinnison" userId="0a1b5224-4931-40b9-a643-96259a17ef82" providerId="ADAL" clId="{23B5FDDA-C94F-4F27-9B11-58ACA5C493E1}" dt="2020-09-08T19:50:35.257" v="2235" actId="255"/>
        <pc:sldMkLst>
          <pc:docMk/>
          <pc:sldMk cId="3400863058" sldId="673"/>
        </pc:sldMkLst>
        <pc:spChg chg="mod">
          <ac:chgData name="William Kinnison" userId="0a1b5224-4931-40b9-a643-96259a17ef82" providerId="ADAL" clId="{23B5FDDA-C94F-4F27-9B11-58ACA5C493E1}" dt="2020-09-08T19:50:35.257" v="2235" actId="255"/>
          <ac:spMkLst>
            <pc:docMk/>
            <pc:sldMk cId="3400863058" sldId="673"/>
            <ac:spMk id="5" creationId="{00000000-0000-0000-0000-000000000000}"/>
          </ac:spMkLst>
        </pc:spChg>
      </pc:sldChg>
      <pc:sldChg chg="addSp delSp modSp mod">
        <pc:chgData name="William Kinnison" userId="0a1b5224-4931-40b9-a643-96259a17ef82" providerId="ADAL" clId="{23B5FDDA-C94F-4F27-9B11-58ACA5C493E1}" dt="2020-09-04T13:50:04.798" v="1127" actId="14100"/>
        <pc:sldMkLst>
          <pc:docMk/>
          <pc:sldMk cId="1695782484" sldId="680"/>
        </pc:sldMkLst>
        <pc:spChg chg="mod">
          <ac:chgData name="William Kinnison" userId="0a1b5224-4931-40b9-a643-96259a17ef82" providerId="ADAL" clId="{23B5FDDA-C94F-4F27-9B11-58ACA5C493E1}" dt="2020-09-03T15:17:46.047" v="128" actId="1076"/>
          <ac:spMkLst>
            <pc:docMk/>
            <pc:sldMk cId="1695782484" sldId="680"/>
            <ac:spMk id="4" creationId="{55786381-BFC1-4EE6-8428-B0DB7BA30B22}"/>
          </ac:spMkLst>
        </pc:spChg>
        <pc:spChg chg="mod">
          <ac:chgData name="William Kinnison" userId="0a1b5224-4931-40b9-a643-96259a17ef82" providerId="ADAL" clId="{23B5FDDA-C94F-4F27-9B11-58ACA5C493E1}" dt="2020-09-04T13:49:20.459" v="1124" actId="14100"/>
          <ac:spMkLst>
            <pc:docMk/>
            <pc:sldMk cId="1695782484" sldId="680"/>
            <ac:spMk id="57" creationId="{8697FE74-2A94-4568-923F-ED43B35E72E7}"/>
          </ac:spMkLst>
        </pc:spChg>
        <pc:spChg chg="mod">
          <ac:chgData name="William Kinnison" userId="0a1b5224-4931-40b9-a643-96259a17ef82" providerId="ADAL" clId="{23B5FDDA-C94F-4F27-9B11-58ACA5C493E1}" dt="2020-09-03T15:17:42.134" v="126" actId="14100"/>
          <ac:spMkLst>
            <pc:docMk/>
            <pc:sldMk cId="1695782484" sldId="680"/>
            <ac:spMk id="58" creationId="{EC4E07E6-2085-492D-928D-63111B12477E}"/>
          </ac:spMkLst>
        </pc:spChg>
        <pc:graphicFrameChg chg="modGraphic">
          <ac:chgData name="William Kinnison" userId="0a1b5224-4931-40b9-a643-96259a17ef82" providerId="ADAL" clId="{23B5FDDA-C94F-4F27-9B11-58ACA5C493E1}" dt="2020-09-03T15:13:17.045" v="30" actId="20577"/>
          <ac:graphicFrameMkLst>
            <pc:docMk/>
            <pc:sldMk cId="1695782484" sldId="680"/>
            <ac:graphicFrameMk id="2" creationId="{00000000-0000-0000-0000-000000000000}"/>
          </ac:graphicFrameMkLst>
        </pc:graphicFrameChg>
        <pc:graphicFrameChg chg="mod modGraphic">
          <ac:chgData name="William Kinnison" userId="0a1b5224-4931-40b9-a643-96259a17ef82" providerId="ADAL" clId="{23B5FDDA-C94F-4F27-9B11-58ACA5C493E1}" dt="2020-09-04T13:49:42.334" v="1125" actId="207"/>
          <ac:graphicFrameMkLst>
            <pc:docMk/>
            <pc:sldMk cId="1695782484" sldId="680"/>
            <ac:graphicFrameMk id="3" creationId="{00000000-0000-0000-0000-000000000000}"/>
          </ac:graphicFrameMkLst>
        </pc:graphicFrameChg>
        <pc:cxnChg chg="del mod">
          <ac:chgData name="William Kinnison" userId="0a1b5224-4931-40b9-a643-96259a17ef82" providerId="ADAL" clId="{23B5FDDA-C94F-4F27-9B11-58ACA5C493E1}" dt="2020-09-03T15:09:56.222" v="0" actId="478"/>
          <ac:cxnSpMkLst>
            <pc:docMk/>
            <pc:sldMk cId="1695782484" sldId="680"/>
            <ac:cxnSpMk id="22" creationId="{79189C7A-B01E-44C9-A8F3-79683DE37745}"/>
          </ac:cxnSpMkLst>
        </pc:cxnChg>
        <pc:cxnChg chg="add del">
          <ac:chgData name="William Kinnison" userId="0a1b5224-4931-40b9-a643-96259a17ef82" providerId="ADAL" clId="{23B5FDDA-C94F-4F27-9B11-58ACA5C493E1}" dt="2020-09-03T15:19:35.167" v="139" actId="11529"/>
          <ac:cxnSpMkLst>
            <pc:docMk/>
            <pc:sldMk cId="1695782484" sldId="680"/>
            <ac:cxnSpMk id="31" creationId="{7AC0A9E6-3304-4D97-A0A8-78BF2237C7E4}"/>
          </ac:cxnSpMkLst>
        </pc:cxnChg>
        <pc:cxnChg chg="add mod">
          <ac:chgData name="William Kinnison" userId="0a1b5224-4931-40b9-a643-96259a17ef82" providerId="ADAL" clId="{23B5FDDA-C94F-4F27-9B11-58ACA5C493E1}" dt="2020-09-03T15:20:08.178" v="142" actId="13822"/>
          <ac:cxnSpMkLst>
            <pc:docMk/>
            <pc:sldMk cId="1695782484" sldId="680"/>
            <ac:cxnSpMk id="33" creationId="{966A74FF-BE54-4F62-92F9-8E278967AB8A}"/>
          </ac:cxnSpMkLst>
        </pc:cxnChg>
        <pc:cxnChg chg="mod">
          <ac:chgData name="William Kinnison" userId="0a1b5224-4931-40b9-a643-96259a17ef82" providerId="ADAL" clId="{23B5FDDA-C94F-4F27-9B11-58ACA5C493E1}" dt="2020-09-03T18:53:01.687" v="860" actId="14100"/>
          <ac:cxnSpMkLst>
            <pc:docMk/>
            <pc:sldMk cId="1695782484" sldId="680"/>
            <ac:cxnSpMk id="40" creationId="{133E91F1-CFB7-4EFC-8775-E0B81671BA99}"/>
          </ac:cxnSpMkLst>
        </pc:cxnChg>
        <pc:cxnChg chg="add mod">
          <ac:chgData name="William Kinnison" userId="0a1b5224-4931-40b9-a643-96259a17ef82" providerId="ADAL" clId="{23B5FDDA-C94F-4F27-9B11-58ACA5C493E1}" dt="2020-09-03T15:20:24.071" v="147" actId="14100"/>
          <ac:cxnSpMkLst>
            <pc:docMk/>
            <pc:sldMk cId="1695782484" sldId="680"/>
            <ac:cxnSpMk id="42" creationId="{DE125CA9-8000-4636-86AB-693CB82DF41A}"/>
          </ac:cxnSpMkLst>
        </pc:cxnChg>
        <pc:cxnChg chg="add mod">
          <ac:chgData name="William Kinnison" userId="0a1b5224-4931-40b9-a643-96259a17ef82" providerId="ADAL" clId="{23B5FDDA-C94F-4F27-9B11-58ACA5C493E1}" dt="2020-09-03T15:21:09.863" v="154" actId="14100"/>
          <ac:cxnSpMkLst>
            <pc:docMk/>
            <pc:sldMk cId="1695782484" sldId="680"/>
            <ac:cxnSpMk id="47" creationId="{C67DB012-8A97-472B-BC14-0827F86A2E41}"/>
          </ac:cxnSpMkLst>
        </pc:cxnChg>
        <pc:cxnChg chg="mod">
          <ac:chgData name="William Kinnison" userId="0a1b5224-4931-40b9-a643-96259a17ef82" providerId="ADAL" clId="{23B5FDDA-C94F-4F27-9B11-58ACA5C493E1}" dt="2020-09-03T15:13:40.465" v="36" actId="14100"/>
          <ac:cxnSpMkLst>
            <pc:docMk/>
            <pc:sldMk cId="1695782484" sldId="680"/>
            <ac:cxnSpMk id="52" creationId="{0C00B507-BBEA-430B-BA2B-3B10AFBC6089}"/>
          </ac:cxnSpMkLst>
        </pc:cxnChg>
        <pc:cxnChg chg="mod">
          <ac:chgData name="William Kinnison" userId="0a1b5224-4931-40b9-a643-96259a17ef82" providerId="ADAL" clId="{23B5FDDA-C94F-4F27-9B11-58ACA5C493E1}" dt="2020-09-04T13:50:04.798" v="1127" actId="14100"/>
          <ac:cxnSpMkLst>
            <pc:docMk/>
            <pc:sldMk cId="1695782484" sldId="680"/>
            <ac:cxnSpMk id="56" creationId="{F57C6732-1F61-4AA7-B2A9-F394C5A679E8}"/>
          </ac:cxnSpMkLst>
        </pc:cxnChg>
        <pc:cxnChg chg="mod">
          <ac:chgData name="William Kinnison" userId="0a1b5224-4931-40b9-a643-96259a17ef82" providerId="ADAL" clId="{23B5FDDA-C94F-4F27-9B11-58ACA5C493E1}" dt="2020-09-03T15:18:11.166" v="137" actId="14100"/>
          <ac:cxnSpMkLst>
            <pc:docMk/>
            <pc:sldMk cId="1695782484" sldId="680"/>
            <ac:cxnSpMk id="60" creationId="{573C3202-F227-428D-8E20-A83998059627}"/>
          </ac:cxnSpMkLst>
        </pc:cxnChg>
        <pc:cxnChg chg="add mod">
          <ac:chgData name="William Kinnison" userId="0a1b5224-4931-40b9-a643-96259a17ef82" providerId="ADAL" clId="{23B5FDDA-C94F-4F27-9B11-58ACA5C493E1}" dt="2020-09-03T20:45:00.112" v="929" actId="14100"/>
          <ac:cxnSpMkLst>
            <pc:docMk/>
            <pc:sldMk cId="1695782484" sldId="680"/>
            <ac:cxnSpMk id="61" creationId="{53D2CFB1-78FE-44E7-B22E-71317A08FEAF}"/>
          </ac:cxnSpMkLst>
        </pc:cxnChg>
        <pc:cxnChg chg="del mod">
          <ac:chgData name="William Kinnison" userId="0a1b5224-4931-40b9-a643-96259a17ef82" providerId="ADAL" clId="{23B5FDDA-C94F-4F27-9B11-58ACA5C493E1}" dt="2020-09-03T15:13:26.854" v="31" actId="478"/>
          <ac:cxnSpMkLst>
            <pc:docMk/>
            <pc:sldMk cId="1695782484" sldId="680"/>
            <ac:cxnSpMk id="112" creationId="{E0B938B7-E2FE-42F7-BB2E-232DC5418468}"/>
          </ac:cxnSpMkLst>
        </pc:cxnChg>
      </pc:sldChg>
      <pc:sldChg chg="addSp delSp modSp mod ord">
        <pc:chgData name="William Kinnison" userId="0a1b5224-4931-40b9-a643-96259a17ef82" providerId="ADAL" clId="{23B5FDDA-C94F-4F27-9B11-58ACA5C493E1}" dt="2020-09-04T14:33:56.312" v="2036" actId="1036"/>
        <pc:sldMkLst>
          <pc:docMk/>
          <pc:sldMk cId="1327272818" sldId="706"/>
        </pc:sldMkLst>
        <pc:spChg chg="add mod">
          <ac:chgData name="William Kinnison" userId="0a1b5224-4931-40b9-a643-96259a17ef82" providerId="ADAL" clId="{23B5FDDA-C94F-4F27-9B11-58ACA5C493E1}" dt="2020-09-04T14:33:22.422" v="2018" actId="14100"/>
          <ac:spMkLst>
            <pc:docMk/>
            <pc:sldMk cId="1327272818" sldId="706"/>
            <ac:spMk id="2" creationId="{4226B04A-FD8E-4134-BC89-788095B3D21F}"/>
          </ac:spMkLst>
        </pc:spChg>
        <pc:spChg chg="mod">
          <ac:chgData name="William Kinnison" userId="0a1b5224-4931-40b9-a643-96259a17ef82" providerId="ADAL" clId="{23B5FDDA-C94F-4F27-9B11-58ACA5C493E1}" dt="2020-09-04T14:33:41.585" v="2028" actId="1036"/>
          <ac:spMkLst>
            <pc:docMk/>
            <pc:sldMk cId="1327272818" sldId="706"/>
            <ac:spMk id="4" creationId="{6C41B1AF-D02D-48BF-AE7F-5EEAFE991973}"/>
          </ac:spMkLst>
        </pc:spChg>
        <pc:spChg chg="mod">
          <ac:chgData name="William Kinnison" userId="0a1b5224-4931-40b9-a643-96259a17ef82" providerId="ADAL" clId="{23B5FDDA-C94F-4F27-9B11-58ACA5C493E1}" dt="2020-09-04T14:33:41.585" v="2028" actId="1036"/>
          <ac:spMkLst>
            <pc:docMk/>
            <pc:sldMk cId="1327272818" sldId="706"/>
            <ac:spMk id="5" creationId="{0EC86B6F-C879-48AA-BEB6-B940A62A108C}"/>
          </ac:spMkLst>
        </pc:spChg>
        <pc:spChg chg="mod">
          <ac:chgData name="William Kinnison" userId="0a1b5224-4931-40b9-a643-96259a17ef82" providerId="ADAL" clId="{23B5FDDA-C94F-4F27-9B11-58ACA5C493E1}" dt="2020-09-04T14:33:41.585" v="2028" actId="1036"/>
          <ac:spMkLst>
            <pc:docMk/>
            <pc:sldMk cId="1327272818" sldId="706"/>
            <ac:spMk id="7" creationId="{9D8C4C87-204E-4042-BB31-A3F611AC4272}"/>
          </ac:spMkLst>
        </pc:spChg>
        <pc:spChg chg="mod">
          <ac:chgData name="William Kinnison" userId="0a1b5224-4931-40b9-a643-96259a17ef82" providerId="ADAL" clId="{23B5FDDA-C94F-4F27-9B11-58ACA5C493E1}" dt="2020-09-04T14:33:41.585" v="2028" actId="1036"/>
          <ac:spMkLst>
            <pc:docMk/>
            <pc:sldMk cId="1327272818" sldId="706"/>
            <ac:spMk id="8" creationId="{A1AB5D75-3AFE-4644-B523-8663EE8BC4F3}"/>
          </ac:spMkLst>
        </pc:spChg>
        <pc:spChg chg="del mod">
          <ac:chgData name="William Kinnison" userId="0a1b5224-4931-40b9-a643-96259a17ef82" providerId="ADAL" clId="{23B5FDDA-C94F-4F27-9B11-58ACA5C493E1}" dt="2020-09-03T16:15:00.259" v="613" actId="478"/>
          <ac:spMkLst>
            <pc:docMk/>
            <pc:sldMk cId="1327272818" sldId="706"/>
            <ac:spMk id="9" creationId="{00000000-0000-0000-0000-000000000000}"/>
          </ac:spMkLst>
        </pc:spChg>
        <pc:spChg chg="mod">
          <ac:chgData name="William Kinnison" userId="0a1b5224-4931-40b9-a643-96259a17ef82" providerId="ADAL" clId="{23B5FDDA-C94F-4F27-9B11-58ACA5C493E1}" dt="2020-09-04T14:33:56.312" v="2036" actId="1036"/>
          <ac:spMkLst>
            <pc:docMk/>
            <pc:sldMk cId="1327272818" sldId="706"/>
            <ac:spMk id="11" creationId="{B1373B62-F5BA-454D-964B-AA3C602460AE}"/>
          </ac:spMkLst>
        </pc:spChg>
        <pc:spChg chg="mod">
          <ac:chgData name="William Kinnison" userId="0a1b5224-4931-40b9-a643-96259a17ef82" providerId="ADAL" clId="{23B5FDDA-C94F-4F27-9B11-58ACA5C493E1}" dt="2020-09-04T14:33:50.563" v="2031" actId="1036"/>
          <ac:spMkLst>
            <pc:docMk/>
            <pc:sldMk cId="1327272818" sldId="706"/>
            <ac:spMk id="12" creationId="{B6AC18AE-2605-47F1-9A4E-F9DE781659DE}"/>
          </ac:spMkLst>
        </pc:spChg>
        <pc:spChg chg="del mod">
          <ac:chgData name="William Kinnison" userId="0a1b5224-4931-40b9-a643-96259a17ef82" providerId="ADAL" clId="{23B5FDDA-C94F-4F27-9B11-58ACA5C493E1}" dt="2020-09-03T16:16:26.277" v="670" actId="478"/>
          <ac:spMkLst>
            <pc:docMk/>
            <pc:sldMk cId="1327272818" sldId="706"/>
            <ac:spMk id="13" creationId="{A4A2AA21-3F5E-4F6B-94C8-7E5320298F17}"/>
          </ac:spMkLst>
        </pc:spChg>
        <pc:spChg chg="del mod">
          <ac:chgData name="William Kinnison" userId="0a1b5224-4931-40b9-a643-96259a17ef82" providerId="ADAL" clId="{23B5FDDA-C94F-4F27-9B11-58ACA5C493E1}" dt="2020-09-03T16:16:28.848" v="671" actId="478"/>
          <ac:spMkLst>
            <pc:docMk/>
            <pc:sldMk cId="1327272818" sldId="706"/>
            <ac:spMk id="14" creationId="{C57234A2-7885-492B-9C88-47D45DC66D72}"/>
          </ac:spMkLst>
        </pc:spChg>
        <pc:spChg chg="mod">
          <ac:chgData name="William Kinnison" userId="0a1b5224-4931-40b9-a643-96259a17ef82" providerId="ADAL" clId="{23B5FDDA-C94F-4F27-9B11-58ACA5C493E1}" dt="2020-09-03T16:15:13.319" v="616" actId="1076"/>
          <ac:spMkLst>
            <pc:docMk/>
            <pc:sldMk cId="1327272818" sldId="706"/>
            <ac:spMk id="16" creationId="{00000000-0000-0000-0000-000000000000}"/>
          </ac:spMkLst>
        </pc:spChg>
        <pc:spChg chg="mod">
          <ac:chgData name="William Kinnison" userId="0a1b5224-4931-40b9-a643-96259a17ef82" providerId="ADAL" clId="{23B5FDDA-C94F-4F27-9B11-58ACA5C493E1}" dt="2020-09-03T16:15:13.319" v="616" actId="1076"/>
          <ac:spMkLst>
            <pc:docMk/>
            <pc:sldMk cId="1327272818" sldId="706"/>
            <ac:spMk id="28" creationId="{0F265AF3-DB43-4CE6-A60F-7803E2EA63ED}"/>
          </ac:spMkLst>
        </pc:spChg>
        <pc:spChg chg="mod">
          <ac:chgData name="William Kinnison" userId="0a1b5224-4931-40b9-a643-96259a17ef82" providerId="ADAL" clId="{23B5FDDA-C94F-4F27-9B11-58ACA5C493E1}" dt="2020-09-04T14:33:41.585" v="2028" actId="1036"/>
          <ac:spMkLst>
            <pc:docMk/>
            <pc:sldMk cId="1327272818" sldId="706"/>
            <ac:spMk id="32" creationId="{2BA34EEB-3676-40CE-8005-F7295657AEBB}"/>
          </ac:spMkLst>
        </pc:spChg>
        <pc:spChg chg="mod">
          <ac:chgData name="William Kinnison" userId="0a1b5224-4931-40b9-a643-96259a17ef82" providerId="ADAL" clId="{23B5FDDA-C94F-4F27-9B11-58ACA5C493E1}" dt="2020-09-04T14:33:41.585" v="2028" actId="1036"/>
          <ac:spMkLst>
            <pc:docMk/>
            <pc:sldMk cId="1327272818" sldId="706"/>
            <ac:spMk id="33" creationId="{43002626-EE63-45E6-BB0E-375E7DC3006D}"/>
          </ac:spMkLst>
        </pc:spChg>
        <pc:spChg chg="mod">
          <ac:chgData name="William Kinnison" userId="0a1b5224-4931-40b9-a643-96259a17ef82" providerId="ADAL" clId="{23B5FDDA-C94F-4F27-9B11-58ACA5C493E1}" dt="2020-09-04T14:33:41.585" v="2028" actId="1036"/>
          <ac:spMkLst>
            <pc:docMk/>
            <pc:sldMk cId="1327272818" sldId="706"/>
            <ac:spMk id="34" creationId="{89D25A43-178A-4F2A-B47D-6F9C0507E977}"/>
          </ac:spMkLst>
        </pc:spChg>
        <pc:spChg chg="mod">
          <ac:chgData name="William Kinnison" userId="0a1b5224-4931-40b9-a643-96259a17ef82" providerId="ADAL" clId="{23B5FDDA-C94F-4F27-9B11-58ACA5C493E1}" dt="2020-09-04T14:33:41.585" v="2028" actId="1036"/>
          <ac:spMkLst>
            <pc:docMk/>
            <pc:sldMk cId="1327272818" sldId="706"/>
            <ac:spMk id="35" creationId="{0F8194E4-CDF2-42BF-A2B0-778DC235FBD0}"/>
          </ac:spMkLst>
        </pc:spChg>
        <pc:picChg chg="mod">
          <ac:chgData name="William Kinnison" userId="0a1b5224-4931-40b9-a643-96259a17ef82" providerId="ADAL" clId="{23B5FDDA-C94F-4F27-9B11-58ACA5C493E1}" dt="2020-09-03T16:15:13.319" v="616" actId="1076"/>
          <ac:picMkLst>
            <pc:docMk/>
            <pc:sldMk cId="1327272818" sldId="706"/>
            <ac:picMk id="6" creationId="{00000000-0000-0000-0000-000000000000}"/>
          </ac:picMkLst>
        </pc:picChg>
        <pc:picChg chg="mod ord">
          <ac:chgData name="William Kinnison" userId="0a1b5224-4931-40b9-a643-96259a17ef82" providerId="ADAL" clId="{23B5FDDA-C94F-4F27-9B11-58ACA5C493E1}" dt="2020-09-04T14:33:27.231" v="2020" actId="14100"/>
          <ac:picMkLst>
            <pc:docMk/>
            <pc:sldMk cId="1327272818" sldId="706"/>
            <ac:picMk id="10" creationId="{0CDC24E2-522F-4144-B3AE-2F2F06E3CFAD}"/>
          </ac:picMkLst>
        </pc:picChg>
      </pc:sldChg>
      <pc:sldChg chg="modSp mod">
        <pc:chgData name="William Kinnison" userId="0a1b5224-4931-40b9-a643-96259a17ef82" providerId="ADAL" clId="{23B5FDDA-C94F-4F27-9B11-58ACA5C493E1}" dt="2020-09-04T14:39:14.278" v="2174" actId="1036"/>
        <pc:sldMkLst>
          <pc:docMk/>
          <pc:sldMk cId="3460188661" sldId="708"/>
        </pc:sldMkLst>
        <pc:spChg chg="mod">
          <ac:chgData name="William Kinnison" userId="0a1b5224-4931-40b9-a643-96259a17ef82" providerId="ADAL" clId="{23B5FDDA-C94F-4F27-9B11-58ACA5C493E1}" dt="2020-09-04T14:39:01.705" v="2144" actId="20577"/>
          <ac:spMkLst>
            <pc:docMk/>
            <pc:sldMk cId="3460188661" sldId="708"/>
            <ac:spMk id="9" creationId="{00000000-0000-0000-0000-000000000000}"/>
          </ac:spMkLst>
        </pc:spChg>
        <pc:spChg chg="mod">
          <ac:chgData name="William Kinnison" userId="0a1b5224-4931-40b9-a643-96259a17ef82" providerId="ADAL" clId="{23B5FDDA-C94F-4F27-9B11-58ACA5C493E1}" dt="2020-09-04T14:39:14.278" v="2174" actId="1036"/>
          <ac:spMkLst>
            <pc:docMk/>
            <pc:sldMk cId="3460188661" sldId="708"/>
            <ac:spMk id="11" creationId="{AC09CD84-6EBE-4E47-B064-AFFB9B8FA903}"/>
          </ac:spMkLst>
        </pc:spChg>
        <pc:spChg chg="mod">
          <ac:chgData name="William Kinnison" userId="0a1b5224-4931-40b9-a643-96259a17ef82" providerId="ADAL" clId="{23B5FDDA-C94F-4F27-9B11-58ACA5C493E1}" dt="2020-09-04T14:39:14.278" v="2174" actId="1036"/>
          <ac:spMkLst>
            <pc:docMk/>
            <pc:sldMk cId="3460188661" sldId="708"/>
            <ac:spMk id="12" creationId="{4916C77A-6C9B-401B-BD6D-327DF1216557}"/>
          </ac:spMkLst>
        </pc:spChg>
        <pc:picChg chg="mod">
          <ac:chgData name="William Kinnison" userId="0a1b5224-4931-40b9-a643-96259a17ef82" providerId="ADAL" clId="{23B5FDDA-C94F-4F27-9B11-58ACA5C493E1}" dt="2020-09-04T14:38:48.263" v="2096" actId="1076"/>
          <ac:picMkLst>
            <pc:docMk/>
            <pc:sldMk cId="3460188661" sldId="708"/>
            <ac:picMk id="10" creationId="{3BDF4D02-E64F-4575-A2EF-7AC70E983223}"/>
          </ac:picMkLst>
        </pc:picChg>
      </pc:sldChg>
      <pc:sldChg chg="modSp mod">
        <pc:chgData name="William Kinnison" userId="0a1b5224-4931-40b9-a643-96259a17ef82" providerId="ADAL" clId="{23B5FDDA-C94F-4F27-9B11-58ACA5C493E1}" dt="2020-09-03T20:47:32.511" v="1016" actId="14100"/>
        <pc:sldMkLst>
          <pc:docMk/>
          <pc:sldMk cId="752737551" sldId="711"/>
        </pc:sldMkLst>
        <pc:spChg chg="mod">
          <ac:chgData name="William Kinnison" userId="0a1b5224-4931-40b9-a643-96259a17ef82" providerId="ADAL" clId="{23B5FDDA-C94F-4F27-9B11-58ACA5C493E1}" dt="2020-09-03T20:47:32.511" v="1016" actId="14100"/>
          <ac:spMkLst>
            <pc:docMk/>
            <pc:sldMk cId="752737551" sldId="711"/>
            <ac:spMk id="2" creationId="{00F12F85-517C-4778-A86D-4AEDDB3E74B6}"/>
          </ac:spMkLst>
        </pc:spChg>
      </pc:sldChg>
      <pc:sldChg chg="modSp mod">
        <pc:chgData name="William Kinnison" userId="0a1b5224-4931-40b9-a643-96259a17ef82" providerId="ADAL" clId="{23B5FDDA-C94F-4F27-9B11-58ACA5C493E1}" dt="2020-09-03T18:55:06.314" v="907" actId="113"/>
        <pc:sldMkLst>
          <pc:docMk/>
          <pc:sldMk cId="455021908" sldId="713"/>
        </pc:sldMkLst>
        <pc:spChg chg="mod">
          <ac:chgData name="William Kinnison" userId="0a1b5224-4931-40b9-a643-96259a17ef82" providerId="ADAL" clId="{23B5FDDA-C94F-4F27-9B11-58ACA5C493E1}" dt="2020-09-03T18:55:06.314" v="907" actId="113"/>
          <ac:spMkLst>
            <pc:docMk/>
            <pc:sldMk cId="455021908" sldId="713"/>
            <ac:spMk id="15" creationId="{9D650E18-242B-4D19-951D-1124AB7D95DA}"/>
          </ac:spMkLst>
        </pc:spChg>
      </pc:sldChg>
      <pc:sldChg chg="modSp mod">
        <pc:chgData name="William Kinnison" userId="0a1b5224-4931-40b9-a643-96259a17ef82" providerId="ADAL" clId="{23B5FDDA-C94F-4F27-9B11-58ACA5C493E1}" dt="2020-09-04T16:19:39.873" v="2225" actId="15"/>
        <pc:sldMkLst>
          <pc:docMk/>
          <pc:sldMk cId="4132955907" sldId="725"/>
        </pc:sldMkLst>
        <pc:spChg chg="mod">
          <ac:chgData name="William Kinnison" userId="0a1b5224-4931-40b9-a643-96259a17ef82" providerId="ADAL" clId="{23B5FDDA-C94F-4F27-9B11-58ACA5C493E1}" dt="2020-09-04T16:19:39.873" v="2225" actId="15"/>
          <ac:spMkLst>
            <pc:docMk/>
            <pc:sldMk cId="4132955907" sldId="725"/>
            <ac:spMk id="4" creationId="{36DC6EFD-BF0C-4493-93CE-ED40623CE477}"/>
          </ac:spMkLst>
        </pc:spChg>
      </pc:sldChg>
      <pc:sldChg chg="addSp modSp mod">
        <pc:chgData name="William Kinnison" userId="0a1b5224-4931-40b9-a643-96259a17ef82" providerId="ADAL" clId="{23B5FDDA-C94F-4F27-9B11-58ACA5C493E1}" dt="2020-09-11T22:05:59.074" v="2324" actId="20577"/>
        <pc:sldMkLst>
          <pc:docMk/>
          <pc:sldMk cId="4085511701" sldId="728"/>
        </pc:sldMkLst>
        <pc:spChg chg="mod">
          <ac:chgData name="William Kinnison" userId="0a1b5224-4931-40b9-a643-96259a17ef82" providerId="ADAL" clId="{23B5FDDA-C94F-4F27-9B11-58ACA5C493E1}" dt="2020-09-11T22:05:11.382" v="2280"/>
          <ac:spMkLst>
            <pc:docMk/>
            <pc:sldMk cId="4085511701" sldId="728"/>
            <ac:spMk id="9" creationId="{7445A251-CE05-4D94-B6C4-788E47D3AB72}"/>
          </ac:spMkLst>
        </pc:spChg>
        <pc:spChg chg="mod">
          <ac:chgData name="William Kinnison" userId="0a1b5224-4931-40b9-a643-96259a17ef82" providerId="ADAL" clId="{23B5FDDA-C94F-4F27-9B11-58ACA5C493E1}" dt="2020-09-11T22:05:11.382" v="2280"/>
          <ac:spMkLst>
            <pc:docMk/>
            <pc:sldMk cId="4085511701" sldId="728"/>
            <ac:spMk id="10" creationId="{02C2256B-36FC-47AB-BF08-C78FDFCF06F6}"/>
          </ac:spMkLst>
        </pc:spChg>
        <pc:grpChg chg="add mod">
          <ac:chgData name="William Kinnison" userId="0a1b5224-4931-40b9-a643-96259a17ef82" providerId="ADAL" clId="{23B5FDDA-C94F-4F27-9B11-58ACA5C493E1}" dt="2020-09-11T22:05:18.833" v="2282" actId="1076"/>
          <ac:grpSpMkLst>
            <pc:docMk/>
            <pc:sldMk cId="4085511701" sldId="728"/>
            <ac:grpSpMk id="8" creationId="{59735054-7C8E-4694-86E3-A19CEBD100E3}"/>
          </ac:grpSpMkLst>
        </pc:grpChg>
        <pc:graphicFrameChg chg="mod modGraphic">
          <ac:chgData name="William Kinnison" userId="0a1b5224-4931-40b9-a643-96259a17ef82" providerId="ADAL" clId="{23B5FDDA-C94F-4F27-9B11-58ACA5C493E1}" dt="2020-09-11T22:05:59.074" v="2324" actId="20577"/>
          <ac:graphicFrameMkLst>
            <pc:docMk/>
            <pc:sldMk cId="4085511701" sldId="728"/>
            <ac:graphicFrameMk id="7" creationId="{00000000-0000-0000-0000-000000000000}"/>
          </ac:graphicFrameMkLst>
        </pc:graphicFrameChg>
      </pc:sldChg>
      <pc:sldChg chg="addSp delSp modSp add mod">
        <pc:chgData name="William Kinnison" userId="0a1b5224-4931-40b9-a643-96259a17ef82" providerId="ADAL" clId="{23B5FDDA-C94F-4F27-9B11-58ACA5C493E1}" dt="2020-09-04T14:35:22.341" v="2087" actId="20577"/>
        <pc:sldMkLst>
          <pc:docMk/>
          <pc:sldMk cId="3687397951" sldId="749"/>
        </pc:sldMkLst>
        <pc:spChg chg="del">
          <ac:chgData name="William Kinnison" userId="0a1b5224-4931-40b9-a643-96259a17ef82" providerId="ADAL" clId="{23B5FDDA-C94F-4F27-9B11-58ACA5C493E1}" dt="2020-09-03T15:31:16.907" v="164" actId="478"/>
          <ac:spMkLst>
            <pc:docMk/>
            <pc:sldMk cId="3687397951" sldId="749"/>
            <ac:spMk id="4" creationId="{6C41B1AF-D02D-48BF-AE7F-5EEAFE991973}"/>
          </ac:spMkLst>
        </pc:spChg>
        <pc:spChg chg="del">
          <ac:chgData name="William Kinnison" userId="0a1b5224-4931-40b9-a643-96259a17ef82" providerId="ADAL" clId="{23B5FDDA-C94F-4F27-9B11-58ACA5C493E1}" dt="2020-09-03T15:31:16.907" v="164" actId="478"/>
          <ac:spMkLst>
            <pc:docMk/>
            <pc:sldMk cId="3687397951" sldId="749"/>
            <ac:spMk id="5" creationId="{0EC86B6F-C879-48AA-BEB6-B940A62A108C}"/>
          </ac:spMkLst>
        </pc:spChg>
        <pc:spChg chg="del">
          <ac:chgData name="William Kinnison" userId="0a1b5224-4931-40b9-a643-96259a17ef82" providerId="ADAL" clId="{23B5FDDA-C94F-4F27-9B11-58ACA5C493E1}" dt="2020-09-03T15:31:16.907" v="164" actId="478"/>
          <ac:spMkLst>
            <pc:docMk/>
            <pc:sldMk cId="3687397951" sldId="749"/>
            <ac:spMk id="7" creationId="{9D8C4C87-204E-4042-BB31-A3F611AC4272}"/>
          </ac:spMkLst>
        </pc:spChg>
        <pc:spChg chg="del">
          <ac:chgData name="William Kinnison" userId="0a1b5224-4931-40b9-a643-96259a17ef82" providerId="ADAL" clId="{23B5FDDA-C94F-4F27-9B11-58ACA5C493E1}" dt="2020-09-03T15:31:16.907" v="164" actId="478"/>
          <ac:spMkLst>
            <pc:docMk/>
            <pc:sldMk cId="3687397951" sldId="749"/>
            <ac:spMk id="8" creationId="{A1AB5D75-3AFE-4644-B523-8663EE8BC4F3}"/>
          </ac:spMkLst>
        </pc:spChg>
        <pc:spChg chg="mod">
          <ac:chgData name="William Kinnison" userId="0a1b5224-4931-40b9-a643-96259a17ef82" providerId="ADAL" clId="{23B5FDDA-C94F-4F27-9B11-58ACA5C493E1}" dt="2020-09-04T14:35:22.341" v="2087" actId="20577"/>
          <ac:spMkLst>
            <pc:docMk/>
            <pc:sldMk cId="3687397951" sldId="749"/>
            <ac:spMk id="9" creationId="{00000000-0000-0000-0000-000000000000}"/>
          </ac:spMkLst>
        </pc:spChg>
        <pc:spChg chg="del">
          <ac:chgData name="William Kinnison" userId="0a1b5224-4931-40b9-a643-96259a17ef82" providerId="ADAL" clId="{23B5FDDA-C94F-4F27-9B11-58ACA5C493E1}" dt="2020-09-03T15:31:16.907" v="164" actId="478"/>
          <ac:spMkLst>
            <pc:docMk/>
            <pc:sldMk cId="3687397951" sldId="749"/>
            <ac:spMk id="11" creationId="{B1373B62-F5BA-454D-964B-AA3C602460AE}"/>
          </ac:spMkLst>
        </pc:spChg>
        <pc:spChg chg="del">
          <ac:chgData name="William Kinnison" userId="0a1b5224-4931-40b9-a643-96259a17ef82" providerId="ADAL" clId="{23B5FDDA-C94F-4F27-9B11-58ACA5C493E1}" dt="2020-09-03T15:31:16.907" v="164" actId="478"/>
          <ac:spMkLst>
            <pc:docMk/>
            <pc:sldMk cId="3687397951" sldId="749"/>
            <ac:spMk id="12" creationId="{B6AC18AE-2605-47F1-9A4E-F9DE781659DE}"/>
          </ac:spMkLst>
        </pc:spChg>
        <pc:spChg chg="del">
          <ac:chgData name="William Kinnison" userId="0a1b5224-4931-40b9-a643-96259a17ef82" providerId="ADAL" clId="{23B5FDDA-C94F-4F27-9B11-58ACA5C493E1}" dt="2020-09-03T15:31:16.907" v="164" actId="478"/>
          <ac:spMkLst>
            <pc:docMk/>
            <pc:sldMk cId="3687397951" sldId="749"/>
            <ac:spMk id="13" creationId="{A4A2AA21-3F5E-4F6B-94C8-7E5320298F17}"/>
          </ac:spMkLst>
        </pc:spChg>
        <pc:spChg chg="del">
          <ac:chgData name="William Kinnison" userId="0a1b5224-4931-40b9-a643-96259a17ef82" providerId="ADAL" clId="{23B5FDDA-C94F-4F27-9B11-58ACA5C493E1}" dt="2020-09-03T15:31:16.907" v="164" actId="478"/>
          <ac:spMkLst>
            <pc:docMk/>
            <pc:sldMk cId="3687397951" sldId="749"/>
            <ac:spMk id="14" creationId="{C57234A2-7885-492B-9C88-47D45DC66D72}"/>
          </ac:spMkLst>
        </pc:spChg>
        <pc:spChg chg="del">
          <ac:chgData name="William Kinnison" userId="0a1b5224-4931-40b9-a643-96259a17ef82" providerId="ADAL" clId="{23B5FDDA-C94F-4F27-9B11-58ACA5C493E1}" dt="2020-09-03T15:31:16.907" v="164" actId="478"/>
          <ac:spMkLst>
            <pc:docMk/>
            <pc:sldMk cId="3687397951" sldId="749"/>
            <ac:spMk id="32" creationId="{2BA34EEB-3676-40CE-8005-F7295657AEBB}"/>
          </ac:spMkLst>
        </pc:spChg>
        <pc:spChg chg="del">
          <ac:chgData name="William Kinnison" userId="0a1b5224-4931-40b9-a643-96259a17ef82" providerId="ADAL" clId="{23B5FDDA-C94F-4F27-9B11-58ACA5C493E1}" dt="2020-09-03T15:31:16.907" v="164" actId="478"/>
          <ac:spMkLst>
            <pc:docMk/>
            <pc:sldMk cId="3687397951" sldId="749"/>
            <ac:spMk id="33" creationId="{43002626-EE63-45E6-BB0E-375E7DC3006D}"/>
          </ac:spMkLst>
        </pc:spChg>
        <pc:spChg chg="del">
          <ac:chgData name="William Kinnison" userId="0a1b5224-4931-40b9-a643-96259a17ef82" providerId="ADAL" clId="{23B5FDDA-C94F-4F27-9B11-58ACA5C493E1}" dt="2020-09-03T15:31:16.907" v="164" actId="478"/>
          <ac:spMkLst>
            <pc:docMk/>
            <pc:sldMk cId="3687397951" sldId="749"/>
            <ac:spMk id="34" creationId="{89D25A43-178A-4F2A-B47D-6F9C0507E977}"/>
          </ac:spMkLst>
        </pc:spChg>
        <pc:spChg chg="del">
          <ac:chgData name="William Kinnison" userId="0a1b5224-4931-40b9-a643-96259a17ef82" providerId="ADAL" clId="{23B5FDDA-C94F-4F27-9B11-58ACA5C493E1}" dt="2020-09-03T15:31:16.907" v="164" actId="478"/>
          <ac:spMkLst>
            <pc:docMk/>
            <pc:sldMk cId="3687397951" sldId="749"/>
            <ac:spMk id="35" creationId="{0F8194E4-CDF2-42BF-A2B0-778DC235FBD0}"/>
          </ac:spMkLst>
        </pc:spChg>
        <pc:picChg chg="add del mod">
          <ac:chgData name="William Kinnison" userId="0a1b5224-4931-40b9-a643-96259a17ef82" providerId="ADAL" clId="{23B5FDDA-C94F-4F27-9B11-58ACA5C493E1}" dt="2020-09-04T14:33:11.919" v="2015" actId="22"/>
          <ac:picMkLst>
            <pc:docMk/>
            <pc:sldMk cId="3687397951" sldId="749"/>
            <ac:picMk id="2" creationId="{449ADBD3-A687-4680-816F-1BA1BD3965C0}"/>
          </ac:picMkLst>
        </pc:picChg>
        <pc:picChg chg="del">
          <ac:chgData name="William Kinnison" userId="0a1b5224-4931-40b9-a643-96259a17ef82" providerId="ADAL" clId="{23B5FDDA-C94F-4F27-9B11-58ACA5C493E1}" dt="2020-09-03T15:31:12.821" v="163" actId="478"/>
          <ac:picMkLst>
            <pc:docMk/>
            <pc:sldMk cId="3687397951" sldId="749"/>
            <ac:picMk id="10" creationId="{0CDC24E2-522F-4144-B3AE-2F2F06E3CFAD}"/>
          </ac:picMkLst>
        </pc:picChg>
      </pc:sldChg>
      <pc:sldChg chg="addSp modSp new mod">
        <pc:chgData name="William Kinnison" userId="0a1b5224-4931-40b9-a643-96259a17ef82" providerId="ADAL" clId="{23B5FDDA-C94F-4F27-9B11-58ACA5C493E1}" dt="2020-09-03T16:28:49.401" v="840" actId="20577"/>
        <pc:sldMkLst>
          <pc:docMk/>
          <pc:sldMk cId="468503185" sldId="750"/>
        </pc:sldMkLst>
        <pc:spChg chg="add mod">
          <ac:chgData name="William Kinnison" userId="0a1b5224-4931-40b9-a643-96259a17ef82" providerId="ADAL" clId="{23B5FDDA-C94F-4F27-9B11-58ACA5C493E1}" dt="2020-09-03T16:28:49.401" v="840" actId="20577"/>
          <ac:spMkLst>
            <pc:docMk/>
            <pc:sldMk cId="468503185" sldId="750"/>
            <ac:spMk id="3" creationId="{F46ACCE6-D3B3-4D8D-AC2B-8B4238D27C6B}"/>
          </ac:spMkLst>
        </pc:spChg>
      </pc:sldChg>
      <pc:sldChg chg="addSp delSp modSp add mod">
        <pc:chgData name="William Kinnison" userId="0a1b5224-4931-40b9-a643-96259a17ef82" providerId="ADAL" clId="{23B5FDDA-C94F-4F27-9B11-58ACA5C493E1}" dt="2020-09-03T18:01:22.079" v="844" actId="1076"/>
        <pc:sldMkLst>
          <pc:docMk/>
          <pc:sldMk cId="2591953447" sldId="751"/>
        </pc:sldMkLst>
        <pc:spChg chg="del">
          <ac:chgData name="William Kinnison" userId="0a1b5224-4931-40b9-a643-96259a17ef82" providerId="ADAL" clId="{23B5FDDA-C94F-4F27-9B11-58ACA5C493E1}" dt="2020-09-03T18:01:02.998" v="842" actId="478"/>
          <ac:spMkLst>
            <pc:docMk/>
            <pc:sldMk cId="2591953447" sldId="751"/>
            <ac:spMk id="3" creationId="{F46ACCE6-D3B3-4D8D-AC2B-8B4238D27C6B}"/>
          </ac:spMkLst>
        </pc:spChg>
        <pc:picChg chg="add mod">
          <ac:chgData name="William Kinnison" userId="0a1b5224-4931-40b9-a643-96259a17ef82" providerId="ADAL" clId="{23B5FDDA-C94F-4F27-9B11-58ACA5C493E1}" dt="2020-09-03T18:01:22.079" v="844" actId="1076"/>
          <ac:picMkLst>
            <pc:docMk/>
            <pc:sldMk cId="2591953447" sldId="751"/>
            <ac:picMk id="4" creationId="{0897DB0A-31CA-4427-900C-4EDDA6AE78A0}"/>
          </ac:picMkLst>
        </pc:picChg>
      </pc:sldChg>
      <pc:sldChg chg="addSp modSp new mod">
        <pc:chgData name="William Kinnison" userId="0a1b5224-4931-40b9-a643-96259a17ef82" providerId="ADAL" clId="{23B5FDDA-C94F-4F27-9B11-58ACA5C493E1}" dt="2020-09-03T18:01:42.491" v="850" actId="1076"/>
        <pc:sldMkLst>
          <pc:docMk/>
          <pc:sldMk cId="3928749762" sldId="752"/>
        </pc:sldMkLst>
        <pc:picChg chg="add mod">
          <ac:chgData name="William Kinnison" userId="0a1b5224-4931-40b9-a643-96259a17ef82" providerId="ADAL" clId="{23B5FDDA-C94F-4F27-9B11-58ACA5C493E1}" dt="2020-09-03T18:01:42.491" v="850" actId="1076"/>
          <ac:picMkLst>
            <pc:docMk/>
            <pc:sldMk cId="3928749762" sldId="752"/>
            <ac:picMk id="3" creationId="{AD16FF6C-F1AA-4333-9F94-F502C4BE4B05}"/>
          </ac:picMkLst>
        </pc:picChg>
      </pc:sldChg>
      <pc:sldChg chg="addSp delSp modSp add mod">
        <pc:chgData name="William Kinnison" userId="0a1b5224-4931-40b9-a643-96259a17ef82" providerId="ADAL" clId="{23B5FDDA-C94F-4F27-9B11-58ACA5C493E1}" dt="2020-09-04T14:05:58.815" v="1635" actId="20577"/>
        <pc:sldMkLst>
          <pc:docMk/>
          <pc:sldMk cId="1309723594" sldId="754"/>
        </pc:sldMkLst>
        <pc:spChg chg="add del mod">
          <ac:chgData name="William Kinnison" userId="0a1b5224-4931-40b9-a643-96259a17ef82" providerId="ADAL" clId="{23B5FDDA-C94F-4F27-9B11-58ACA5C493E1}" dt="2020-09-04T13:58:58.644" v="1168"/>
          <ac:spMkLst>
            <pc:docMk/>
            <pc:sldMk cId="1309723594" sldId="754"/>
            <ac:spMk id="2" creationId="{CB3D2CCA-C37F-4A81-BE93-66439F03119E}"/>
          </ac:spMkLst>
        </pc:spChg>
        <pc:spChg chg="mod">
          <ac:chgData name="William Kinnison" userId="0a1b5224-4931-40b9-a643-96259a17ef82" providerId="ADAL" clId="{23B5FDDA-C94F-4F27-9B11-58ACA5C493E1}" dt="2020-09-04T13:58:57.828" v="1166" actId="20577"/>
          <ac:spMkLst>
            <pc:docMk/>
            <pc:sldMk cId="1309723594" sldId="754"/>
            <ac:spMk id="3" creationId="{00000000-0000-0000-0000-000000000000}"/>
          </ac:spMkLst>
        </pc:spChg>
        <pc:spChg chg="del">
          <ac:chgData name="William Kinnison" userId="0a1b5224-4931-40b9-a643-96259a17ef82" providerId="ADAL" clId="{23B5FDDA-C94F-4F27-9B11-58ACA5C493E1}" dt="2020-09-04T13:58:09.747" v="1138" actId="478"/>
          <ac:spMkLst>
            <pc:docMk/>
            <pc:sldMk cId="1309723594" sldId="754"/>
            <ac:spMk id="4" creationId="{00000000-0000-0000-0000-000000000000}"/>
          </ac:spMkLst>
        </pc:spChg>
        <pc:spChg chg="add mod">
          <ac:chgData name="William Kinnison" userId="0a1b5224-4931-40b9-a643-96259a17ef82" providerId="ADAL" clId="{23B5FDDA-C94F-4F27-9B11-58ACA5C493E1}" dt="2020-09-04T14:05:58.815" v="1635" actId="20577"/>
          <ac:spMkLst>
            <pc:docMk/>
            <pc:sldMk cId="1309723594" sldId="754"/>
            <ac:spMk id="6" creationId="{33B63BAA-71E7-42B3-90D8-56CA86BAEAF3}"/>
          </ac:spMkLst>
        </pc:spChg>
      </pc:sldChg>
      <pc:sldChg chg="addSp modSp new mod">
        <pc:chgData name="William Kinnison" userId="0a1b5224-4931-40b9-a643-96259a17ef82" providerId="ADAL" clId="{23B5FDDA-C94F-4F27-9B11-58ACA5C493E1}" dt="2020-09-08T19:49:58.501" v="2234" actId="1076"/>
        <pc:sldMkLst>
          <pc:docMk/>
          <pc:sldMk cId="1300448013" sldId="755"/>
        </pc:sldMkLst>
        <pc:spChg chg="add mod">
          <ac:chgData name="William Kinnison" userId="0a1b5224-4931-40b9-a643-96259a17ef82" providerId="ADAL" clId="{23B5FDDA-C94F-4F27-9B11-58ACA5C493E1}" dt="2020-09-04T14:23:41.783" v="1862" actId="1076"/>
          <ac:spMkLst>
            <pc:docMk/>
            <pc:sldMk cId="1300448013" sldId="755"/>
            <ac:spMk id="3" creationId="{481A0F90-6708-411E-A954-360C0E273551}"/>
          </ac:spMkLst>
        </pc:spChg>
        <pc:spChg chg="add mod">
          <ac:chgData name="William Kinnison" userId="0a1b5224-4931-40b9-a643-96259a17ef82" providerId="ADAL" clId="{23B5FDDA-C94F-4F27-9B11-58ACA5C493E1}" dt="2020-09-04T14:23:34.511" v="1860" actId="20577"/>
          <ac:spMkLst>
            <pc:docMk/>
            <pc:sldMk cId="1300448013" sldId="755"/>
            <ac:spMk id="4" creationId="{8BCD7D7E-BCD9-4A33-9F65-903352DAA43B}"/>
          </ac:spMkLst>
        </pc:spChg>
        <pc:spChg chg="mod">
          <ac:chgData name="William Kinnison" userId="0a1b5224-4931-40b9-a643-96259a17ef82" providerId="ADAL" clId="{23B5FDDA-C94F-4F27-9B11-58ACA5C493E1}" dt="2020-09-08T19:49:41.816" v="2231"/>
          <ac:spMkLst>
            <pc:docMk/>
            <pc:sldMk cId="1300448013" sldId="755"/>
            <ac:spMk id="8" creationId="{736DF230-2901-4664-A34E-11AC05B3A8D7}"/>
          </ac:spMkLst>
        </pc:spChg>
        <pc:spChg chg="mod">
          <ac:chgData name="William Kinnison" userId="0a1b5224-4931-40b9-a643-96259a17ef82" providerId="ADAL" clId="{23B5FDDA-C94F-4F27-9B11-58ACA5C493E1}" dt="2020-09-08T19:49:41.816" v="2231"/>
          <ac:spMkLst>
            <pc:docMk/>
            <pc:sldMk cId="1300448013" sldId="755"/>
            <ac:spMk id="9" creationId="{7FA2AD5B-3FDD-4E9B-B4A1-817B13875FC1}"/>
          </ac:spMkLst>
        </pc:spChg>
        <pc:grpChg chg="add mod">
          <ac:chgData name="William Kinnison" userId="0a1b5224-4931-40b9-a643-96259a17ef82" providerId="ADAL" clId="{23B5FDDA-C94F-4F27-9B11-58ACA5C493E1}" dt="2020-09-08T19:49:58.501" v="2234" actId="1076"/>
          <ac:grpSpMkLst>
            <pc:docMk/>
            <pc:sldMk cId="1300448013" sldId="755"/>
            <ac:grpSpMk id="7" creationId="{3EAEA180-1A62-4009-9E8C-FFB8A2D2EF6A}"/>
          </ac:grpSpMkLst>
        </pc:grpChg>
        <pc:picChg chg="add mod">
          <ac:chgData name="William Kinnison" userId="0a1b5224-4931-40b9-a643-96259a17ef82" providerId="ADAL" clId="{23B5FDDA-C94F-4F27-9B11-58ACA5C493E1}" dt="2020-09-08T19:49:45.574" v="2233" actId="1076"/>
          <ac:picMkLst>
            <pc:docMk/>
            <pc:sldMk cId="1300448013" sldId="755"/>
            <ac:picMk id="5" creationId="{D5C0685D-A403-402E-8DF8-CC50A8549909}"/>
          </ac:picMkLst>
        </pc:picChg>
        <pc:picChg chg="add">
          <ac:chgData name="William Kinnison" userId="0a1b5224-4931-40b9-a643-96259a17ef82" providerId="ADAL" clId="{23B5FDDA-C94F-4F27-9B11-58ACA5C493E1}" dt="2020-09-04T14:23:51.034" v="1863" actId="22"/>
          <ac:picMkLst>
            <pc:docMk/>
            <pc:sldMk cId="1300448013" sldId="755"/>
            <ac:picMk id="6" creationId="{641680B3-54E1-408A-907F-C3640ADD805E}"/>
          </ac:picMkLst>
        </pc:picChg>
      </pc:sldChg>
    </pc:docChg>
  </pc:docChgLst>
  <pc:docChgLst>
    <pc:chgData name="Kaelee Harper" userId="551bc754-dc5b-4321-85c7-faed821a67fa" providerId="ADAL" clId="{7878FDC8-F6F5-4396-90EB-10519CE08E1D}"/>
    <pc:docChg chg="undo custSel modSld">
      <pc:chgData name="Kaelee Harper" userId="551bc754-dc5b-4321-85c7-faed821a67fa" providerId="ADAL" clId="{7878FDC8-F6F5-4396-90EB-10519CE08E1D}" dt="2022-07-28T14:43:46.942" v="36" actId="33524"/>
      <pc:docMkLst>
        <pc:docMk/>
      </pc:docMkLst>
      <pc:sldChg chg="modSp mod">
        <pc:chgData name="Kaelee Harper" userId="551bc754-dc5b-4321-85c7-faed821a67fa" providerId="ADAL" clId="{7878FDC8-F6F5-4396-90EB-10519CE08E1D}" dt="2022-07-28T14:43:34.328" v="35" actId="20577"/>
        <pc:sldMkLst>
          <pc:docMk/>
          <pc:sldMk cId="415700644" sldId="600"/>
        </pc:sldMkLst>
        <pc:spChg chg="mod">
          <ac:chgData name="Kaelee Harper" userId="551bc754-dc5b-4321-85c7-faed821a67fa" providerId="ADAL" clId="{7878FDC8-F6F5-4396-90EB-10519CE08E1D}" dt="2022-07-28T14:43:34.328" v="35" actId="20577"/>
          <ac:spMkLst>
            <pc:docMk/>
            <pc:sldMk cId="415700644" sldId="600"/>
            <ac:spMk id="12" creationId="{00000000-0000-0000-0000-000000000000}"/>
          </ac:spMkLst>
        </pc:spChg>
      </pc:sldChg>
      <pc:sldChg chg="modSp mod">
        <pc:chgData name="Kaelee Harper" userId="551bc754-dc5b-4321-85c7-faed821a67fa" providerId="ADAL" clId="{7878FDC8-F6F5-4396-90EB-10519CE08E1D}" dt="2022-07-28T14:43:46.942" v="36" actId="33524"/>
        <pc:sldMkLst>
          <pc:docMk/>
          <pc:sldMk cId="4200355206" sldId="601"/>
        </pc:sldMkLst>
        <pc:spChg chg="mod">
          <ac:chgData name="Kaelee Harper" userId="551bc754-dc5b-4321-85c7-faed821a67fa" providerId="ADAL" clId="{7878FDC8-F6F5-4396-90EB-10519CE08E1D}" dt="2022-07-28T14:43:46.942" v="36" actId="33524"/>
          <ac:spMkLst>
            <pc:docMk/>
            <pc:sldMk cId="4200355206" sldId="601"/>
            <ac:spMk id="4" creationId="{5EC594B6-0B88-4FC9-AA3C-FC7527556C71}"/>
          </ac:spMkLst>
        </pc:spChg>
      </pc:sldChg>
      <pc:sldChg chg="modSp mod">
        <pc:chgData name="Kaelee Harper" userId="551bc754-dc5b-4321-85c7-faed821a67fa" providerId="ADAL" clId="{7878FDC8-F6F5-4396-90EB-10519CE08E1D}" dt="2022-07-28T14:19:26.211" v="11" actId="5793"/>
        <pc:sldMkLst>
          <pc:docMk/>
          <pc:sldMk cId="455021908" sldId="713"/>
        </pc:sldMkLst>
        <pc:spChg chg="mod">
          <ac:chgData name="Kaelee Harper" userId="551bc754-dc5b-4321-85c7-faed821a67fa" providerId="ADAL" clId="{7878FDC8-F6F5-4396-90EB-10519CE08E1D}" dt="2022-07-28T14:19:26.211" v="11" actId="5793"/>
          <ac:spMkLst>
            <pc:docMk/>
            <pc:sldMk cId="455021908" sldId="713"/>
            <ac:spMk id="15" creationId="{9D650E18-242B-4D19-951D-1124AB7D95DA}"/>
          </ac:spMkLst>
        </pc:spChg>
      </pc:sldChg>
      <pc:sldChg chg="modSp mod">
        <pc:chgData name="Kaelee Harper" userId="551bc754-dc5b-4321-85c7-faed821a67fa" providerId="ADAL" clId="{7878FDC8-F6F5-4396-90EB-10519CE08E1D}" dt="2022-07-28T14:39:19.327" v="19" actId="1076"/>
        <pc:sldMkLst>
          <pc:docMk/>
          <pc:sldMk cId="4026045733" sldId="747"/>
        </pc:sldMkLst>
        <pc:spChg chg="mod">
          <ac:chgData name="Kaelee Harper" userId="551bc754-dc5b-4321-85c7-faed821a67fa" providerId="ADAL" clId="{7878FDC8-F6F5-4396-90EB-10519CE08E1D}" dt="2022-07-28T14:39:19.327" v="19" actId="1076"/>
          <ac:spMkLst>
            <pc:docMk/>
            <pc:sldMk cId="4026045733" sldId="747"/>
            <ac:spMk id="29" creationId="{EEB9E97C-CA7A-4725-BE0C-28D9C8F14FB4}"/>
          </ac:spMkLst>
        </pc:spChg>
      </pc:sldChg>
      <pc:sldChg chg="modSp mod">
        <pc:chgData name="Kaelee Harper" userId="551bc754-dc5b-4321-85c7-faed821a67fa" providerId="ADAL" clId="{7878FDC8-F6F5-4396-90EB-10519CE08E1D}" dt="2022-07-28T14:36:18.623" v="15" actId="20577"/>
        <pc:sldMkLst>
          <pc:docMk/>
          <pc:sldMk cId="3687397951" sldId="749"/>
        </pc:sldMkLst>
        <pc:spChg chg="mod">
          <ac:chgData name="Kaelee Harper" userId="551bc754-dc5b-4321-85c7-faed821a67fa" providerId="ADAL" clId="{7878FDC8-F6F5-4396-90EB-10519CE08E1D}" dt="2022-07-28T14:36:18.623" v="15" actId="20577"/>
          <ac:spMkLst>
            <pc:docMk/>
            <pc:sldMk cId="3687397951" sldId="749"/>
            <ac:spMk id="9" creationId="{00000000-0000-0000-0000-000000000000}"/>
          </ac:spMkLst>
        </pc:spChg>
      </pc:sldChg>
      <pc:sldChg chg="modSp mod">
        <pc:chgData name="Kaelee Harper" userId="551bc754-dc5b-4321-85c7-faed821a67fa" providerId="ADAL" clId="{7878FDC8-F6F5-4396-90EB-10519CE08E1D}" dt="2022-07-28T14:16:58.717" v="1" actId="14734"/>
        <pc:sldMkLst>
          <pc:docMk/>
          <pc:sldMk cId="456163711" sldId="759"/>
        </pc:sldMkLst>
        <pc:graphicFrameChg chg="modGraphic">
          <ac:chgData name="Kaelee Harper" userId="551bc754-dc5b-4321-85c7-faed821a67fa" providerId="ADAL" clId="{7878FDC8-F6F5-4396-90EB-10519CE08E1D}" dt="2022-07-28T14:16:58.717" v="1" actId="14734"/>
          <ac:graphicFrameMkLst>
            <pc:docMk/>
            <pc:sldMk cId="456163711" sldId="759"/>
            <ac:graphicFrameMk id="2" creationId="{00000000-0000-0000-0000-000000000000}"/>
          </ac:graphicFrameMkLst>
        </pc:graphicFrameChg>
      </pc:sldChg>
      <pc:sldChg chg="addCm">
        <pc:chgData name="Kaelee Harper" userId="551bc754-dc5b-4321-85c7-faed821a67fa" providerId="ADAL" clId="{7878FDC8-F6F5-4396-90EB-10519CE08E1D}" dt="2022-07-28T14:22:04.446" v="12"/>
        <pc:sldMkLst>
          <pc:docMk/>
          <pc:sldMk cId="2069908307" sldId="764"/>
        </pc:sldMkLst>
      </pc:sldChg>
    </pc:docChg>
  </pc:docChgLst>
  <pc:docChgLst>
    <pc:chgData name="Kaelee Harper" userId="551bc754-dc5b-4321-85c7-faed821a67fa" providerId="ADAL" clId="{7FC21838-EC6D-41FD-9F7B-3DCD3ED63EF8}"/>
    <pc:docChg chg="">
      <pc:chgData name="Kaelee Harper" userId="551bc754-dc5b-4321-85c7-faed821a67fa" providerId="ADAL" clId="{7FC21838-EC6D-41FD-9F7B-3DCD3ED63EF8}" dt="2022-11-22T17:45:54.589" v="0"/>
      <pc:docMkLst>
        <pc:docMk/>
      </pc:docMkLst>
      <pc:sldChg chg="addCm">
        <pc:chgData name="Kaelee Harper" userId="551bc754-dc5b-4321-85c7-faed821a67fa" providerId="ADAL" clId="{7FC21838-EC6D-41FD-9F7B-3DCD3ED63EF8}" dt="2022-11-22T17:45:54.589" v="0"/>
        <pc:sldMkLst>
          <pc:docMk/>
          <pc:sldMk cId="456163711" sldId="759"/>
        </pc:sldMkLst>
      </pc:sldChg>
    </pc:docChg>
  </pc:docChgLst>
  <pc:docChgLst>
    <pc:chgData name="William Kinnison" userId="S::wkinnison@emetric.net::0a1b5224-4931-40b9-a643-96259a17ef82" providerId="AD" clId="Web-{922E3901-427F-B6EA-E076-6BE8A9D31935}"/>
    <pc:docChg chg="modSld">
      <pc:chgData name="William Kinnison" userId="S::wkinnison@emetric.net::0a1b5224-4931-40b9-a643-96259a17ef82" providerId="AD" clId="Web-{922E3901-427F-B6EA-E076-6BE8A9D31935}" dt="2020-09-02T19:55:04.360" v="19"/>
      <pc:docMkLst>
        <pc:docMk/>
      </pc:docMkLst>
      <pc:sldChg chg="modSp">
        <pc:chgData name="William Kinnison" userId="S::wkinnison@emetric.net::0a1b5224-4931-40b9-a643-96259a17ef82" providerId="AD" clId="Web-{922E3901-427F-B6EA-E076-6BE8A9D31935}" dt="2020-09-02T19:52:02.287" v="9" actId="20577"/>
        <pc:sldMkLst>
          <pc:docMk/>
          <pc:sldMk cId="2404661739" sldId="577"/>
        </pc:sldMkLst>
        <pc:spChg chg="mod">
          <ac:chgData name="William Kinnison" userId="S::wkinnison@emetric.net::0a1b5224-4931-40b9-a643-96259a17ef82" providerId="AD" clId="Web-{922E3901-427F-B6EA-E076-6BE8A9D31935}" dt="2020-09-02T19:52:02.287" v="9" actId="20577"/>
          <ac:spMkLst>
            <pc:docMk/>
            <pc:sldMk cId="2404661739" sldId="577"/>
            <ac:spMk id="3" creationId="{00000000-0000-0000-0000-000000000000}"/>
          </ac:spMkLst>
        </pc:spChg>
      </pc:sldChg>
      <pc:sldChg chg="delSp modSp">
        <pc:chgData name="William Kinnison" userId="S::wkinnison@emetric.net::0a1b5224-4931-40b9-a643-96259a17ef82" providerId="AD" clId="Web-{922E3901-427F-B6EA-E076-6BE8A9D31935}" dt="2020-09-02T19:55:04.360" v="19"/>
        <pc:sldMkLst>
          <pc:docMk/>
          <pc:sldMk cId="1695782484" sldId="680"/>
        </pc:sldMkLst>
        <pc:spChg chg="del">
          <ac:chgData name="William Kinnison" userId="S::wkinnison@emetric.net::0a1b5224-4931-40b9-a643-96259a17ef82" providerId="AD" clId="Web-{922E3901-427F-B6EA-E076-6BE8A9D31935}" dt="2020-09-02T19:53:44.418" v="13"/>
          <ac:spMkLst>
            <pc:docMk/>
            <pc:sldMk cId="1695782484" sldId="680"/>
            <ac:spMk id="19" creationId="{C81BDE38-5E6A-44D6-B5DF-38899338934A}"/>
          </ac:spMkLst>
        </pc:spChg>
        <pc:spChg chg="mod">
          <ac:chgData name="William Kinnison" userId="S::wkinnison@emetric.net::0a1b5224-4931-40b9-a643-96259a17ef82" providerId="AD" clId="Web-{922E3901-427F-B6EA-E076-6BE8A9D31935}" dt="2020-09-02T19:54:56.813" v="18" actId="1076"/>
          <ac:spMkLst>
            <pc:docMk/>
            <pc:sldMk cId="1695782484" sldId="680"/>
            <ac:spMk id="20" creationId="{EE1B295E-A3CC-4BCA-8445-875DD05F04AF}"/>
          </ac:spMkLst>
        </pc:spChg>
        <pc:graphicFrameChg chg="mod modGraphic">
          <ac:chgData name="William Kinnison" userId="S::wkinnison@emetric.net::0a1b5224-4931-40b9-a643-96259a17ef82" providerId="AD" clId="Web-{922E3901-427F-B6EA-E076-6BE8A9D31935}" dt="2020-09-02T19:54:43.671" v="16"/>
          <ac:graphicFrameMkLst>
            <pc:docMk/>
            <pc:sldMk cId="1695782484" sldId="680"/>
            <ac:graphicFrameMk id="3" creationId="{00000000-0000-0000-0000-000000000000}"/>
          </ac:graphicFrameMkLst>
        </pc:graphicFrameChg>
        <pc:cxnChg chg="mod">
          <ac:chgData name="William Kinnison" userId="S::wkinnison@emetric.net::0a1b5224-4931-40b9-a643-96259a17ef82" providerId="AD" clId="Web-{922E3901-427F-B6EA-E076-6BE8A9D31935}" dt="2020-09-02T19:54:56.813" v="18" actId="1076"/>
          <ac:cxnSpMkLst>
            <pc:docMk/>
            <pc:sldMk cId="1695782484" sldId="680"/>
            <ac:cxnSpMk id="22" creationId="{79189C7A-B01E-44C9-A8F3-79683DE37745}"/>
          </ac:cxnSpMkLst>
        </pc:cxnChg>
        <pc:cxnChg chg="mod">
          <ac:chgData name="William Kinnison" userId="S::wkinnison@emetric.net::0a1b5224-4931-40b9-a643-96259a17ef82" providerId="AD" clId="Web-{922E3901-427F-B6EA-E076-6BE8A9D31935}" dt="2020-09-02T19:53:44.418" v="13"/>
          <ac:cxnSpMkLst>
            <pc:docMk/>
            <pc:sldMk cId="1695782484" sldId="680"/>
            <ac:cxnSpMk id="52" creationId="{0C00B507-BBEA-430B-BA2B-3B10AFBC6089}"/>
          </ac:cxnSpMkLst>
        </pc:cxnChg>
        <pc:cxnChg chg="del mod">
          <ac:chgData name="William Kinnison" userId="S::wkinnison@emetric.net::0a1b5224-4931-40b9-a643-96259a17ef82" providerId="AD" clId="Web-{922E3901-427F-B6EA-E076-6BE8A9D31935}" dt="2020-09-02T19:55:04.360" v="19"/>
          <ac:cxnSpMkLst>
            <pc:docMk/>
            <pc:sldMk cId="1695782484" sldId="680"/>
            <ac:cxnSpMk id="104" creationId="{672C1959-DB3A-43A6-ABD7-78B07DC1FD88}"/>
          </ac:cxnSpMkLst>
        </pc:cxnChg>
      </pc:sldChg>
    </pc:docChg>
  </pc:docChgLst>
  <pc:docChgLst>
    <pc:chgData name="William Kinnison" userId="S::wkinnison@emetric.net::0a1b5224-4931-40b9-a643-96259a17ef82" providerId="AD" clId="Web-{5421DBAB-C41D-FE7A-D8F6-C3EBB6963E94}"/>
    <pc:docChg chg="modSld">
      <pc:chgData name="William Kinnison" userId="S::wkinnison@emetric.net::0a1b5224-4931-40b9-a643-96259a17ef82" providerId="AD" clId="Web-{5421DBAB-C41D-FE7A-D8F6-C3EBB6963E94}" dt="2020-07-27T18:32:53.750" v="18"/>
      <pc:docMkLst>
        <pc:docMk/>
      </pc:docMkLst>
      <pc:sldChg chg="modSp">
        <pc:chgData name="William Kinnison" userId="S::wkinnison@emetric.net::0a1b5224-4931-40b9-a643-96259a17ef82" providerId="AD" clId="Web-{5421DBAB-C41D-FE7A-D8F6-C3EBB6963E94}" dt="2020-07-27T18:32:53.750" v="18"/>
        <pc:sldMkLst>
          <pc:docMk/>
          <pc:sldMk cId="1695782484" sldId="680"/>
        </pc:sldMkLst>
        <pc:graphicFrameChg chg="mod modGraphic">
          <ac:chgData name="William Kinnison" userId="S::wkinnison@emetric.net::0a1b5224-4931-40b9-a643-96259a17ef82" providerId="AD" clId="Web-{5421DBAB-C41D-FE7A-D8F6-C3EBB6963E94}" dt="2020-07-27T18:32:53.750" v="18"/>
          <ac:graphicFrameMkLst>
            <pc:docMk/>
            <pc:sldMk cId="1695782484" sldId="680"/>
            <ac:graphicFrameMk id="3" creationId="{00000000-0000-0000-0000-000000000000}"/>
          </ac:graphicFrameMkLst>
        </pc:graphicFrameChg>
      </pc:sldChg>
      <pc:sldChg chg="modSp">
        <pc:chgData name="William Kinnison" userId="S::wkinnison@emetric.net::0a1b5224-4931-40b9-a643-96259a17ef82" providerId="AD" clId="Web-{5421DBAB-C41D-FE7A-D8F6-C3EBB6963E94}" dt="2020-07-27T18:32:38.826" v="14"/>
        <pc:sldMkLst>
          <pc:docMk/>
          <pc:sldMk cId="4289387141" sldId="712"/>
        </pc:sldMkLst>
        <pc:graphicFrameChg chg="mod modGraphic">
          <ac:chgData name="William Kinnison" userId="S::wkinnison@emetric.net::0a1b5224-4931-40b9-a643-96259a17ef82" providerId="AD" clId="Web-{5421DBAB-C41D-FE7A-D8F6-C3EBB6963E94}" dt="2020-07-27T18:32:38.826" v="14"/>
          <ac:graphicFrameMkLst>
            <pc:docMk/>
            <pc:sldMk cId="4289387141" sldId="712"/>
            <ac:graphicFrameMk id="2" creationId="{FBE3F409-46C2-4C86-A201-C121A66B9445}"/>
          </ac:graphicFrameMkLst>
        </pc:graphicFrameChg>
      </pc:sldChg>
    </pc:docChg>
  </pc:docChgLst>
  <pc:docChgLst>
    <pc:chgData name="William Kinnison" userId="0a1b5224-4931-40b9-a643-96259a17ef82" providerId="ADAL" clId="{58450DD4-558C-4C4A-B7F1-00E049A9C46D}"/>
    <pc:docChg chg="undo redo custSel addSld delSld modSld sldOrd">
      <pc:chgData name="William Kinnison" userId="0a1b5224-4931-40b9-a643-96259a17ef82" providerId="ADAL" clId="{58450DD4-558C-4C4A-B7F1-00E049A9C46D}" dt="2022-12-09T15:24:08.895" v="3492" actId="20577"/>
      <pc:docMkLst>
        <pc:docMk/>
      </pc:docMkLst>
      <pc:sldChg chg="del">
        <pc:chgData name="William Kinnison" userId="0a1b5224-4931-40b9-a643-96259a17ef82" providerId="ADAL" clId="{58450DD4-558C-4C4A-B7F1-00E049A9C46D}" dt="2022-11-21T20:38:36.482" v="1" actId="47"/>
        <pc:sldMkLst>
          <pc:docMk/>
          <pc:sldMk cId="2404661739" sldId="577"/>
        </pc:sldMkLst>
      </pc:sldChg>
      <pc:sldChg chg="ord">
        <pc:chgData name="William Kinnison" userId="0a1b5224-4931-40b9-a643-96259a17ef82" providerId="ADAL" clId="{58450DD4-558C-4C4A-B7F1-00E049A9C46D}" dt="2022-11-21T20:54:21.042" v="516"/>
        <pc:sldMkLst>
          <pc:docMk/>
          <pc:sldMk cId="2029753744" sldId="578"/>
        </pc:sldMkLst>
      </pc:sldChg>
      <pc:sldChg chg="addSp modSp mod ord">
        <pc:chgData name="William Kinnison" userId="0a1b5224-4931-40b9-a643-96259a17ef82" providerId="ADAL" clId="{58450DD4-558C-4C4A-B7F1-00E049A9C46D}" dt="2022-11-21T21:05:12.661" v="960" actId="114"/>
        <pc:sldMkLst>
          <pc:docMk/>
          <pc:sldMk cId="3402377395" sldId="580"/>
        </pc:sldMkLst>
        <pc:spChg chg="mod">
          <ac:chgData name="William Kinnison" userId="0a1b5224-4931-40b9-a643-96259a17ef82" providerId="ADAL" clId="{58450DD4-558C-4C4A-B7F1-00E049A9C46D}" dt="2022-11-21T21:04:12.165" v="903" actId="20577"/>
          <ac:spMkLst>
            <pc:docMk/>
            <pc:sldMk cId="3402377395" sldId="580"/>
            <ac:spMk id="8" creationId="{00000000-0000-0000-0000-000000000000}"/>
          </ac:spMkLst>
        </pc:spChg>
        <pc:spChg chg="add mod">
          <ac:chgData name="William Kinnison" userId="0a1b5224-4931-40b9-a643-96259a17ef82" providerId="ADAL" clId="{58450DD4-558C-4C4A-B7F1-00E049A9C46D}" dt="2022-11-21T21:05:07.237" v="959" actId="114"/>
          <ac:spMkLst>
            <pc:docMk/>
            <pc:sldMk cId="3402377395" sldId="580"/>
            <ac:spMk id="10" creationId="{4CFE7BFF-642D-9E8A-6C1E-DE340C370563}"/>
          </ac:spMkLst>
        </pc:spChg>
        <pc:spChg chg="mod">
          <ac:chgData name="William Kinnison" userId="0a1b5224-4931-40b9-a643-96259a17ef82" providerId="ADAL" clId="{58450DD4-558C-4C4A-B7F1-00E049A9C46D}" dt="2022-11-21T21:05:12.661" v="960" actId="114"/>
          <ac:spMkLst>
            <pc:docMk/>
            <pc:sldMk cId="3402377395" sldId="580"/>
            <ac:spMk id="14" creationId="{00000000-0000-0000-0000-000000000000}"/>
          </ac:spMkLst>
        </pc:spChg>
        <pc:spChg chg="mod">
          <ac:chgData name="William Kinnison" userId="0a1b5224-4931-40b9-a643-96259a17ef82" providerId="ADAL" clId="{58450DD4-558C-4C4A-B7F1-00E049A9C46D}" dt="2022-11-21T21:04:55.826" v="957" actId="14100"/>
          <ac:spMkLst>
            <pc:docMk/>
            <pc:sldMk cId="3402377395" sldId="580"/>
            <ac:spMk id="32" creationId="{F50379DD-4E82-4F20-A5A3-45F3844889AA}"/>
          </ac:spMkLst>
        </pc:spChg>
        <pc:spChg chg="mod">
          <ac:chgData name="William Kinnison" userId="0a1b5224-4931-40b9-a643-96259a17ef82" providerId="ADAL" clId="{58450DD4-558C-4C4A-B7F1-00E049A9C46D}" dt="2022-11-21T21:04:09.526" v="902" actId="114"/>
          <ac:spMkLst>
            <pc:docMk/>
            <pc:sldMk cId="3402377395" sldId="580"/>
            <ac:spMk id="39" creationId="{70D7D837-AEDC-4396-AD6F-F5049A54C8BA}"/>
          </ac:spMkLst>
        </pc:spChg>
        <pc:grpChg chg="mod">
          <ac:chgData name="William Kinnison" userId="0a1b5224-4931-40b9-a643-96259a17ef82" providerId="ADAL" clId="{58450DD4-558C-4C4A-B7F1-00E049A9C46D}" dt="2022-11-21T21:01:52.135" v="819" actId="14100"/>
          <ac:grpSpMkLst>
            <pc:docMk/>
            <pc:sldMk cId="3402377395" sldId="580"/>
            <ac:grpSpMk id="31" creationId="{601E7A7D-E1DD-4531-862C-DE826B71E2B2}"/>
          </ac:grpSpMkLst>
        </pc:grpChg>
        <pc:grpChg chg="mod">
          <ac:chgData name="William Kinnison" userId="0a1b5224-4931-40b9-a643-96259a17ef82" providerId="ADAL" clId="{58450DD4-558C-4C4A-B7F1-00E049A9C46D}" dt="2022-11-21T21:03:55.027" v="899" actId="14100"/>
          <ac:grpSpMkLst>
            <pc:docMk/>
            <pc:sldMk cId="3402377395" sldId="580"/>
            <ac:grpSpMk id="37" creationId="{2BA3601F-52AF-4F32-9E14-9C3FABC23EF8}"/>
          </ac:grpSpMkLst>
        </pc:grpChg>
        <pc:grpChg chg="mod">
          <ac:chgData name="William Kinnison" userId="0a1b5224-4931-40b9-a643-96259a17ef82" providerId="ADAL" clId="{58450DD4-558C-4C4A-B7F1-00E049A9C46D}" dt="2022-11-21T21:02:17.926" v="825" actId="1076"/>
          <ac:grpSpMkLst>
            <pc:docMk/>
            <pc:sldMk cId="3402377395" sldId="580"/>
            <ac:grpSpMk id="38" creationId="{1A32EDEA-43F9-4870-A8B7-A5E89C5D0B39}"/>
          </ac:grpSpMkLst>
        </pc:grpChg>
        <pc:cxnChg chg="mod">
          <ac:chgData name="William Kinnison" userId="0a1b5224-4931-40b9-a643-96259a17ef82" providerId="ADAL" clId="{58450DD4-558C-4C4A-B7F1-00E049A9C46D}" dt="2022-11-21T21:03:59.909" v="900" actId="14100"/>
          <ac:cxnSpMkLst>
            <pc:docMk/>
            <pc:sldMk cId="3402377395" sldId="580"/>
            <ac:cxnSpMk id="45" creationId="{77565CF6-7FD1-48BD-87CA-CC227D7BFEF1}"/>
          </ac:cxnSpMkLst>
        </pc:cxnChg>
        <pc:cxnChg chg="mod">
          <ac:chgData name="William Kinnison" userId="0a1b5224-4931-40b9-a643-96259a17ef82" providerId="ADAL" clId="{58450DD4-558C-4C4A-B7F1-00E049A9C46D}" dt="2022-11-21T21:02:17.926" v="825" actId="1076"/>
          <ac:cxnSpMkLst>
            <pc:docMk/>
            <pc:sldMk cId="3402377395" sldId="580"/>
            <ac:cxnSpMk id="48" creationId="{3ED360D6-8631-47F8-A8EE-20996F5336DE}"/>
          </ac:cxnSpMkLst>
        </pc:cxnChg>
        <pc:cxnChg chg="mod">
          <ac:chgData name="William Kinnison" userId="0a1b5224-4931-40b9-a643-96259a17ef82" providerId="ADAL" clId="{58450DD4-558C-4C4A-B7F1-00E049A9C46D}" dt="2022-11-21T21:04:55.826" v="957" actId="14100"/>
          <ac:cxnSpMkLst>
            <pc:docMk/>
            <pc:sldMk cId="3402377395" sldId="580"/>
            <ac:cxnSpMk id="50" creationId="{1E7B30E7-D5FC-441D-940D-FF19B83D1A1C}"/>
          </ac:cxnSpMkLst>
        </pc:cxnChg>
        <pc:cxnChg chg="mod">
          <ac:chgData name="William Kinnison" userId="0a1b5224-4931-40b9-a643-96259a17ef82" providerId="ADAL" clId="{58450DD4-558C-4C4A-B7F1-00E049A9C46D}" dt="2022-11-21T21:03:17.659" v="840" actId="20577"/>
          <ac:cxnSpMkLst>
            <pc:docMk/>
            <pc:sldMk cId="3402377395" sldId="580"/>
            <ac:cxnSpMk id="51" creationId="{1CCFB1CC-C87C-4A57-B650-755B462FEC7E}"/>
          </ac:cxnSpMkLst>
        </pc:cxnChg>
      </pc:sldChg>
      <pc:sldChg chg="del">
        <pc:chgData name="William Kinnison" userId="0a1b5224-4931-40b9-a643-96259a17ef82" providerId="ADAL" clId="{58450DD4-558C-4C4A-B7F1-00E049A9C46D}" dt="2022-11-21T21:06:43.193" v="962" actId="47"/>
        <pc:sldMkLst>
          <pc:docMk/>
          <pc:sldMk cId="1909416756" sldId="585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1836142261" sldId="592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2277985160" sldId="593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1170761225" sldId="594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2360748469" sldId="596"/>
        </pc:sldMkLst>
      </pc:sldChg>
      <pc:sldChg chg="addSp delSp modSp mod">
        <pc:chgData name="William Kinnison" userId="0a1b5224-4931-40b9-a643-96259a17ef82" providerId="ADAL" clId="{58450DD4-558C-4C4A-B7F1-00E049A9C46D}" dt="2022-12-09T15:13:39.848" v="3066" actId="20577"/>
        <pc:sldMkLst>
          <pc:docMk/>
          <pc:sldMk cId="415700644" sldId="600"/>
        </pc:sldMkLst>
        <pc:spChg chg="add del mod">
          <ac:chgData name="William Kinnison" userId="0a1b5224-4931-40b9-a643-96259a17ef82" providerId="ADAL" clId="{58450DD4-558C-4C4A-B7F1-00E049A9C46D}" dt="2022-12-09T15:13:09.287" v="3046" actId="478"/>
          <ac:spMkLst>
            <pc:docMk/>
            <pc:sldMk cId="415700644" sldId="600"/>
            <ac:spMk id="2" creationId="{C099B516-EAF2-E8C0-AD98-033E43AD825F}"/>
          </ac:spMkLst>
        </pc:spChg>
        <pc:spChg chg="mod">
          <ac:chgData name="William Kinnison" userId="0a1b5224-4931-40b9-a643-96259a17ef82" providerId="ADAL" clId="{58450DD4-558C-4C4A-B7F1-00E049A9C46D}" dt="2022-12-09T15:13:33.061" v="3064" actId="20577"/>
          <ac:spMkLst>
            <pc:docMk/>
            <pc:sldMk cId="415700644" sldId="600"/>
            <ac:spMk id="12" creationId="{00000000-0000-0000-0000-000000000000}"/>
          </ac:spMkLst>
        </pc:spChg>
        <pc:graphicFrameChg chg="modGraphic">
          <ac:chgData name="William Kinnison" userId="0a1b5224-4931-40b9-a643-96259a17ef82" providerId="ADAL" clId="{58450DD4-558C-4C4A-B7F1-00E049A9C46D}" dt="2022-12-09T15:13:39.848" v="3066" actId="20577"/>
          <ac:graphicFrameMkLst>
            <pc:docMk/>
            <pc:sldMk cId="415700644" sldId="600"/>
            <ac:graphicFrameMk id="15" creationId="{6832B358-4894-4EF9-8690-3AD12D79F1AD}"/>
          </ac:graphicFrameMkLst>
        </pc:graphicFrameChg>
      </pc:sldChg>
      <pc:sldChg chg="addSp delSp modSp mod">
        <pc:chgData name="William Kinnison" userId="0a1b5224-4931-40b9-a643-96259a17ef82" providerId="ADAL" clId="{58450DD4-558C-4C4A-B7F1-00E049A9C46D}" dt="2022-12-09T15:17:27.072" v="3161" actId="20577"/>
        <pc:sldMkLst>
          <pc:docMk/>
          <pc:sldMk cId="4200355206" sldId="601"/>
        </pc:sldMkLst>
        <pc:spChg chg="add del mod">
          <ac:chgData name="William Kinnison" userId="0a1b5224-4931-40b9-a643-96259a17ef82" providerId="ADAL" clId="{58450DD4-558C-4C4A-B7F1-00E049A9C46D}" dt="2022-12-09T15:15:35.826" v="3096" actId="478"/>
          <ac:spMkLst>
            <pc:docMk/>
            <pc:sldMk cId="4200355206" sldId="601"/>
            <ac:spMk id="3" creationId="{6F61930B-0AB6-71A4-B1AE-DF65F09226E1}"/>
          </ac:spMkLst>
        </pc:spChg>
        <pc:spChg chg="mod">
          <ac:chgData name="William Kinnison" userId="0a1b5224-4931-40b9-a643-96259a17ef82" providerId="ADAL" clId="{58450DD4-558C-4C4A-B7F1-00E049A9C46D}" dt="2022-12-09T15:14:26.119" v="3068"/>
          <ac:spMkLst>
            <pc:docMk/>
            <pc:sldMk cId="4200355206" sldId="601"/>
            <ac:spMk id="4" creationId="{5EC594B6-0B88-4FC9-AA3C-FC7527556C71}"/>
          </ac:spMkLst>
        </pc:spChg>
        <pc:graphicFrameChg chg="mod modGraphic">
          <ac:chgData name="William Kinnison" userId="0a1b5224-4931-40b9-a643-96259a17ef82" providerId="ADAL" clId="{58450DD4-558C-4C4A-B7F1-00E049A9C46D}" dt="2022-12-09T15:17:27.072" v="3161" actId="20577"/>
          <ac:graphicFrameMkLst>
            <pc:docMk/>
            <pc:sldMk cId="4200355206" sldId="601"/>
            <ac:graphicFrameMk id="13" creationId="{D0CC1F1C-9D58-4936-978B-B2EF63FEC2F7}"/>
          </ac:graphicFrameMkLst>
        </pc:graphicFrameChg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772741918" sldId="622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3667714674" sldId="626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3947807755" sldId="627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1922881124" sldId="628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2303777249" sldId="630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130220524" sldId="631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3941285699" sldId="632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484161677" sldId="634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2801429188" sldId="635"/>
        </pc:sldMkLst>
      </pc:sldChg>
      <pc:sldChg chg="modSp mod">
        <pc:chgData name="William Kinnison" userId="0a1b5224-4931-40b9-a643-96259a17ef82" providerId="ADAL" clId="{58450DD4-558C-4C4A-B7F1-00E049A9C46D}" dt="2022-11-21T21:35:14.310" v="1931" actId="207"/>
        <pc:sldMkLst>
          <pc:docMk/>
          <pc:sldMk cId="877539232" sldId="642"/>
        </pc:sldMkLst>
        <pc:graphicFrameChg chg="modGraphic">
          <ac:chgData name="William Kinnison" userId="0a1b5224-4931-40b9-a643-96259a17ef82" providerId="ADAL" clId="{58450DD4-558C-4C4A-B7F1-00E049A9C46D}" dt="2022-11-21T21:35:14.310" v="1931" actId="207"/>
          <ac:graphicFrameMkLst>
            <pc:docMk/>
            <pc:sldMk cId="877539232" sldId="642"/>
            <ac:graphicFrameMk id="4" creationId="{B928C802-9096-4DE7-90B7-E6379FE89B10}"/>
          </ac:graphicFrameMkLst>
        </pc:graphicFrameChg>
      </pc:sldChg>
      <pc:sldChg chg="del">
        <pc:chgData name="William Kinnison" userId="0a1b5224-4931-40b9-a643-96259a17ef82" providerId="ADAL" clId="{58450DD4-558C-4C4A-B7F1-00E049A9C46D}" dt="2022-11-21T21:09:17.993" v="964" actId="47"/>
        <pc:sldMkLst>
          <pc:docMk/>
          <pc:sldMk cId="2272799900" sldId="645"/>
        </pc:sldMkLst>
      </pc:sldChg>
      <pc:sldChg chg="del">
        <pc:chgData name="William Kinnison" userId="0a1b5224-4931-40b9-a643-96259a17ef82" providerId="ADAL" clId="{58450DD4-558C-4C4A-B7F1-00E049A9C46D}" dt="2022-11-21T21:09:17.993" v="964" actId="47"/>
        <pc:sldMkLst>
          <pc:docMk/>
          <pc:sldMk cId="2109788909" sldId="646"/>
        </pc:sldMkLst>
      </pc:sldChg>
      <pc:sldChg chg="del">
        <pc:chgData name="William Kinnison" userId="0a1b5224-4931-40b9-a643-96259a17ef82" providerId="ADAL" clId="{58450DD4-558C-4C4A-B7F1-00E049A9C46D}" dt="2022-11-21T21:09:17.993" v="964" actId="47"/>
        <pc:sldMkLst>
          <pc:docMk/>
          <pc:sldMk cId="666804127" sldId="647"/>
        </pc:sldMkLst>
      </pc:sldChg>
      <pc:sldChg chg="del">
        <pc:chgData name="William Kinnison" userId="0a1b5224-4931-40b9-a643-96259a17ef82" providerId="ADAL" clId="{58450DD4-558C-4C4A-B7F1-00E049A9C46D}" dt="2022-11-21T21:45:58.027" v="1937" actId="47"/>
        <pc:sldMkLst>
          <pc:docMk/>
          <pc:sldMk cId="3418474609" sldId="663"/>
        </pc:sldMkLst>
      </pc:sldChg>
      <pc:sldChg chg="del">
        <pc:chgData name="William Kinnison" userId="0a1b5224-4931-40b9-a643-96259a17ef82" providerId="ADAL" clId="{58450DD4-558C-4C4A-B7F1-00E049A9C46D}" dt="2022-11-21T20:38:14.743" v="0" actId="47"/>
        <pc:sldMkLst>
          <pc:docMk/>
          <pc:sldMk cId="3779551341" sldId="667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162471273" sldId="672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3400863058" sldId="673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2020994440" sldId="677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1091766066" sldId="678"/>
        </pc:sldMkLst>
      </pc:sldChg>
      <pc:sldChg chg="modSp mod">
        <pc:chgData name="William Kinnison" userId="0a1b5224-4931-40b9-a643-96259a17ef82" providerId="ADAL" clId="{58450DD4-558C-4C4A-B7F1-00E049A9C46D}" dt="2022-11-21T22:14:44.209" v="2850" actId="20577"/>
        <pc:sldMkLst>
          <pc:docMk/>
          <pc:sldMk cId="2359354156" sldId="679"/>
        </pc:sldMkLst>
        <pc:spChg chg="mod">
          <ac:chgData name="William Kinnison" userId="0a1b5224-4931-40b9-a643-96259a17ef82" providerId="ADAL" clId="{58450DD4-558C-4C4A-B7F1-00E049A9C46D}" dt="2022-11-21T22:14:44.209" v="2850" actId="20577"/>
          <ac:spMkLst>
            <pc:docMk/>
            <pc:sldMk cId="2359354156" sldId="679"/>
            <ac:spMk id="5" creationId="{00000000-0000-0000-0000-000000000000}"/>
          </ac:spMkLst>
        </pc:spChg>
      </pc:sldChg>
      <pc:sldChg chg="del">
        <pc:chgData name="William Kinnison" userId="0a1b5224-4931-40b9-a643-96259a17ef82" providerId="ADAL" clId="{58450DD4-558C-4C4A-B7F1-00E049A9C46D}" dt="2022-11-21T21:09:17.993" v="964" actId="47"/>
        <pc:sldMkLst>
          <pc:docMk/>
          <pc:sldMk cId="3855884231" sldId="682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4118809016" sldId="684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2604998527" sldId="688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1212055689" sldId="689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3752558386" sldId="691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2664393615" sldId="695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338899807" sldId="697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2172147451" sldId="698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1130495608" sldId="699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929374650" sldId="701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2399570270" sldId="702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2588872077" sldId="704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1327272818" sldId="706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3460188661" sldId="708"/>
        </pc:sldMkLst>
      </pc:sldChg>
      <pc:sldChg chg="modSp mod ord">
        <pc:chgData name="William Kinnison" userId="0a1b5224-4931-40b9-a643-96259a17ef82" providerId="ADAL" clId="{58450DD4-558C-4C4A-B7F1-00E049A9C46D}" dt="2022-11-21T21:07:53.676" v="963" actId="14100"/>
        <pc:sldMkLst>
          <pc:docMk/>
          <pc:sldMk cId="752737551" sldId="711"/>
        </pc:sldMkLst>
        <pc:spChg chg="mod">
          <ac:chgData name="William Kinnison" userId="0a1b5224-4931-40b9-a643-96259a17ef82" providerId="ADAL" clId="{58450DD4-558C-4C4A-B7F1-00E049A9C46D}" dt="2022-11-21T21:00:49.076" v="809" actId="14100"/>
          <ac:spMkLst>
            <pc:docMk/>
            <pc:sldMk cId="752737551" sldId="711"/>
            <ac:spMk id="2" creationId="{00F12F85-517C-4778-A86D-4AEDDB3E74B6}"/>
          </ac:spMkLst>
        </pc:spChg>
        <pc:spChg chg="mod">
          <ac:chgData name="William Kinnison" userId="0a1b5224-4931-40b9-a643-96259a17ef82" providerId="ADAL" clId="{58450DD4-558C-4C4A-B7F1-00E049A9C46D}" dt="2022-11-21T21:07:53.676" v="963" actId="14100"/>
          <ac:spMkLst>
            <pc:docMk/>
            <pc:sldMk cId="752737551" sldId="711"/>
            <ac:spMk id="13" creationId="{00000000-0000-0000-0000-000000000000}"/>
          </ac:spMkLst>
        </pc:spChg>
      </pc:sldChg>
      <pc:sldChg chg="modSp mod ord">
        <pc:chgData name="William Kinnison" userId="0a1b5224-4931-40b9-a643-96259a17ef82" providerId="ADAL" clId="{58450DD4-558C-4C4A-B7F1-00E049A9C46D}" dt="2022-11-21T21:06:12.359" v="961" actId="2165"/>
        <pc:sldMkLst>
          <pc:docMk/>
          <pc:sldMk cId="4289387141" sldId="712"/>
        </pc:sldMkLst>
        <pc:graphicFrameChg chg="modGraphic">
          <ac:chgData name="William Kinnison" userId="0a1b5224-4931-40b9-a643-96259a17ef82" providerId="ADAL" clId="{58450DD4-558C-4C4A-B7F1-00E049A9C46D}" dt="2022-11-21T21:06:12.359" v="961" actId="2165"/>
          <ac:graphicFrameMkLst>
            <pc:docMk/>
            <pc:sldMk cId="4289387141" sldId="712"/>
            <ac:graphicFrameMk id="2" creationId="{FBE3F409-46C2-4C86-A201-C121A66B9445}"/>
          </ac:graphicFrameMkLst>
        </pc:graphicFrameChg>
      </pc:sldChg>
      <pc:sldChg chg="delSp modSp mod ord">
        <pc:chgData name="William Kinnison" userId="0a1b5224-4931-40b9-a643-96259a17ef82" providerId="ADAL" clId="{58450DD4-558C-4C4A-B7F1-00E049A9C46D}" dt="2022-11-21T22:13:20.436" v="2830" actId="12"/>
        <pc:sldMkLst>
          <pc:docMk/>
          <pc:sldMk cId="455021908" sldId="713"/>
        </pc:sldMkLst>
        <pc:spChg chg="mod">
          <ac:chgData name="William Kinnison" userId="0a1b5224-4931-40b9-a643-96259a17ef82" providerId="ADAL" clId="{58450DD4-558C-4C4A-B7F1-00E049A9C46D}" dt="2022-11-21T22:13:20.436" v="2830" actId="12"/>
          <ac:spMkLst>
            <pc:docMk/>
            <pc:sldMk cId="455021908" sldId="713"/>
            <ac:spMk id="15" creationId="{9D650E18-242B-4D19-951D-1124AB7D95DA}"/>
          </ac:spMkLst>
        </pc:spChg>
        <pc:grpChg chg="del">
          <ac:chgData name="William Kinnison" userId="0a1b5224-4931-40b9-a643-96259a17ef82" providerId="ADAL" clId="{58450DD4-558C-4C4A-B7F1-00E049A9C46D}" dt="2022-11-21T20:56:42.317" v="570" actId="478"/>
          <ac:grpSpMkLst>
            <pc:docMk/>
            <pc:sldMk cId="455021908" sldId="713"/>
            <ac:grpSpMk id="3" creationId="{6FF34BB7-40A0-4E94-BA29-1148F876539B}"/>
          </ac:grpSpMkLst>
        </pc:grpChg>
        <pc:grpChg chg="mod">
          <ac:chgData name="William Kinnison" userId="0a1b5224-4931-40b9-a643-96259a17ef82" providerId="ADAL" clId="{58450DD4-558C-4C4A-B7F1-00E049A9C46D}" dt="2022-11-21T20:59:28.192" v="777" actId="1076"/>
          <ac:grpSpMkLst>
            <pc:docMk/>
            <pc:sldMk cId="455021908" sldId="713"/>
            <ac:grpSpMk id="5" creationId="{00000000-0000-0000-0000-000000000000}"/>
          </ac:grpSpMkLst>
        </pc:grpChg>
        <pc:picChg chg="mod">
          <ac:chgData name="William Kinnison" userId="0a1b5224-4931-40b9-a643-96259a17ef82" providerId="ADAL" clId="{58450DD4-558C-4C4A-B7F1-00E049A9C46D}" dt="2022-11-21T20:59:23.117" v="776" actId="1036"/>
          <ac:picMkLst>
            <pc:docMk/>
            <pc:sldMk cId="455021908" sldId="713"/>
            <ac:picMk id="8" creationId="{00000000-0000-0000-0000-000000000000}"/>
          </ac:picMkLst>
        </pc:picChg>
        <pc:picChg chg="mod">
          <ac:chgData name="William Kinnison" userId="0a1b5224-4931-40b9-a643-96259a17ef82" providerId="ADAL" clId="{58450DD4-558C-4C4A-B7F1-00E049A9C46D}" dt="2022-11-21T20:59:45.642" v="781" actId="1076"/>
          <ac:picMkLst>
            <pc:docMk/>
            <pc:sldMk cId="455021908" sldId="713"/>
            <ac:picMk id="18" creationId="{026D70AE-6A42-4840-98DF-3C2B010097EA}"/>
          </ac:picMkLst>
        </pc:picChg>
      </pc:sldChg>
      <pc:sldChg chg="del">
        <pc:chgData name="William Kinnison" userId="0a1b5224-4931-40b9-a643-96259a17ef82" providerId="ADAL" clId="{58450DD4-558C-4C4A-B7F1-00E049A9C46D}" dt="2022-11-21T21:45:58.027" v="1937" actId="47"/>
        <pc:sldMkLst>
          <pc:docMk/>
          <pc:sldMk cId="2976404602" sldId="714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455434363" sldId="716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3964976090" sldId="717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1178578754" sldId="719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1976781698" sldId="720"/>
        </pc:sldMkLst>
      </pc:sldChg>
      <pc:sldChg chg="modSp mod">
        <pc:chgData name="William Kinnison" userId="0a1b5224-4931-40b9-a643-96259a17ef82" providerId="ADAL" clId="{58450DD4-558C-4C4A-B7F1-00E049A9C46D}" dt="2022-11-21T21:38:03.031" v="1936" actId="948"/>
        <pc:sldMkLst>
          <pc:docMk/>
          <pc:sldMk cId="4132955907" sldId="725"/>
        </pc:sldMkLst>
        <pc:spChg chg="mod">
          <ac:chgData name="William Kinnison" userId="0a1b5224-4931-40b9-a643-96259a17ef82" providerId="ADAL" clId="{58450DD4-558C-4C4A-B7F1-00E049A9C46D}" dt="2022-11-21T21:38:03.031" v="1936" actId="948"/>
          <ac:spMkLst>
            <pc:docMk/>
            <pc:sldMk cId="4132955907" sldId="725"/>
            <ac:spMk id="4" creationId="{36DC6EFD-BF0C-4493-93CE-ED40623CE477}"/>
          </ac:spMkLst>
        </pc:spChg>
        <pc:spChg chg="mod">
          <ac:chgData name="William Kinnison" userId="0a1b5224-4931-40b9-a643-96259a17ef82" providerId="ADAL" clId="{58450DD4-558C-4C4A-B7F1-00E049A9C46D}" dt="2022-11-21T21:30:02.806" v="1698" actId="20577"/>
          <ac:spMkLst>
            <pc:docMk/>
            <pc:sldMk cId="4132955907" sldId="725"/>
            <ac:spMk id="6" creationId="{7C3E7007-1047-4683-9075-016E1B0A2FFE}"/>
          </ac:spMkLst>
        </pc:spChg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396599506" sldId="732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1692879107" sldId="734"/>
        </pc:sldMkLst>
      </pc:sldChg>
      <pc:sldChg chg="modSp mod ord">
        <pc:chgData name="William Kinnison" userId="0a1b5224-4931-40b9-a643-96259a17ef82" providerId="ADAL" clId="{58450DD4-558C-4C4A-B7F1-00E049A9C46D}" dt="2022-11-21T22:23:07.659" v="2876" actId="20577"/>
        <pc:sldMkLst>
          <pc:docMk/>
          <pc:sldMk cId="432664050" sldId="741"/>
        </pc:sldMkLst>
        <pc:spChg chg="mod">
          <ac:chgData name="William Kinnison" userId="0a1b5224-4931-40b9-a643-96259a17ef82" providerId="ADAL" clId="{58450DD4-558C-4C4A-B7F1-00E049A9C46D}" dt="2022-11-21T22:23:07.659" v="2876" actId="20577"/>
          <ac:spMkLst>
            <pc:docMk/>
            <pc:sldMk cId="432664050" sldId="741"/>
            <ac:spMk id="2" creationId="{00000000-0000-0000-0000-000000000000}"/>
          </ac:spMkLst>
        </pc:spChg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1717591733" sldId="743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2187123246" sldId="746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4026045733" sldId="747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3687397951" sldId="749"/>
        </pc:sldMkLst>
      </pc:sldChg>
      <pc:sldChg chg="modSp mod">
        <pc:chgData name="William Kinnison" userId="0a1b5224-4931-40b9-a643-96259a17ef82" providerId="ADAL" clId="{58450DD4-558C-4C4A-B7F1-00E049A9C46D}" dt="2022-11-22T23:19:57.754" v="2903" actId="20577"/>
        <pc:sldMkLst>
          <pc:docMk/>
          <pc:sldMk cId="1309723594" sldId="754"/>
        </pc:sldMkLst>
        <pc:spChg chg="mod">
          <ac:chgData name="William Kinnison" userId="0a1b5224-4931-40b9-a643-96259a17ef82" providerId="ADAL" clId="{58450DD4-558C-4C4A-B7F1-00E049A9C46D}" dt="2022-11-22T23:19:57.754" v="2903" actId="20577"/>
          <ac:spMkLst>
            <pc:docMk/>
            <pc:sldMk cId="1309723594" sldId="754"/>
            <ac:spMk id="6" creationId="{33B63BAA-71E7-42B3-90D8-56CA86BAEAF3}"/>
          </ac:spMkLst>
        </pc:spChg>
      </pc:sldChg>
      <pc:sldChg chg="del">
        <pc:chgData name="William Kinnison" userId="0a1b5224-4931-40b9-a643-96259a17ef82" providerId="ADAL" clId="{58450DD4-558C-4C4A-B7F1-00E049A9C46D}" dt="2022-11-21T21:45:58.027" v="1937" actId="47"/>
        <pc:sldMkLst>
          <pc:docMk/>
          <pc:sldMk cId="1300448013" sldId="755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2093339742" sldId="758"/>
        </pc:sldMkLst>
      </pc:sldChg>
      <pc:sldChg chg="addSp delSp modSp mod delCm">
        <pc:chgData name="William Kinnison" userId="0a1b5224-4931-40b9-a643-96259a17ef82" providerId="ADAL" clId="{58450DD4-558C-4C4A-B7F1-00E049A9C46D}" dt="2022-12-09T15:18:30.778" v="3182" actId="20577"/>
        <pc:sldMkLst>
          <pc:docMk/>
          <pc:sldMk cId="456163711" sldId="759"/>
        </pc:sldMkLst>
        <pc:spChg chg="add del mod">
          <ac:chgData name="William Kinnison" userId="0a1b5224-4931-40b9-a643-96259a17ef82" providerId="ADAL" clId="{58450DD4-558C-4C4A-B7F1-00E049A9C46D}" dt="2022-11-30T16:53:32.018" v="3016" actId="478"/>
          <ac:spMkLst>
            <pc:docMk/>
            <pc:sldMk cId="456163711" sldId="759"/>
            <ac:spMk id="3" creationId="{CFEED5C7-6257-A58A-1985-F4D3EEFE10C2}"/>
          </ac:spMkLst>
        </pc:spChg>
        <pc:spChg chg="del mod">
          <ac:chgData name="William Kinnison" userId="0a1b5224-4931-40b9-a643-96259a17ef82" providerId="ADAL" clId="{58450DD4-558C-4C4A-B7F1-00E049A9C46D}" dt="2022-11-21T20:49:55.342" v="487"/>
          <ac:spMkLst>
            <pc:docMk/>
            <pc:sldMk cId="456163711" sldId="759"/>
            <ac:spMk id="4" creationId="{55786381-BFC1-4EE6-8428-B0DB7BA30B22}"/>
          </ac:spMkLst>
        </pc:spChg>
        <pc:spChg chg="mod">
          <ac:chgData name="William Kinnison" userId="0a1b5224-4931-40b9-a643-96259a17ef82" providerId="ADAL" clId="{58450DD4-558C-4C4A-B7F1-00E049A9C46D}" dt="2022-11-21T20:50:41.752" v="502" actId="1036"/>
          <ac:spMkLst>
            <pc:docMk/>
            <pc:sldMk cId="456163711" sldId="759"/>
            <ac:spMk id="5" creationId="{5F8DD630-9329-49C9-8166-D5A5A35E04F2}"/>
          </ac:spMkLst>
        </pc:spChg>
        <pc:spChg chg="mod">
          <ac:chgData name="William Kinnison" userId="0a1b5224-4931-40b9-a643-96259a17ef82" providerId="ADAL" clId="{58450DD4-558C-4C4A-B7F1-00E049A9C46D}" dt="2022-11-22T23:16:11.185" v="2889" actId="20577"/>
          <ac:spMkLst>
            <pc:docMk/>
            <pc:sldMk cId="456163711" sldId="759"/>
            <ac:spMk id="7" creationId="{3331AD04-D4DE-4473-A34D-EDB39A2CCDF3}"/>
          </ac:spMkLst>
        </pc:spChg>
        <pc:spChg chg="del">
          <ac:chgData name="William Kinnison" userId="0a1b5224-4931-40b9-a643-96259a17ef82" providerId="ADAL" clId="{58450DD4-558C-4C4A-B7F1-00E049A9C46D}" dt="2022-11-21T20:48:52.309" v="476" actId="478"/>
          <ac:spMkLst>
            <pc:docMk/>
            <pc:sldMk cId="456163711" sldId="759"/>
            <ac:spMk id="8" creationId="{F92EE174-4861-4C85-8C2A-8EC625D22009}"/>
          </ac:spMkLst>
        </pc:spChg>
        <pc:spChg chg="del">
          <ac:chgData name="William Kinnison" userId="0a1b5224-4931-40b9-a643-96259a17ef82" providerId="ADAL" clId="{58450DD4-558C-4C4A-B7F1-00E049A9C46D}" dt="2022-11-21T20:48:52.309" v="476" actId="478"/>
          <ac:spMkLst>
            <pc:docMk/>
            <pc:sldMk cId="456163711" sldId="759"/>
            <ac:spMk id="20" creationId="{EE1B295E-A3CC-4BCA-8445-875DD05F04AF}"/>
          </ac:spMkLst>
        </pc:spChg>
        <pc:graphicFrameChg chg="mod modGraphic">
          <ac:chgData name="William Kinnison" userId="0a1b5224-4931-40b9-a643-96259a17ef82" providerId="ADAL" clId="{58450DD4-558C-4C4A-B7F1-00E049A9C46D}" dt="2022-12-09T15:18:30.778" v="3182" actId="20577"/>
          <ac:graphicFrameMkLst>
            <pc:docMk/>
            <pc:sldMk cId="456163711" sldId="759"/>
            <ac:graphicFrameMk id="2" creationId="{00000000-0000-0000-0000-000000000000}"/>
          </ac:graphicFrameMkLst>
        </pc:graphicFrameChg>
        <pc:picChg chg="mod">
          <ac:chgData name="William Kinnison" userId="0a1b5224-4931-40b9-a643-96259a17ef82" providerId="ADAL" clId="{58450DD4-558C-4C4A-B7F1-00E049A9C46D}" dt="2022-11-21T20:50:49.767" v="514" actId="1035"/>
          <ac:picMkLst>
            <pc:docMk/>
            <pc:sldMk cId="456163711" sldId="759"/>
            <ac:picMk id="10" creationId="{3A3D4688-CAFA-4FB5-8E86-A27981753856}"/>
          </ac:picMkLst>
        </pc:picChg>
        <pc:cxnChg chg="del mod">
          <ac:chgData name="William Kinnison" userId="0a1b5224-4931-40b9-a643-96259a17ef82" providerId="ADAL" clId="{58450DD4-558C-4C4A-B7F1-00E049A9C46D}" dt="2022-11-21T20:48:52.309" v="476" actId="478"/>
          <ac:cxnSpMkLst>
            <pc:docMk/>
            <pc:sldMk cId="456163711" sldId="759"/>
            <ac:cxnSpMk id="52" creationId="{0C00B507-BBEA-430B-BA2B-3B10AFBC6089}"/>
          </ac:cxnSpMkLst>
        </pc:cxnChg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3521318427" sldId="761"/>
        </pc:sldMkLst>
      </pc:sldChg>
      <pc:sldChg chg="del">
        <pc:chgData name="William Kinnison" userId="0a1b5224-4931-40b9-a643-96259a17ef82" providerId="ADAL" clId="{58450DD4-558C-4C4A-B7F1-00E049A9C46D}" dt="2022-11-21T21:45:58.027" v="1937" actId="47"/>
        <pc:sldMkLst>
          <pc:docMk/>
          <pc:sldMk cId="1217643784" sldId="762"/>
        </pc:sldMkLst>
      </pc:sldChg>
      <pc:sldChg chg="del">
        <pc:chgData name="William Kinnison" userId="0a1b5224-4931-40b9-a643-96259a17ef82" providerId="ADAL" clId="{58450DD4-558C-4C4A-B7F1-00E049A9C46D}" dt="2022-11-21T21:45:58.027" v="1937" actId="47"/>
        <pc:sldMkLst>
          <pc:docMk/>
          <pc:sldMk cId="1366861651" sldId="763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2069908307" sldId="764"/>
        </pc:sldMkLst>
      </pc:sldChg>
      <pc:sldChg chg="del">
        <pc:chgData name="William Kinnison" userId="0a1b5224-4931-40b9-a643-96259a17ef82" providerId="ADAL" clId="{58450DD4-558C-4C4A-B7F1-00E049A9C46D}" dt="2022-11-21T21:45:58.027" v="1937" actId="47"/>
        <pc:sldMkLst>
          <pc:docMk/>
          <pc:sldMk cId="3169684494" sldId="766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1542429618" sldId="829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4220637276" sldId="831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3967415204" sldId="832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151567104" sldId="833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2694838729" sldId="834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2224123895" sldId="835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171482744" sldId="836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619011436" sldId="837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478928871" sldId="838"/>
        </pc:sldMkLst>
      </pc:sldChg>
      <pc:sldChg chg="addSp modSp mod">
        <pc:chgData name="William Kinnison" userId="0a1b5224-4931-40b9-a643-96259a17ef82" providerId="ADAL" clId="{58450DD4-558C-4C4A-B7F1-00E049A9C46D}" dt="2022-12-09T15:24:08.895" v="3492" actId="20577"/>
        <pc:sldMkLst>
          <pc:docMk/>
          <pc:sldMk cId="4067361799" sldId="839"/>
        </pc:sldMkLst>
        <pc:spChg chg="mod">
          <ac:chgData name="William Kinnison" userId="0a1b5224-4931-40b9-a643-96259a17ef82" providerId="ADAL" clId="{58450DD4-558C-4C4A-B7F1-00E049A9C46D}" dt="2022-12-09T15:24:08.895" v="3492" actId="20577"/>
          <ac:spMkLst>
            <pc:docMk/>
            <pc:sldMk cId="4067361799" sldId="839"/>
            <ac:spMk id="9" creationId="{00000000-0000-0000-0000-000000000000}"/>
          </ac:spMkLst>
        </pc:spChg>
        <pc:picChg chg="mod">
          <ac:chgData name="William Kinnison" userId="0a1b5224-4931-40b9-a643-96259a17ef82" providerId="ADAL" clId="{58450DD4-558C-4C4A-B7F1-00E049A9C46D}" dt="2022-12-09T15:23:04.302" v="3462" actId="1076"/>
          <ac:picMkLst>
            <pc:docMk/>
            <pc:sldMk cId="4067361799" sldId="839"/>
            <ac:picMk id="2" creationId="{8E88DE73-C22A-4DF0-8F25-0771EDCE0EFA}"/>
          </ac:picMkLst>
        </pc:picChg>
        <pc:picChg chg="add mod">
          <ac:chgData name="William Kinnison" userId="0a1b5224-4931-40b9-a643-96259a17ef82" providerId="ADAL" clId="{58450DD4-558C-4C4A-B7F1-00E049A9C46D}" dt="2022-12-09T15:22:33.646" v="3460" actId="1076"/>
          <ac:picMkLst>
            <pc:docMk/>
            <pc:sldMk cId="4067361799" sldId="839"/>
            <ac:picMk id="3" creationId="{2C4DCE30-B6CD-993B-78B6-F6579D18F9C5}"/>
          </ac:picMkLst>
        </pc:picChg>
      </pc:sldChg>
      <pc:sldChg chg="addSp delSp modSp new del mod">
        <pc:chgData name="William Kinnison" userId="0a1b5224-4931-40b9-a643-96259a17ef82" providerId="ADAL" clId="{58450DD4-558C-4C4A-B7F1-00E049A9C46D}" dt="2022-11-21T21:55:58.599" v="2206" actId="47"/>
        <pc:sldMkLst>
          <pc:docMk/>
          <pc:sldMk cId="2362220345" sldId="840"/>
        </pc:sldMkLst>
        <pc:spChg chg="add del mod">
          <ac:chgData name="William Kinnison" userId="0a1b5224-4931-40b9-a643-96259a17ef82" providerId="ADAL" clId="{58450DD4-558C-4C4A-B7F1-00E049A9C46D}" dt="2022-11-21T21:50:07.793" v="2112"/>
          <ac:spMkLst>
            <pc:docMk/>
            <pc:sldMk cId="2362220345" sldId="840"/>
            <ac:spMk id="3" creationId="{AECFC0F4-14F4-8168-CF09-2C1FAF2EC2BC}"/>
          </ac:spMkLst>
        </pc:spChg>
        <pc:spChg chg="add del mod">
          <ac:chgData name="William Kinnison" userId="0a1b5224-4931-40b9-a643-96259a17ef82" providerId="ADAL" clId="{58450DD4-558C-4C4A-B7F1-00E049A9C46D}" dt="2022-11-21T21:51:17.493" v="2155"/>
          <ac:spMkLst>
            <pc:docMk/>
            <pc:sldMk cId="2362220345" sldId="840"/>
            <ac:spMk id="5" creationId="{F7F4F11D-E014-AE4A-2375-6180A7DD5408}"/>
          </ac:spMkLst>
        </pc:spChg>
        <pc:graphicFrameChg chg="add del mod">
          <ac:chgData name="William Kinnison" userId="0a1b5224-4931-40b9-a643-96259a17ef82" providerId="ADAL" clId="{58450DD4-558C-4C4A-B7F1-00E049A9C46D}" dt="2022-11-21T21:50:07.793" v="2112"/>
          <ac:graphicFrameMkLst>
            <pc:docMk/>
            <pc:sldMk cId="2362220345" sldId="840"/>
            <ac:graphicFrameMk id="2" creationId="{8A365582-D797-AB48-6A2E-37915F2ACC6C}"/>
          </ac:graphicFrameMkLst>
        </pc:graphicFrameChg>
        <pc:graphicFrameChg chg="add mod">
          <ac:chgData name="William Kinnison" userId="0a1b5224-4931-40b9-a643-96259a17ef82" providerId="ADAL" clId="{58450DD4-558C-4C4A-B7F1-00E049A9C46D}" dt="2022-11-21T21:50:28.326" v="2113"/>
          <ac:graphicFrameMkLst>
            <pc:docMk/>
            <pc:sldMk cId="2362220345" sldId="840"/>
            <ac:graphicFrameMk id="4" creationId="{F267C1FA-64DF-1796-93FF-E7D75FAC0691}"/>
          </ac:graphicFrameMkLst>
        </pc:graphicFrameChg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2769865026" sldId="840"/>
        </pc:sldMkLst>
      </pc:sldChg>
      <pc:sldChg chg="del">
        <pc:chgData name="William Kinnison" userId="0a1b5224-4931-40b9-a643-96259a17ef82" providerId="ADAL" clId="{58450DD4-558C-4C4A-B7F1-00E049A9C46D}" dt="2022-11-21T21:10:08.776" v="965" actId="47"/>
        <pc:sldMkLst>
          <pc:docMk/>
          <pc:sldMk cId="582990076" sldId="841"/>
        </pc:sldMkLst>
      </pc:sldChg>
      <pc:sldChg chg="addSp modSp add mod">
        <pc:chgData name="William Kinnison" userId="0a1b5224-4931-40b9-a643-96259a17ef82" providerId="ADAL" clId="{58450DD4-558C-4C4A-B7F1-00E049A9C46D}" dt="2022-11-21T22:00:00.854" v="2581" actId="12"/>
        <pc:sldMkLst>
          <pc:docMk/>
          <pc:sldMk cId="1881488666" sldId="841"/>
        </pc:sldMkLst>
        <pc:spChg chg="mod">
          <ac:chgData name="William Kinnison" userId="0a1b5224-4931-40b9-a643-96259a17ef82" providerId="ADAL" clId="{58450DD4-558C-4C4A-B7F1-00E049A9C46D}" dt="2022-11-21T22:00:00.854" v="2581" actId="12"/>
          <ac:spMkLst>
            <pc:docMk/>
            <pc:sldMk cId="1881488666" sldId="841"/>
            <ac:spMk id="2" creationId="{00000000-0000-0000-0000-000000000000}"/>
          </ac:spMkLst>
        </pc:spChg>
        <pc:spChg chg="mod">
          <ac:chgData name="William Kinnison" userId="0a1b5224-4931-40b9-a643-96259a17ef82" providerId="ADAL" clId="{58450DD4-558C-4C4A-B7F1-00E049A9C46D}" dt="2022-11-21T21:56:24.813" v="2221" actId="20577"/>
          <ac:spMkLst>
            <pc:docMk/>
            <pc:sldMk cId="1881488666" sldId="841"/>
            <ac:spMk id="6" creationId="{96B4AF4B-01E4-4048-9B66-6B76C0675B25}"/>
          </ac:spMkLst>
        </pc:spChg>
        <pc:picChg chg="add mod">
          <ac:chgData name="William Kinnison" userId="0a1b5224-4931-40b9-a643-96259a17ef82" providerId="ADAL" clId="{58450DD4-558C-4C4A-B7F1-00E049A9C46D}" dt="2022-11-21T21:55:47.842" v="2205" actId="14100"/>
          <ac:picMkLst>
            <pc:docMk/>
            <pc:sldMk cId="1881488666" sldId="841"/>
            <ac:picMk id="4" creationId="{C9DEB4BC-CDAA-4869-7183-65DE0DAD0694}"/>
          </ac:picMkLst>
        </pc:picChg>
      </pc:sldChg>
      <pc:sldChg chg="new del">
        <pc:chgData name="William Kinnison" userId="0a1b5224-4931-40b9-a643-96259a17ef82" providerId="ADAL" clId="{58450DD4-558C-4C4A-B7F1-00E049A9C46D}" dt="2022-11-21T21:56:13.143" v="2209" actId="2696"/>
        <pc:sldMkLst>
          <pc:docMk/>
          <pc:sldMk cId="3149173455" sldId="842"/>
        </pc:sldMkLst>
      </pc:sldChg>
      <pc:sldChg chg="delSp modSp add mod">
        <pc:chgData name="William Kinnison" userId="0a1b5224-4931-40b9-a643-96259a17ef82" providerId="ADAL" clId="{58450DD4-558C-4C4A-B7F1-00E049A9C46D}" dt="2022-11-30T16:54:07.677" v="3045" actId="20577"/>
        <pc:sldMkLst>
          <pc:docMk/>
          <pc:sldMk cId="3827909642" sldId="843"/>
        </pc:sldMkLst>
        <pc:spChg chg="mod">
          <ac:chgData name="William Kinnison" userId="0a1b5224-4931-40b9-a643-96259a17ef82" providerId="ADAL" clId="{58450DD4-558C-4C4A-B7F1-00E049A9C46D}" dt="2022-11-30T16:54:07.677" v="3045" actId="20577"/>
          <ac:spMkLst>
            <pc:docMk/>
            <pc:sldMk cId="3827909642" sldId="843"/>
            <ac:spMk id="2" creationId="{00000000-0000-0000-0000-000000000000}"/>
          </ac:spMkLst>
        </pc:spChg>
        <pc:spChg chg="mod">
          <ac:chgData name="William Kinnison" userId="0a1b5224-4931-40b9-a643-96259a17ef82" providerId="ADAL" clId="{58450DD4-558C-4C4A-B7F1-00E049A9C46D}" dt="2022-11-21T21:56:44.126" v="2241" actId="14100"/>
          <ac:spMkLst>
            <pc:docMk/>
            <pc:sldMk cId="3827909642" sldId="843"/>
            <ac:spMk id="6" creationId="{96B4AF4B-01E4-4048-9B66-6B76C0675B25}"/>
          </ac:spMkLst>
        </pc:spChg>
        <pc:picChg chg="del mod">
          <ac:chgData name="William Kinnison" userId="0a1b5224-4931-40b9-a643-96259a17ef82" providerId="ADAL" clId="{58450DD4-558C-4C4A-B7F1-00E049A9C46D}" dt="2022-11-21T21:56:16.215" v="2211" actId="478"/>
          <ac:picMkLst>
            <pc:docMk/>
            <pc:sldMk cId="3827909642" sldId="843"/>
            <ac:picMk id="4" creationId="{C9DEB4BC-CDAA-4869-7183-65DE0DAD0694}"/>
          </ac:picMkLst>
        </pc:picChg>
      </pc:sldChg>
    </pc:docChg>
  </pc:docChgLst>
  <pc:docChgLst>
    <pc:chgData name="Kaelee Harper" userId="551bc754-dc5b-4321-85c7-faed821a67fa" providerId="ADAL" clId="{75B59AE8-E31E-4F71-9A4D-712E89AB2A66}"/>
    <pc:docChg chg="undo custSel addSld modSld sldOrd">
      <pc:chgData name="Kaelee Harper" userId="551bc754-dc5b-4321-85c7-faed821a67fa" providerId="ADAL" clId="{75B59AE8-E31E-4F71-9A4D-712E89AB2A66}" dt="2020-09-11T14:15:33.228" v="705" actId="1076"/>
      <pc:docMkLst>
        <pc:docMk/>
      </pc:docMkLst>
      <pc:sldChg chg="modSp mod">
        <pc:chgData name="Kaelee Harper" userId="551bc754-dc5b-4321-85c7-faed821a67fa" providerId="ADAL" clId="{75B59AE8-E31E-4F71-9A4D-712E89AB2A66}" dt="2020-09-04T12:49:20.082" v="41" actId="33524"/>
        <pc:sldMkLst>
          <pc:docMk/>
          <pc:sldMk cId="415700644" sldId="600"/>
        </pc:sldMkLst>
        <pc:spChg chg="mod">
          <ac:chgData name="Kaelee Harper" userId="551bc754-dc5b-4321-85c7-faed821a67fa" providerId="ADAL" clId="{75B59AE8-E31E-4F71-9A4D-712E89AB2A66}" dt="2020-09-04T12:49:20.082" v="41" actId="33524"/>
          <ac:spMkLst>
            <pc:docMk/>
            <pc:sldMk cId="415700644" sldId="600"/>
            <ac:spMk id="12" creationId="{00000000-0000-0000-0000-000000000000}"/>
          </ac:spMkLst>
        </pc:spChg>
        <pc:graphicFrameChg chg="modGraphic">
          <ac:chgData name="Kaelee Harper" userId="551bc754-dc5b-4321-85c7-faed821a67fa" providerId="ADAL" clId="{75B59AE8-E31E-4F71-9A4D-712E89AB2A66}" dt="2020-08-27T18:52:35.467" v="9" actId="20577"/>
          <ac:graphicFrameMkLst>
            <pc:docMk/>
            <pc:sldMk cId="415700644" sldId="600"/>
            <ac:graphicFrameMk id="5" creationId="{00000000-0000-0000-0000-000000000000}"/>
          </ac:graphicFrameMkLst>
        </pc:graphicFrameChg>
      </pc:sldChg>
      <pc:sldChg chg="modSp mod">
        <pc:chgData name="Kaelee Harper" userId="551bc754-dc5b-4321-85c7-faed821a67fa" providerId="ADAL" clId="{75B59AE8-E31E-4F71-9A4D-712E89AB2A66}" dt="2020-09-04T19:47:49.267" v="704" actId="33524"/>
        <pc:sldMkLst>
          <pc:docMk/>
          <pc:sldMk cId="4200355206" sldId="601"/>
        </pc:sldMkLst>
        <pc:spChg chg="mod">
          <ac:chgData name="Kaelee Harper" userId="551bc754-dc5b-4321-85c7-faed821a67fa" providerId="ADAL" clId="{75B59AE8-E31E-4F71-9A4D-712E89AB2A66}" dt="2020-09-04T19:47:49.267" v="704" actId="33524"/>
          <ac:spMkLst>
            <pc:docMk/>
            <pc:sldMk cId="4200355206" sldId="601"/>
            <ac:spMk id="4" creationId="{5EC594B6-0B88-4FC9-AA3C-FC7527556C71}"/>
          </ac:spMkLst>
        </pc:spChg>
        <pc:graphicFrameChg chg="modGraphic">
          <ac:chgData name="Kaelee Harper" userId="551bc754-dc5b-4321-85c7-faed821a67fa" providerId="ADAL" clId="{75B59AE8-E31E-4F71-9A4D-712E89AB2A66}" dt="2020-08-27T18:52:46.956" v="15" actId="20577"/>
          <ac:graphicFrameMkLst>
            <pc:docMk/>
            <pc:sldMk cId="4200355206" sldId="601"/>
            <ac:graphicFrameMk id="6" creationId="{00000000-0000-0000-0000-000000000000}"/>
          </ac:graphicFrameMkLst>
        </pc:graphicFrameChg>
      </pc:sldChg>
      <pc:sldChg chg="modSp mod">
        <pc:chgData name="Kaelee Harper" userId="551bc754-dc5b-4321-85c7-faed821a67fa" providerId="ADAL" clId="{75B59AE8-E31E-4F71-9A4D-712E89AB2A66}" dt="2020-09-04T13:09:31.279" v="142" actId="20577"/>
        <pc:sldMkLst>
          <pc:docMk/>
          <pc:sldMk cId="877539232" sldId="642"/>
        </pc:sldMkLst>
        <pc:graphicFrameChg chg="modGraphic">
          <ac:chgData name="Kaelee Harper" userId="551bc754-dc5b-4321-85c7-faed821a67fa" providerId="ADAL" clId="{75B59AE8-E31E-4F71-9A4D-712E89AB2A66}" dt="2020-09-04T13:09:31.279" v="142" actId="20577"/>
          <ac:graphicFrameMkLst>
            <pc:docMk/>
            <pc:sldMk cId="877539232" sldId="642"/>
            <ac:graphicFrameMk id="4" creationId="{B928C802-9096-4DE7-90B7-E6379FE89B10}"/>
          </ac:graphicFrameMkLst>
        </pc:graphicFrameChg>
      </pc:sldChg>
      <pc:sldChg chg="modSp mod">
        <pc:chgData name="Kaelee Harper" userId="551bc754-dc5b-4321-85c7-faed821a67fa" providerId="ADAL" clId="{75B59AE8-E31E-4F71-9A4D-712E89AB2A66}" dt="2020-09-04T12:57:37.313" v="71" actId="33524"/>
        <pc:sldMkLst>
          <pc:docMk/>
          <pc:sldMk cId="2359354156" sldId="679"/>
        </pc:sldMkLst>
        <pc:spChg chg="mod">
          <ac:chgData name="Kaelee Harper" userId="551bc754-dc5b-4321-85c7-faed821a67fa" providerId="ADAL" clId="{75B59AE8-E31E-4F71-9A4D-712E89AB2A66}" dt="2020-09-04T12:57:37.313" v="71" actId="33524"/>
          <ac:spMkLst>
            <pc:docMk/>
            <pc:sldMk cId="2359354156" sldId="679"/>
            <ac:spMk id="5" creationId="{00000000-0000-0000-0000-000000000000}"/>
          </ac:spMkLst>
        </pc:spChg>
      </pc:sldChg>
      <pc:sldChg chg="modSp mod">
        <pc:chgData name="Kaelee Harper" userId="551bc754-dc5b-4321-85c7-faed821a67fa" providerId="ADAL" clId="{75B59AE8-E31E-4F71-9A4D-712E89AB2A66}" dt="2020-09-04T12:55:04.633" v="65" actId="20577"/>
        <pc:sldMkLst>
          <pc:docMk/>
          <pc:sldMk cId="3855884231" sldId="682"/>
        </pc:sldMkLst>
        <pc:spChg chg="mod">
          <ac:chgData name="Kaelee Harper" userId="551bc754-dc5b-4321-85c7-faed821a67fa" providerId="ADAL" clId="{75B59AE8-E31E-4F71-9A4D-712E89AB2A66}" dt="2020-09-04T12:55:04.633" v="65" actId="20577"/>
          <ac:spMkLst>
            <pc:docMk/>
            <pc:sldMk cId="3855884231" sldId="682"/>
            <ac:spMk id="3" creationId="{00000000-0000-0000-0000-000000000000}"/>
          </ac:spMkLst>
        </pc:spChg>
      </pc:sldChg>
      <pc:sldChg chg="modSp mod">
        <pc:chgData name="Kaelee Harper" userId="551bc754-dc5b-4321-85c7-faed821a67fa" providerId="ADAL" clId="{75B59AE8-E31E-4F71-9A4D-712E89AB2A66}" dt="2020-09-11T14:15:33.228" v="705" actId="1076"/>
        <pc:sldMkLst>
          <pc:docMk/>
          <pc:sldMk cId="1976781698" sldId="720"/>
        </pc:sldMkLst>
        <pc:spChg chg="mod">
          <ac:chgData name="Kaelee Harper" userId="551bc754-dc5b-4321-85c7-faed821a67fa" providerId="ADAL" clId="{75B59AE8-E31E-4F71-9A4D-712E89AB2A66}" dt="2020-09-11T14:15:33.228" v="705" actId="1076"/>
          <ac:spMkLst>
            <pc:docMk/>
            <pc:sldMk cId="1976781698" sldId="720"/>
            <ac:spMk id="10" creationId="{00000000-0000-0000-0000-000000000000}"/>
          </ac:spMkLst>
        </pc:spChg>
      </pc:sldChg>
      <pc:sldChg chg="modSp mod">
        <pc:chgData name="Kaelee Harper" userId="551bc754-dc5b-4321-85c7-faed821a67fa" providerId="ADAL" clId="{75B59AE8-E31E-4F71-9A4D-712E89AB2A66}" dt="2020-09-04T12:56:31.051" v="69" actId="6549"/>
        <pc:sldMkLst>
          <pc:docMk/>
          <pc:sldMk cId="1154667989" sldId="724"/>
        </pc:sldMkLst>
        <pc:spChg chg="mod">
          <ac:chgData name="Kaelee Harper" userId="551bc754-dc5b-4321-85c7-faed821a67fa" providerId="ADAL" clId="{75B59AE8-E31E-4F71-9A4D-712E89AB2A66}" dt="2020-09-04T12:56:31.051" v="69" actId="6549"/>
          <ac:spMkLst>
            <pc:docMk/>
            <pc:sldMk cId="1154667989" sldId="724"/>
            <ac:spMk id="3" creationId="{F0F20D2C-4E9C-48E0-BBCF-0F44267ED55C}"/>
          </ac:spMkLst>
        </pc:spChg>
      </pc:sldChg>
      <pc:sldChg chg="modSp mod">
        <pc:chgData name="Kaelee Harper" userId="551bc754-dc5b-4321-85c7-faed821a67fa" providerId="ADAL" clId="{75B59AE8-E31E-4F71-9A4D-712E89AB2A66}" dt="2020-09-04T19:35:22.443" v="694" actId="20577"/>
        <pc:sldMkLst>
          <pc:docMk/>
          <pc:sldMk cId="4132955907" sldId="725"/>
        </pc:sldMkLst>
        <pc:spChg chg="mod">
          <ac:chgData name="Kaelee Harper" userId="551bc754-dc5b-4321-85c7-faed821a67fa" providerId="ADAL" clId="{75B59AE8-E31E-4F71-9A4D-712E89AB2A66}" dt="2020-09-04T19:35:22.443" v="694" actId="20577"/>
          <ac:spMkLst>
            <pc:docMk/>
            <pc:sldMk cId="4132955907" sldId="725"/>
            <ac:spMk id="4" creationId="{36DC6EFD-BF0C-4493-93CE-ED40623CE477}"/>
          </ac:spMkLst>
        </pc:spChg>
      </pc:sldChg>
      <pc:sldChg chg="modSp mod">
        <pc:chgData name="Kaelee Harper" userId="551bc754-dc5b-4321-85c7-faed821a67fa" providerId="ADAL" clId="{75B59AE8-E31E-4F71-9A4D-712E89AB2A66}" dt="2020-09-04T13:14:50.444" v="166" actId="20577"/>
        <pc:sldMkLst>
          <pc:docMk/>
          <pc:sldMk cId="3231927590" sldId="727"/>
        </pc:sldMkLst>
        <pc:spChg chg="mod">
          <ac:chgData name="Kaelee Harper" userId="551bc754-dc5b-4321-85c7-faed821a67fa" providerId="ADAL" clId="{75B59AE8-E31E-4F71-9A4D-712E89AB2A66}" dt="2020-09-04T13:14:50.444" v="166" actId="20577"/>
          <ac:spMkLst>
            <pc:docMk/>
            <pc:sldMk cId="3231927590" sldId="727"/>
            <ac:spMk id="8" creationId="{00000000-0000-0000-0000-000000000000}"/>
          </ac:spMkLst>
        </pc:spChg>
      </pc:sldChg>
      <pc:sldChg chg="modSp mod">
        <pc:chgData name="Kaelee Harper" userId="551bc754-dc5b-4321-85c7-faed821a67fa" providerId="ADAL" clId="{75B59AE8-E31E-4F71-9A4D-712E89AB2A66}" dt="2020-09-04T17:49:09.932" v="195" actId="13926"/>
        <pc:sldMkLst>
          <pc:docMk/>
          <pc:sldMk cId="4085511701" sldId="728"/>
        </pc:sldMkLst>
        <pc:graphicFrameChg chg="modGraphic">
          <ac:chgData name="Kaelee Harper" userId="551bc754-dc5b-4321-85c7-faed821a67fa" providerId="ADAL" clId="{75B59AE8-E31E-4F71-9A4D-712E89AB2A66}" dt="2020-09-04T17:49:09.932" v="195" actId="13926"/>
          <ac:graphicFrameMkLst>
            <pc:docMk/>
            <pc:sldMk cId="4085511701" sldId="728"/>
            <ac:graphicFrameMk id="7" creationId="{00000000-0000-0000-0000-000000000000}"/>
          </ac:graphicFrameMkLst>
        </pc:graphicFrameChg>
      </pc:sldChg>
      <pc:sldChg chg="modSp mod">
        <pc:chgData name="Kaelee Harper" userId="551bc754-dc5b-4321-85c7-faed821a67fa" providerId="ADAL" clId="{75B59AE8-E31E-4F71-9A4D-712E89AB2A66}" dt="2020-09-04T13:36:31.774" v="184" actId="1036"/>
        <pc:sldMkLst>
          <pc:docMk/>
          <pc:sldMk cId="1692879107" sldId="734"/>
        </pc:sldMkLst>
        <pc:picChg chg="mod">
          <ac:chgData name="Kaelee Harper" userId="551bc754-dc5b-4321-85c7-faed821a67fa" providerId="ADAL" clId="{75B59AE8-E31E-4F71-9A4D-712E89AB2A66}" dt="2020-09-04T13:36:31.774" v="184" actId="1036"/>
          <ac:picMkLst>
            <pc:docMk/>
            <pc:sldMk cId="1692879107" sldId="734"/>
            <ac:picMk id="6" creationId="{0BCC3645-4BE5-4E7B-8AFD-46F34B7F5765}"/>
          </ac:picMkLst>
        </pc:picChg>
      </pc:sldChg>
      <pc:sldChg chg="addSp modSp mod">
        <pc:chgData name="Kaelee Harper" userId="551bc754-dc5b-4321-85c7-faed821a67fa" providerId="ADAL" clId="{75B59AE8-E31E-4F71-9A4D-712E89AB2A66}" dt="2020-09-04T18:38:53.873" v="682" actId="20577"/>
        <pc:sldMkLst>
          <pc:docMk/>
          <pc:sldMk cId="3980571276" sldId="738"/>
        </pc:sldMkLst>
        <pc:spChg chg="mod">
          <ac:chgData name="Kaelee Harper" userId="551bc754-dc5b-4321-85c7-faed821a67fa" providerId="ADAL" clId="{75B59AE8-E31E-4F71-9A4D-712E89AB2A66}" dt="2020-09-04T18:38:53.873" v="682" actId="20577"/>
          <ac:spMkLst>
            <pc:docMk/>
            <pc:sldMk cId="3980571276" sldId="738"/>
            <ac:spMk id="7" creationId="{9187DFE2-9C7B-47A4-9B05-7BABDD80BCFE}"/>
          </ac:spMkLst>
        </pc:spChg>
        <pc:picChg chg="add mod">
          <ac:chgData name="Kaelee Harper" userId="551bc754-dc5b-4321-85c7-faed821a67fa" providerId="ADAL" clId="{75B59AE8-E31E-4F71-9A4D-712E89AB2A66}" dt="2020-09-04T18:38:28.519" v="662" actId="1076"/>
          <ac:picMkLst>
            <pc:docMk/>
            <pc:sldMk cId="3980571276" sldId="738"/>
            <ac:picMk id="4" creationId="{C534708C-C7DF-4368-9CCB-1F23556626D6}"/>
          </ac:picMkLst>
        </pc:picChg>
      </pc:sldChg>
      <pc:sldChg chg="modSp mod">
        <pc:chgData name="Kaelee Harper" userId="551bc754-dc5b-4321-85c7-faed821a67fa" providerId="ADAL" clId="{75B59AE8-E31E-4F71-9A4D-712E89AB2A66}" dt="2020-09-04T18:16:02.716" v="283" actId="2711"/>
        <pc:sldMkLst>
          <pc:docMk/>
          <pc:sldMk cId="3599826423" sldId="748"/>
        </pc:sldMkLst>
        <pc:spChg chg="mod">
          <ac:chgData name="Kaelee Harper" userId="551bc754-dc5b-4321-85c7-faed821a67fa" providerId="ADAL" clId="{75B59AE8-E31E-4F71-9A4D-712E89AB2A66}" dt="2020-09-04T18:16:02.716" v="283" actId="2711"/>
          <ac:spMkLst>
            <pc:docMk/>
            <pc:sldMk cId="3599826423" sldId="748"/>
            <ac:spMk id="4" creationId="{00000000-0000-0000-0000-000000000000}"/>
          </ac:spMkLst>
        </pc:spChg>
        <pc:spChg chg="mod">
          <ac:chgData name="Kaelee Harper" userId="551bc754-dc5b-4321-85c7-faed821a67fa" providerId="ADAL" clId="{75B59AE8-E31E-4F71-9A4D-712E89AB2A66}" dt="2020-09-04T15:46:38.438" v="186" actId="6549"/>
          <ac:spMkLst>
            <pc:docMk/>
            <pc:sldMk cId="3599826423" sldId="748"/>
            <ac:spMk id="6" creationId="{00000000-0000-0000-0000-000000000000}"/>
          </ac:spMkLst>
        </pc:spChg>
      </pc:sldChg>
      <pc:sldChg chg="addSp delSp modSp add mod ord">
        <pc:chgData name="Kaelee Harper" userId="551bc754-dc5b-4321-85c7-faed821a67fa" providerId="ADAL" clId="{75B59AE8-E31E-4F71-9A4D-712E89AB2A66}" dt="2020-09-04T18:21:24.369" v="460" actId="20577"/>
        <pc:sldMkLst>
          <pc:docMk/>
          <pc:sldMk cId="1928342569" sldId="756"/>
        </pc:sldMkLst>
        <pc:spChg chg="mod">
          <ac:chgData name="Kaelee Harper" userId="551bc754-dc5b-4321-85c7-faed821a67fa" providerId="ADAL" clId="{75B59AE8-E31E-4F71-9A4D-712E89AB2A66}" dt="2020-09-04T18:14:09.453" v="278" actId="1076"/>
          <ac:spMkLst>
            <pc:docMk/>
            <pc:sldMk cId="1928342569" sldId="756"/>
            <ac:spMk id="4" creationId="{00000000-0000-0000-0000-000000000000}"/>
          </ac:spMkLst>
        </pc:spChg>
        <pc:spChg chg="mod">
          <ac:chgData name="Kaelee Harper" userId="551bc754-dc5b-4321-85c7-faed821a67fa" providerId="ADAL" clId="{75B59AE8-E31E-4F71-9A4D-712E89AB2A66}" dt="2020-09-04T18:21:24.369" v="460" actId="20577"/>
          <ac:spMkLst>
            <pc:docMk/>
            <pc:sldMk cId="1928342569" sldId="756"/>
            <ac:spMk id="6" creationId="{00000000-0000-0000-0000-000000000000}"/>
          </ac:spMkLst>
        </pc:spChg>
        <pc:spChg chg="mod">
          <ac:chgData name="Kaelee Harper" userId="551bc754-dc5b-4321-85c7-faed821a67fa" providerId="ADAL" clId="{75B59AE8-E31E-4F71-9A4D-712E89AB2A66}" dt="2020-09-04T18:05:56.668" v="245" actId="1076"/>
          <ac:spMkLst>
            <pc:docMk/>
            <pc:sldMk cId="1928342569" sldId="756"/>
            <ac:spMk id="7" creationId="{A9A18BE9-91B1-4CF0-A028-92A1046BCEEA}"/>
          </ac:spMkLst>
        </pc:spChg>
        <pc:picChg chg="add del mod">
          <ac:chgData name="Kaelee Harper" userId="551bc754-dc5b-4321-85c7-faed821a67fa" providerId="ADAL" clId="{75B59AE8-E31E-4F71-9A4D-712E89AB2A66}" dt="2020-09-04T18:04:01.628" v="236" actId="21"/>
          <ac:picMkLst>
            <pc:docMk/>
            <pc:sldMk cId="1928342569" sldId="756"/>
            <ac:picMk id="2" creationId="{6B8126D2-29B0-4C13-9EE3-19696779444F}"/>
          </ac:picMkLst>
        </pc:picChg>
        <pc:picChg chg="add mod ord">
          <ac:chgData name="Kaelee Harper" userId="551bc754-dc5b-4321-85c7-faed821a67fa" providerId="ADAL" clId="{75B59AE8-E31E-4F71-9A4D-712E89AB2A66}" dt="2020-09-04T18:14:44.169" v="281" actId="14100"/>
          <ac:picMkLst>
            <pc:docMk/>
            <pc:sldMk cId="1928342569" sldId="756"/>
            <ac:picMk id="3" creationId="{9DA0A484-1A90-49D8-8A8D-CEAAA7246316}"/>
          </ac:picMkLst>
        </pc:picChg>
      </pc:sldChg>
      <pc:sldChg chg="addSp delSp modSp add mod">
        <pc:chgData name="Kaelee Harper" userId="551bc754-dc5b-4321-85c7-faed821a67fa" providerId="ADAL" clId="{75B59AE8-E31E-4F71-9A4D-712E89AB2A66}" dt="2020-09-04T18:13:26.212" v="275" actId="1076"/>
        <pc:sldMkLst>
          <pc:docMk/>
          <pc:sldMk cId="585513590" sldId="757"/>
        </pc:sldMkLst>
        <pc:spChg chg="mod">
          <ac:chgData name="Kaelee Harper" userId="551bc754-dc5b-4321-85c7-faed821a67fa" providerId="ADAL" clId="{75B59AE8-E31E-4F71-9A4D-712E89AB2A66}" dt="2020-09-04T18:10:31.684" v="268" actId="2711"/>
          <ac:spMkLst>
            <pc:docMk/>
            <pc:sldMk cId="585513590" sldId="757"/>
            <ac:spMk id="4" creationId="{00000000-0000-0000-0000-000000000000}"/>
          </ac:spMkLst>
        </pc:spChg>
        <pc:spChg chg="mod">
          <ac:chgData name="Kaelee Harper" userId="551bc754-dc5b-4321-85c7-faed821a67fa" providerId="ADAL" clId="{75B59AE8-E31E-4F71-9A4D-712E89AB2A66}" dt="2020-09-04T18:13:26.212" v="275" actId="1076"/>
          <ac:spMkLst>
            <pc:docMk/>
            <pc:sldMk cId="585513590" sldId="757"/>
            <ac:spMk id="6" creationId="{00000000-0000-0000-0000-000000000000}"/>
          </ac:spMkLst>
        </pc:spChg>
        <pc:picChg chg="add del">
          <ac:chgData name="Kaelee Harper" userId="551bc754-dc5b-4321-85c7-faed821a67fa" providerId="ADAL" clId="{75B59AE8-E31E-4F71-9A4D-712E89AB2A66}" dt="2020-09-04T18:12:16.820" v="270"/>
          <ac:picMkLst>
            <pc:docMk/>
            <pc:sldMk cId="585513590" sldId="757"/>
            <ac:picMk id="2" creationId="{148813D5-E655-4169-864D-5D24A0199002}"/>
          </ac:picMkLst>
        </pc:picChg>
        <pc:picChg chg="del">
          <ac:chgData name="Kaelee Harper" userId="551bc754-dc5b-4321-85c7-faed821a67fa" providerId="ADAL" clId="{75B59AE8-E31E-4F71-9A4D-712E89AB2A66}" dt="2020-09-04T18:09:36.908" v="266" actId="478"/>
          <ac:picMkLst>
            <pc:docMk/>
            <pc:sldMk cId="585513590" sldId="757"/>
            <ac:picMk id="3" creationId="{9DA0A484-1A90-49D8-8A8D-CEAAA7246316}"/>
          </ac:picMkLst>
        </pc:picChg>
        <pc:picChg chg="add mod">
          <ac:chgData name="Kaelee Harper" userId="551bc754-dc5b-4321-85c7-faed821a67fa" providerId="ADAL" clId="{75B59AE8-E31E-4F71-9A4D-712E89AB2A66}" dt="2020-09-04T18:13:14.265" v="274" actId="14100"/>
          <ac:picMkLst>
            <pc:docMk/>
            <pc:sldMk cId="585513590" sldId="757"/>
            <ac:picMk id="8" creationId="{EEB1112D-8D50-421C-8AA2-4DCB2A146939}"/>
          </ac:picMkLst>
        </pc:picChg>
      </pc:sldChg>
    </pc:docChg>
  </pc:docChgLst>
  <pc:docChgLst>
    <pc:chgData name="William Kinnison" userId="0a1b5224-4931-40b9-a643-96259a17ef82" providerId="ADAL" clId="{24750904-14A4-4597-927E-E2712B77022C}"/>
    <pc:docChg chg="undo custSel modSld">
      <pc:chgData name="William Kinnison" userId="0a1b5224-4931-40b9-a643-96259a17ef82" providerId="ADAL" clId="{24750904-14A4-4597-927E-E2712B77022C}" dt="2022-07-28T13:54:42.925" v="778" actId="20577"/>
      <pc:docMkLst>
        <pc:docMk/>
      </pc:docMkLst>
      <pc:sldChg chg="modSp mod">
        <pc:chgData name="William Kinnison" userId="0a1b5224-4931-40b9-a643-96259a17ef82" providerId="ADAL" clId="{24750904-14A4-4597-927E-E2712B77022C}" dt="2022-07-28T13:45:16.533" v="122" actId="20577"/>
        <pc:sldMkLst>
          <pc:docMk/>
          <pc:sldMk cId="415700644" sldId="600"/>
        </pc:sldMkLst>
        <pc:spChg chg="mod">
          <ac:chgData name="William Kinnison" userId="0a1b5224-4931-40b9-a643-96259a17ef82" providerId="ADAL" clId="{24750904-14A4-4597-927E-E2712B77022C}" dt="2022-07-28T13:45:16.533" v="122" actId="20577"/>
          <ac:spMkLst>
            <pc:docMk/>
            <pc:sldMk cId="415700644" sldId="600"/>
            <ac:spMk id="12" creationId="{00000000-0000-0000-0000-000000000000}"/>
          </ac:spMkLst>
        </pc:spChg>
        <pc:graphicFrameChg chg="modGraphic">
          <ac:chgData name="William Kinnison" userId="0a1b5224-4931-40b9-a643-96259a17ef82" providerId="ADAL" clId="{24750904-14A4-4597-927E-E2712B77022C}" dt="2022-07-28T13:45:07.974" v="108" actId="20577"/>
          <ac:graphicFrameMkLst>
            <pc:docMk/>
            <pc:sldMk cId="415700644" sldId="600"/>
            <ac:graphicFrameMk id="15" creationId="{6832B358-4894-4EF9-8690-3AD12D79F1AD}"/>
          </ac:graphicFrameMkLst>
        </pc:graphicFrameChg>
      </pc:sldChg>
      <pc:sldChg chg="modSp mod">
        <pc:chgData name="William Kinnison" userId="0a1b5224-4931-40b9-a643-96259a17ef82" providerId="ADAL" clId="{24750904-14A4-4597-927E-E2712B77022C}" dt="2022-07-28T13:50:19.339" v="527" actId="20577"/>
        <pc:sldMkLst>
          <pc:docMk/>
          <pc:sldMk cId="4200355206" sldId="601"/>
        </pc:sldMkLst>
        <pc:spChg chg="mod">
          <ac:chgData name="William Kinnison" userId="0a1b5224-4931-40b9-a643-96259a17ef82" providerId="ADAL" clId="{24750904-14A4-4597-927E-E2712B77022C}" dt="2022-07-28T13:50:19.339" v="527" actId="20577"/>
          <ac:spMkLst>
            <pc:docMk/>
            <pc:sldMk cId="4200355206" sldId="601"/>
            <ac:spMk id="4" creationId="{5EC594B6-0B88-4FC9-AA3C-FC7527556C71}"/>
          </ac:spMkLst>
        </pc:spChg>
        <pc:graphicFrameChg chg="mod modGraphic">
          <ac:chgData name="William Kinnison" userId="0a1b5224-4931-40b9-a643-96259a17ef82" providerId="ADAL" clId="{24750904-14A4-4597-927E-E2712B77022C}" dt="2022-07-28T13:46:52.708" v="180" actId="20577"/>
          <ac:graphicFrameMkLst>
            <pc:docMk/>
            <pc:sldMk cId="4200355206" sldId="601"/>
            <ac:graphicFrameMk id="13" creationId="{D0CC1F1C-9D58-4936-978B-B2EF63FEC2F7}"/>
          </ac:graphicFrameMkLst>
        </pc:graphicFrameChg>
      </pc:sldChg>
      <pc:sldChg chg="mod modShow">
        <pc:chgData name="William Kinnison" userId="0a1b5224-4931-40b9-a643-96259a17ef82" providerId="ADAL" clId="{24750904-14A4-4597-927E-E2712B77022C}" dt="2022-07-28T13:42:28.097" v="0" actId="729"/>
        <pc:sldMkLst>
          <pc:docMk/>
          <pc:sldMk cId="772741918" sldId="622"/>
        </pc:sldMkLst>
      </pc:sldChg>
      <pc:sldChg chg="modSp mod">
        <pc:chgData name="William Kinnison" userId="0a1b5224-4931-40b9-a643-96259a17ef82" providerId="ADAL" clId="{24750904-14A4-4597-927E-E2712B77022C}" dt="2022-07-28T13:54:42.925" v="778" actId="20577"/>
        <pc:sldMkLst>
          <pc:docMk/>
          <pc:sldMk cId="432664050" sldId="741"/>
        </pc:sldMkLst>
        <pc:spChg chg="mod">
          <ac:chgData name="William Kinnison" userId="0a1b5224-4931-40b9-a643-96259a17ef82" providerId="ADAL" clId="{24750904-14A4-4597-927E-E2712B77022C}" dt="2022-07-28T13:54:42.925" v="778" actId="20577"/>
          <ac:spMkLst>
            <pc:docMk/>
            <pc:sldMk cId="432664050" sldId="741"/>
            <ac:spMk id="2" creationId="{00000000-0000-0000-0000-000000000000}"/>
          </ac:spMkLst>
        </pc:spChg>
      </pc:sldChg>
      <pc:sldChg chg="modSp mod">
        <pc:chgData name="William Kinnison" userId="0a1b5224-4931-40b9-a643-96259a17ef82" providerId="ADAL" clId="{24750904-14A4-4597-927E-E2712B77022C}" dt="2022-07-28T13:44:30.287" v="91" actId="20577"/>
        <pc:sldMkLst>
          <pc:docMk/>
          <pc:sldMk cId="4067361799" sldId="839"/>
        </pc:sldMkLst>
        <pc:spChg chg="mod">
          <ac:chgData name="William Kinnison" userId="0a1b5224-4931-40b9-a643-96259a17ef82" providerId="ADAL" clId="{24750904-14A4-4597-927E-E2712B77022C}" dt="2022-07-28T13:44:30.287" v="91" actId="20577"/>
          <ac:spMkLst>
            <pc:docMk/>
            <pc:sldMk cId="4067361799" sldId="839"/>
            <ac:spMk id="9" creationId="{00000000-0000-0000-0000-000000000000}"/>
          </ac:spMkLst>
        </pc:spChg>
      </pc:sldChg>
    </pc:docChg>
  </pc:docChgLst>
  <pc:docChgLst>
    <pc:chgData name="William Kinnison" userId="S::wkinnison@emetric.net::0a1b5224-4931-40b9-a643-96259a17ef82" providerId="AD" clId="Web-{B01FDCB7-510D-7B48-34D8-CD90D245BA45}"/>
    <pc:docChg chg="modSld">
      <pc:chgData name="William Kinnison" userId="S::wkinnison@emetric.net::0a1b5224-4931-40b9-a643-96259a17ef82" providerId="AD" clId="Web-{B01FDCB7-510D-7B48-34D8-CD90D245BA45}" dt="2020-09-11T15:59:07.216" v="310"/>
      <pc:docMkLst>
        <pc:docMk/>
      </pc:docMkLst>
      <pc:sldChg chg="addSp modSp">
        <pc:chgData name="William Kinnison" userId="S::wkinnison@emetric.net::0a1b5224-4931-40b9-a643-96259a17ef82" providerId="AD" clId="Web-{B01FDCB7-510D-7B48-34D8-CD90D245BA45}" dt="2020-09-11T15:59:07.216" v="310"/>
        <pc:sldMkLst>
          <pc:docMk/>
          <pc:sldMk cId="1748364031" sldId="656"/>
        </pc:sldMkLst>
        <pc:grpChg chg="add mod">
          <ac:chgData name="William Kinnison" userId="S::wkinnison@emetric.net::0a1b5224-4931-40b9-a643-96259a17ef82" providerId="AD" clId="Web-{B01FDCB7-510D-7B48-34D8-CD90D245BA45}" dt="2020-09-11T15:58:47.232" v="288" actId="1076"/>
          <ac:grpSpMkLst>
            <pc:docMk/>
            <pc:sldMk cId="1748364031" sldId="656"/>
            <ac:grpSpMk id="8" creationId="{6477A425-1D04-4522-AB42-ADBB335F1713}"/>
          </ac:grpSpMkLst>
        </pc:grpChg>
        <pc:graphicFrameChg chg="mod modGraphic">
          <ac:chgData name="William Kinnison" userId="S::wkinnison@emetric.net::0a1b5224-4931-40b9-a643-96259a17ef82" providerId="AD" clId="Web-{B01FDCB7-510D-7B48-34D8-CD90D245BA45}" dt="2020-09-11T15:59:07.216" v="310"/>
          <ac:graphicFrameMkLst>
            <pc:docMk/>
            <pc:sldMk cId="1748364031" sldId="656"/>
            <ac:graphicFrameMk id="21" creationId="{3448ADCE-E422-4C8F-96CD-0EBC3A485DF4}"/>
          </ac:graphicFrameMkLst>
        </pc:graphicFrameChg>
      </pc:sldChg>
      <pc:sldChg chg="modSp">
        <pc:chgData name="William Kinnison" userId="S::wkinnison@emetric.net::0a1b5224-4931-40b9-a643-96259a17ef82" providerId="AD" clId="Web-{B01FDCB7-510D-7B48-34D8-CD90D245BA45}" dt="2020-09-11T15:55:51.883" v="11"/>
        <pc:sldMkLst>
          <pc:docMk/>
          <pc:sldMk cId="4289387141" sldId="712"/>
        </pc:sldMkLst>
        <pc:graphicFrameChg chg="mod modGraphic">
          <ac:chgData name="William Kinnison" userId="S::wkinnison@emetric.net::0a1b5224-4931-40b9-a643-96259a17ef82" providerId="AD" clId="Web-{B01FDCB7-510D-7B48-34D8-CD90D245BA45}" dt="2020-09-11T15:55:51.883" v="11"/>
          <ac:graphicFrameMkLst>
            <pc:docMk/>
            <pc:sldMk cId="4289387141" sldId="712"/>
            <ac:graphicFrameMk id="2" creationId="{FBE3F409-46C2-4C86-A201-C121A66B9445}"/>
          </ac:graphicFrameMkLst>
        </pc:graphicFrameChg>
      </pc:sldChg>
      <pc:sldChg chg="modSp">
        <pc:chgData name="William Kinnison" userId="S::wkinnison@emetric.net::0a1b5224-4931-40b9-a643-96259a17ef82" providerId="AD" clId="Web-{B01FDCB7-510D-7B48-34D8-CD90D245BA45}" dt="2020-09-11T15:57:51.027" v="194" actId="20577"/>
        <pc:sldMkLst>
          <pc:docMk/>
          <pc:sldMk cId="1309723594" sldId="754"/>
        </pc:sldMkLst>
        <pc:spChg chg="mod">
          <ac:chgData name="William Kinnison" userId="S::wkinnison@emetric.net::0a1b5224-4931-40b9-a643-96259a17ef82" providerId="AD" clId="Web-{B01FDCB7-510D-7B48-34D8-CD90D245BA45}" dt="2020-09-11T15:57:51.027" v="194" actId="20577"/>
          <ac:spMkLst>
            <pc:docMk/>
            <pc:sldMk cId="1309723594" sldId="754"/>
            <ac:spMk id="6" creationId="{33B63BAA-71E7-42B3-90D8-56CA86BAEAF3}"/>
          </ac:spMkLst>
        </pc:spChg>
      </pc:sldChg>
    </pc:docChg>
  </pc:docChgLst>
  <pc:docChgLst>
    <pc:chgData name="William Kinnison" userId="S::wkinnison@emetric.net::0a1b5224-4931-40b9-a643-96259a17ef82" providerId="AD" clId="Web-{7305BF3D-CA6B-35E3-8F7D-8E26185AF82D}"/>
    <pc:docChg chg="addSld modSld sldOrd">
      <pc:chgData name="William Kinnison" userId="S::wkinnison@emetric.net::0a1b5224-4931-40b9-a643-96259a17ef82" providerId="AD" clId="Web-{7305BF3D-CA6B-35E3-8F7D-8E26185AF82D}" dt="2020-09-03T18:51:02.556" v="2049" actId="14100"/>
      <pc:docMkLst>
        <pc:docMk/>
      </pc:docMkLst>
      <pc:sldChg chg="modSp">
        <pc:chgData name="William Kinnison" userId="S::wkinnison@emetric.net::0a1b5224-4931-40b9-a643-96259a17ef82" providerId="AD" clId="Web-{7305BF3D-CA6B-35E3-8F7D-8E26185AF82D}" dt="2020-09-03T18:48:47.244" v="2046" actId="20577"/>
        <pc:sldMkLst>
          <pc:docMk/>
          <pc:sldMk cId="3779551341" sldId="667"/>
        </pc:sldMkLst>
        <pc:spChg chg="mod">
          <ac:chgData name="William Kinnison" userId="S::wkinnison@emetric.net::0a1b5224-4931-40b9-a643-96259a17ef82" providerId="AD" clId="Web-{7305BF3D-CA6B-35E3-8F7D-8E26185AF82D}" dt="2020-09-03T18:48:47.244" v="2046" actId="20577"/>
          <ac:spMkLst>
            <pc:docMk/>
            <pc:sldMk cId="3779551341" sldId="667"/>
            <ac:spMk id="4" creationId="{00000000-0000-0000-0000-000000000000}"/>
          </ac:spMkLst>
        </pc:spChg>
      </pc:sldChg>
      <pc:sldChg chg="modSp">
        <pc:chgData name="William Kinnison" userId="S::wkinnison@emetric.net::0a1b5224-4931-40b9-a643-96259a17ef82" providerId="AD" clId="Web-{7305BF3D-CA6B-35E3-8F7D-8E26185AF82D}" dt="2020-09-03T18:51:02.556" v="2049" actId="14100"/>
        <pc:sldMkLst>
          <pc:docMk/>
          <pc:sldMk cId="1695782484" sldId="680"/>
        </pc:sldMkLst>
        <pc:spChg chg="mod">
          <ac:chgData name="William Kinnison" userId="S::wkinnison@emetric.net::0a1b5224-4931-40b9-a643-96259a17ef82" providerId="AD" clId="Web-{7305BF3D-CA6B-35E3-8F7D-8E26185AF82D}" dt="2020-09-03T18:51:02.556" v="2049" actId="14100"/>
          <ac:spMkLst>
            <pc:docMk/>
            <pc:sldMk cId="1695782484" sldId="680"/>
            <ac:spMk id="6" creationId="{140BE424-AC14-40AC-AAAD-E5BFC1A097ED}"/>
          </ac:spMkLst>
        </pc:spChg>
        <pc:cxnChg chg="mod">
          <ac:chgData name="William Kinnison" userId="S::wkinnison@emetric.net::0a1b5224-4931-40b9-a643-96259a17ef82" providerId="AD" clId="Web-{7305BF3D-CA6B-35E3-8F7D-8E26185AF82D}" dt="2020-09-03T18:51:02.556" v="2049" actId="14100"/>
          <ac:cxnSpMkLst>
            <pc:docMk/>
            <pc:sldMk cId="1695782484" sldId="680"/>
            <ac:cxnSpMk id="40" creationId="{133E91F1-CFB7-4EFC-8775-E0B81671BA99}"/>
          </ac:cxnSpMkLst>
        </pc:cxnChg>
      </pc:sldChg>
      <pc:sldChg chg="modSp">
        <pc:chgData name="William Kinnison" userId="S::wkinnison@emetric.net::0a1b5224-4931-40b9-a643-96259a17ef82" providerId="AD" clId="Web-{7305BF3D-CA6B-35E3-8F7D-8E26185AF82D}" dt="2020-09-03T18:38:46.574" v="2015" actId="20577"/>
        <pc:sldMkLst>
          <pc:docMk/>
          <pc:sldMk cId="432664050" sldId="741"/>
        </pc:sldMkLst>
        <pc:spChg chg="mod">
          <ac:chgData name="William Kinnison" userId="S::wkinnison@emetric.net::0a1b5224-4931-40b9-a643-96259a17ef82" providerId="AD" clId="Web-{7305BF3D-CA6B-35E3-8F7D-8E26185AF82D}" dt="2020-09-03T18:38:46.574" v="2015" actId="20577"/>
          <ac:spMkLst>
            <pc:docMk/>
            <pc:sldMk cId="432664050" sldId="741"/>
            <ac:spMk id="2" creationId="{00000000-0000-0000-0000-000000000000}"/>
          </ac:spMkLst>
        </pc:spChg>
      </pc:sldChg>
      <pc:sldChg chg="modSp">
        <pc:chgData name="William Kinnison" userId="S::wkinnison@emetric.net::0a1b5224-4931-40b9-a643-96259a17ef82" providerId="AD" clId="Web-{7305BF3D-CA6B-35E3-8F7D-8E26185AF82D}" dt="2020-09-03T18:35:54.168" v="1525" actId="20577"/>
        <pc:sldMkLst>
          <pc:docMk/>
          <pc:sldMk cId="3599826423" sldId="748"/>
        </pc:sldMkLst>
        <pc:spChg chg="mod">
          <ac:chgData name="William Kinnison" userId="S::wkinnison@emetric.net::0a1b5224-4931-40b9-a643-96259a17ef82" providerId="AD" clId="Web-{7305BF3D-CA6B-35E3-8F7D-8E26185AF82D}" dt="2020-09-03T18:35:03.481" v="1521"/>
          <ac:spMkLst>
            <pc:docMk/>
            <pc:sldMk cId="3599826423" sldId="748"/>
            <ac:spMk id="4" creationId="{00000000-0000-0000-0000-000000000000}"/>
          </ac:spMkLst>
        </pc:spChg>
        <pc:spChg chg="mod">
          <ac:chgData name="William Kinnison" userId="S::wkinnison@emetric.net::0a1b5224-4931-40b9-a643-96259a17ef82" providerId="AD" clId="Web-{7305BF3D-CA6B-35E3-8F7D-8E26185AF82D}" dt="2020-09-03T18:35:54.168" v="1525" actId="20577"/>
          <ac:spMkLst>
            <pc:docMk/>
            <pc:sldMk cId="3599826423" sldId="748"/>
            <ac:spMk id="6" creationId="{00000000-0000-0000-0000-000000000000}"/>
          </ac:spMkLst>
        </pc:spChg>
      </pc:sldChg>
      <pc:sldChg chg="addSp modSp">
        <pc:chgData name="William Kinnison" userId="S::wkinnison@emetric.net::0a1b5224-4931-40b9-a643-96259a17ef82" providerId="AD" clId="Web-{7305BF3D-CA6B-35E3-8F7D-8E26185AF82D}" dt="2020-09-03T18:22:11.968" v="1284" actId="20577"/>
        <pc:sldMkLst>
          <pc:docMk/>
          <pc:sldMk cId="468503185" sldId="750"/>
        </pc:sldMkLst>
        <pc:spChg chg="add mod">
          <ac:chgData name="William Kinnison" userId="S::wkinnison@emetric.net::0a1b5224-4931-40b9-a643-96259a17ef82" providerId="AD" clId="Web-{7305BF3D-CA6B-35E3-8F7D-8E26185AF82D}" dt="2020-09-03T18:22:11.968" v="1284" actId="20577"/>
          <ac:spMkLst>
            <pc:docMk/>
            <pc:sldMk cId="468503185" sldId="750"/>
            <ac:spMk id="2" creationId="{D4968731-6BCF-485E-8C1E-7C059DE596C6}"/>
          </ac:spMkLst>
        </pc:spChg>
      </pc:sldChg>
      <pc:sldChg chg="addSp modSp add ord replId">
        <pc:chgData name="William Kinnison" userId="S::wkinnison@emetric.net::0a1b5224-4931-40b9-a643-96259a17ef82" providerId="AD" clId="Web-{7305BF3D-CA6B-35E3-8F7D-8E26185AF82D}" dt="2020-09-03T18:23:44.358" v="1338"/>
        <pc:sldMkLst>
          <pc:docMk/>
          <pc:sldMk cId="1075035760" sldId="753"/>
        </pc:sldMkLst>
        <pc:spChg chg="mod">
          <ac:chgData name="William Kinnison" userId="S::wkinnison@emetric.net::0a1b5224-4931-40b9-a643-96259a17ef82" providerId="AD" clId="Web-{7305BF3D-CA6B-35E3-8F7D-8E26185AF82D}" dt="2020-09-03T18:22:40.140" v="1289" actId="20577"/>
          <ac:spMkLst>
            <pc:docMk/>
            <pc:sldMk cId="1075035760" sldId="753"/>
            <ac:spMk id="4" creationId="{E9EECA52-8387-45F1-B5E5-6349ECBCA26F}"/>
          </ac:spMkLst>
        </pc:spChg>
        <pc:spChg chg="add mod">
          <ac:chgData name="William Kinnison" userId="S::wkinnison@emetric.net::0a1b5224-4931-40b9-a643-96259a17ef82" providerId="AD" clId="Web-{7305BF3D-CA6B-35E3-8F7D-8E26185AF82D}" dt="2020-09-03T18:23:38.249" v="1337" actId="1076"/>
          <ac:spMkLst>
            <pc:docMk/>
            <pc:sldMk cId="1075035760" sldId="753"/>
            <ac:spMk id="5" creationId="{2CC3625B-D493-4A3E-81D4-EDF07BCDFA4B}"/>
          </ac:spMkLst>
        </pc:spChg>
      </pc:sldChg>
    </pc:docChg>
  </pc:docChgLst>
  <pc:docChgLst>
    <pc:chgData name="Kaelee Harper" userId="551bc754-dc5b-4321-85c7-faed821a67fa" providerId="ADAL" clId="{5FBBAF92-00FC-4051-8243-22869AAFC24A}"/>
    <pc:docChg chg="custSel modSld">
      <pc:chgData name="Kaelee Harper" userId="551bc754-dc5b-4321-85c7-faed821a67fa" providerId="ADAL" clId="{5FBBAF92-00FC-4051-8243-22869AAFC24A}" dt="2020-08-04T19:30:17.281" v="706" actId="33524"/>
      <pc:docMkLst>
        <pc:docMk/>
      </pc:docMkLst>
      <pc:sldChg chg="delSp modSp mod">
        <pc:chgData name="Kaelee Harper" userId="551bc754-dc5b-4321-85c7-faed821a67fa" providerId="ADAL" clId="{5FBBAF92-00FC-4051-8243-22869AAFC24A}" dt="2020-08-04T19:30:17.281" v="706" actId="33524"/>
        <pc:sldMkLst>
          <pc:docMk/>
          <pc:sldMk cId="3599826423" sldId="748"/>
        </pc:sldMkLst>
        <pc:spChg chg="mod">
          <ac:chgData name="Kaelee Harper" userId="551bc754-dc5b-4321-85c7-faed821a67fa" providerId="ADAL" clId="{5FBBAF92-00FC-4051-8243-22869AAFC24A}" dt="2020-08-04T15:19:12.879" v="21" actId="6549"/>
          <ac:spMkLst>
            <pc:docMk/>
            <pc:sldMk cId="3599826423" sldId="748"/>
            <ac:spMk id="4" creationId="{00000000-0000-0000-0000-000000000000}"/>
          </ac:spMkLst>
        </pc:spChg>
        <pc:spChg chg="mod">
          <ac:chgData name="Kaelee Harper" userId="551bc754-dc5b-4321-85c7-faed821a67fa" providerId="ADAL" clId="{5FBBAF92-00FC-4051-8243-22869AAFC24A}" dt="2020-08-04T19:30:17.281" v="706" actId="33524"/>
          <ac:spMkLst>
            <pc:docMk/>
            <pc:sldMk cId="3599826423" sldId="748"/>
            <ac:spMk id="6" creationId="{00000000-0000-0000-0000-000000000000}"/>
          </ac:spMkLst>
        </pc:spChg>
        <pc:spChg chg="mod">
          <ac:chgData name="Kaelee Harper" userId="551bc754-dc5b-4321-85c7-faed821a67fa" providerId="ADAL" clId="{5FBBAF92-00FC-4051-8243-22869AAFC24A}" dt="2020-08-04T15:18:42.328" v="0" actId="6549"/>
          <ac:spMkLst>
            <pc:docMk/>
            <pc:sldMk cId="3599826423" sldId="748"/>
            <ac:spMk id="10" creationId="{93C7FDC1-D812-43E5-A0ED-92A24C296779}"/>
          </ac:spMkLst>
        </pc:spChg>
        <pc:grpChg chg="del">
          <ac:chgData name="Kaelee Harper" userId="551bc754-dc5b-4321-85c7-faed821a67fa" providerId="ADAL" clId="{5FBBAF92-00FC-4051-8243-22869AAFC24A}" dt="2020-08-04T15:18:45.266" v="1" actId="478"/>
          <ac:grpSpMkLst>
            <pc:docMk/>
            <pc:sldMk cId="3599826423" sldId="748"/>
            <ac:grpSpMk id="8" creationId="{3D380C6B-78C2-4FC2-97A0-F7ED1B2F73B2}"/>
          </ac:grpSpMkLst>
        </pc:grpChg>
      </pc:sldChg>
    </pc:docChg>
  </pc:docChgLst>
  <pc:docChgLst>
    <pc:chgData name="William Kinnison" userId="0a1b5224-4931-40b9-a643-96259a17ef82" providerId="ADAL" clId="{714B579D-3CB6-4613-B87A-D81DB1217DAC}"/>
    <pc:docChg chg="modSld">
      <pc:chgData name="William Kinnison" userId="0a1b5224-4931-40b9-a643-96259a17ef82" providerId="ADAL" clId="{714B579D-3CB6-4613-B87A-D81DB1217DAC}" dt="2022-03-03T19:59:51.980" v="1" actId="20577"/>
      <pc:docMkLst>
        <pc:docMk/>
      </pc:docMkLst>
      <pc:sldChg chg="modSp mod">
        <pc:chgData name="William Kinnison" userId="0a1b5224-4931-40b9-a643-96259a17ef82" providerId="ADAL" clId="{714B579D-3CB6-4613-B87A-D81DB1217DAC}" dt="2022-03-03T19:59:51.980" v="1" actId="20577"/>
        <pc:sldMkLst>
          <pc:docMk/>
          <pc:sldMk cId="432664050" sldId="741"/>
        </pc:sldMkLst>
        <pc:spChg chg="mod">
          <ac:chgData name="William Kinnison" userId="0a1b5224-4931-40b9-a643-96259a17ef82" providerId="ADAL" clId="{714B579D-3CB6-4613-B87A-D81DB1217DAC}" dt="2022-03-03T19:59:51.980" v="1" actId="20577"/>
          <ac:spMkLst>
            <pc:docMk/>
            <pc:sldMk cId="432664050" sldId="741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145" cy="343620"/>
          </a:xfrm>
          <a:prstGeom prst="rect">
            <a:avLst/>
          </a:prstGeom>
        </p:spPr>
        <p:txBody>
          <a:bodyPr vert="horz" lIns="90924" tIns="45463" rIns="90924" bIns="4546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6" y="0"/>
            <a:ext cx="4029145" cy="343620"/>
          </a:xfrm>
          <a:prstGeom prst="rect">
            <a:avLst/>
          </a:prstGeom>
        </p:spPr>
        <p:txBody>
          <a:bodyPr vert="horz" lIns="90924" tIns="45463" rIns="90924" bIns="45463" rtlCol="0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537018"/>
            <a:ext cx="4029145" cy="343620"/>
          </a:xfrm>
          <a:prstGeom prst="rect">
            <a:avLst/>
          </a:prstGeom>
        </p:spPr>
        <p:txBody>
          <a:bodyPr vert="horz" lIns="90924" tIns="45463" rIns="90924" bIns="4546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6" y="6537018"/>
            <a:ext cx="4029145" cy="343620"/>
          </a:xfrm>
          <a:prstGeom prst="rect">
            <a:avLst/>
          </a:prstGeom>
        </p:spPr>
        <p:txBody>
          <a:bodyPr vert="horz" lIns="90924" tIns="45463" rIns="90924" bIns="45463" rtlCol="0" anchor="b"/>
          <a:lstStyle>
            <a:lvl1pPr algn="r">
              <a:defRPr sz="1100"/>
            </a:lvl1pPr>
          </a:lstStyle>
          <a:p>
            <a:fld id="{E96394CC-66E2-4B01-87E4-A08A0F242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219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8440" cy="344091"/>
          </a:xfrm>
          <a:prstGeom prst="rect">
            <a:avLst/>
          </a:prstGeom>
        </p:spPr>
        <p:txBody>
          <a:bodyPr vert="horz" lIns="92434" tIns="46217" rIns="92434" bIns="4621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44091"/>
          </a:xfrm>
          <a:prstGeom prst="rect">
            <a:avLst/>
          </a:prstGeom>
        </p:spPr>
        <p:txBody>
          <a:bodyPr vert="horz" lIns="92434" tIns="46217" rIns="92434" bIns="46217" rtlCol="0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517525"/>
            <a:ext cx="3438525" cy="2579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4" tIns="46217" rIns="92434" bIns="462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268862"/>
            <a:ext cx="7437119" cy="3096816"/>
          </a:xfrm>
          <a:prstGeom prst="rect">
            <a:avLst/>
          </a:prstGeom>
        </p:spPr>
        <p:txBody>
          <a:bodyPr vert="horz" lIns="92434" tIns="46217" rIns="92434" bIns="462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36528"/>
            <a:ext cx="4028440" cy="344091"/>
          </a:xfrm>
          <a:prstGeom prst="rect">
            <a:avLst/>
          </a:prstGeom>
        </p:spPr>
        <p:txBody>
          <a:bodyPr vert="horz" lIns="92434" tIns="46217" rIns="92434" bIns="4621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536528"/>
            <a:ext cx="4028440" cy="344091"/>
          </a:xfrm>
          <a:prstGeom prst="rect">
            <a:avLst/>
          </a:prstGeom>
        </p:spPr>
        <p:txBody>
          <a:bodyPr vert="horz" lIns="92434" tIns="46217" rIns="92434" bIns="46217" rtlCol="0" anchor="b"/>
          <a:lstStyle>
            <a:lvl1pPr algn="r">
              <a:defRPr sz="1100"/>
            </a:lvl1pPr>
          </a:lstStyle>
          <a:p>
            <a:fld id="{8FEEB7A6-0D20-41FC-A0B3-F4D9CB798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031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F91-1280-744F-AA58-2186EC77C34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03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0C86834-B1D7-284A-8AC7-1E6F7B9CCD53}" type="datetime1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90E8-E7AA-7D49-B7AD-8B57F55EB5A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56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0C86834-B1D7-284A-8AC7-1E6F7B9CCD53}" type="datetime1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90E8-E7AA-7D49-B7AD-8B57F55EB5A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1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F91-1280-744F-AA58-2186EC77C3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14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F91-1280-744F-AA58-2186EC77C3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1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F91-1280-744F-AA58-2186EC77C3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856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F91-1280-744F-AA58-2186EC77C3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48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F91-1280-744F-AA58-2186EC77C34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432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F91-1280-744F-AA58-2186EC77C34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18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F91-1280-744F-AA58-2186EC77C34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16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F91-1280-744F-AA58-2186EC77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13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F91-1280-744F-AA58-2186EC77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03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F91-1280-744F-AA58-2186EC77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68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F91-1280-744F-AA58-2186EC77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29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F91-1280-744F-AA58-2186EC77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5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F91-1280-744F-AA58-2186EC77C34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334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F91-1280-744F-AA58-2186EC77C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82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0C86834-B1D7-284A-8AC7-1E6F7B9CCD53}" type="datetime1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90E8-E7AA-7D49-B7AD-8B57F55EB5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5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1AF4-0383-4A69-823F-D747304A7CC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BDE6-D288-431E-8012-3B2106D1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6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1AF4-0383-4A69-823F-D747304A7CC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BDE6-D288-431E-8012-3B2106D1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4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1AF4-0383-4A69-823F-D747304A7CC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BDE6-D288-431E-8012-3B2106D1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1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 rot="16200000">
            <a:off x="-3132243" y="3121531"/>
            <a:ext cx="6656294" cy="413239"/>
          </a:xfrm>
          <a:solidFill>
            <a:schemeClr val="accent1"/>
          </a:solidFill>
        </p:spPr>
        <p:txBody>
          <a:bodyPr>
            <a:noAutofit/>
          </a:bodyPr>
          <a:lstStyle>
            <a:lvl1pPr algn="just">
              <a:defRPr sz="2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/>
              <a:t>NM Science Assessment CBT Training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02585" y="366190"/>
            <a:ext cx="7886700" cy="5058414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>
              <a:defRPr>
                <a:solidFill>
                  <a:srgbClr val="002060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>
              <a:defRPr>
                <a:solidFill>
                  <a:srgbClr val="002060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>
              <a:defRPr>
                <a:solidFill>
                  <a:srgbClr val="002060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>
              <a:defRPr>
                <a:solidFill>
                  <a:srgbClr val="002060"/>
                </a:solidFill>
                <a:latin typeface="Gill Sans" charset="0"/>
                <a:ea typeface="Gill Sans" charset="0"/>
                <a:cs typeface="Gill Sans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0716" y="6663956"/>
            <a:ext cx="424960" cy="182880"/>
          </a:xfrm>
          <a:prstGeom prst="rect">
            <a:avLst/>
          </a:prstGeom>
          <a:solidFill>
            <a:srgbClr val="60BB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427074" y="6663956"/>
            <a:ext cx="1373608" cy="182880"/>
          </a:xfrm>
          <a:prstGeom prst="rect">
            <a:avLst/>
          </a:prstGeom>
          <a:solidFill>
            <a:srgbClr val="128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1812485" y="6663956"/>
            <a:ext cx="6789420" cy="182880"/>
          </a:xfrm>
          <a:prstGeom prst="rect">
            <a:avLst/>
          </a:prstGeom>
          <a:solidFill>
            <a:srgbClr val="0056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pic>
        <p:nvPicPr>
          <p:cNvPr id="11" name="Picture 13" descr="/Volumes/Creative/eMetric/Logo/eMetric-Log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228" r="80917"/>
          <a:stretch/>
        </p:blipFill>
        <p:spPr bwMode="auto">
          <a:xfrm>
            <a:off x="8634223" y="6134367"/>
            <a:ext cx="541382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48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1AF4-0383-4A69-823F-D747304A7CC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BDE6-D288-431E-8012-3B2106D1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1AF4-0383-4A69-823F-D747304A7CC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0F4F-AE0A-4F2C-BFEC-8633B9132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5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F1ED-B9E2-499A-8030-AAA751A7DF6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BDE6-D288-431E-8012-3B2106D1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5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1AF4-0383-4A69-823F-D747304A7CC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BDE6-D288-431E-8012-3B2106D1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2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1AF4-0383-4A69-823F-D747304A7CC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BDE6-D288-431E-8012-3B2106D1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8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1AF4-0383-4A69-823F-D747304A7CC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BDE6-D288-431E-8012-3B2106D1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5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1AF4-0383-4A69-823F-D747304A7CC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BDE6-D288-431E-8012-3B2106D1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1AF4-0383-4A69-823F-D747304A7CC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BDE6-D288-431E-8012-3B2106D1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3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E1AF4-0383-4A69-823F-D747304A7CC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5BDE6-D288-431E-8012-3B2106D163D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35" b="15740"/>
          <a:stretch/>
        </p:blipFill>
        <p:spPr>
          <a:xfrm>
            <a:off x="1" y="6137994"/>
            <a:ext cx="1789611" cy="5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30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ewmexico.onlinehelp.cognia.org/traini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nmpracticetest.cognia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ntro.emetric.net/" TargetMode="External"/><Relationship Id="rId5" Type="http://schemas.openxmlformats.org/officeDocument/2006/relationships/hyperlink" Target="https://newmexico.onlinehelp.cognia.org/cbt-tutorials" TargetMode="Externa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ewmexico.cognia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https://newmexico.onlinehelp.cognia.org/training/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hyperlink" Target="https://newmexico.measuredprogress.org/studen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nmtechsupport@cognia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hyperlink" Target="https://newmexico.onlinehelp.cognia.org/training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28602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002060"/>
                </a:solidFill>
                <a:latin typeface="+mj-lt"/>
              </a:rPr>
              <a:t>Terms and Acronyms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84AF33-8B46-406D-ABA6-7104BC40F8ED}"/>
              </a:ext>
            </a:extLst>
          </p:cNvPr>
          <p:cNvSpPr/>
          <p:nvPr/>
        </p:nvSpPr>
        <p:spPr>
          <a:xfrm>
            <a:off x="2590800" y="6208526"/>
            <a:ext cx="453739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>
                <a:latin typeface="+mj-lt"/>
                <a:hlinkClick r:id="rId3"/>
              </a:rPr>
              <a:t>See online video tutorials for demonstrations!</a:t>
            </a:r>
            <a:endParaRPr lang="en-US" i="1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B63BAA-71E7-42B3-90D8-56CA86BAEAF3}"/>
              </a:ext>
            </a:extLst>
          </p:cNvPr>
          <p:cNvSpPr txBox="1"/>
          <p:nvPr/>
        </p:nvSpPr>
        <p:spPr>
          <a:xfrm>
            <a:off x="872168" y="910554"/>
            <a:ext cx="7881688" cy="52247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iTester: eMetric test administration system used with Cognia assessments (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iMSSA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, Formative, NM-MSSA, NM-ASR)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New Mexico PED Assessments (NMPEDA) Portal (aka “Portal”)</a:t>
            </a:r>
            <a:endParaRPr lang="en-US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New Mexico PED Assessments Student Test Interface</a:t>
            </a:r>
            <a:endParaRPr lang="en-US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Kiosk (Web Browser option for Interim/Formative)</a:t>
            </a:r>
            <a:endParaRPr lang="en-US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Data Interaction: eMetric reporting system for LEAs, accessed via the Portal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Family Portal: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eMetric reporting system for parents</a:t>
            </a:r>
            <a:endParaRPr lang="en-US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Roles:</a:t>
            </a:r>
            <a:endParaRPr lang="en-US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DTC: District Test Coordinator </a:t>
            </a:r>
            <a:endParaRPr lang="en-US" sz="1600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STC: School Test Coordinator</a:t>
            </a:r>
            <a:endParaRPr lang="en-US" sz="1600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TA: Test Administrator (or teacher)</a:t>
            </a:r>
            <a:endParaRPr lang="en-US" sz="1600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ITC: Information Technology Coordinator</a:t>
            </a:r>
            <a:endParaRPr lang="en-US" sz="1600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RA: Report Access</a:t>
            </a:r>
          </a:p>
        </p:txBody>
      </p:sp>
    </p:spTree>
    <p:extLst>
      <p:ext uri="{BB962C8B-B14F-4D97-AF65-F5344CB8AC3E}">
        <p14:creationId xmlns:p14="http://schemas.microsoft.com/office/powerpoint/2010/main" val="130972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0" y="4473387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Site Technology Preparation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2" y="1675484"/>
            <a:ext cx="4038599" cy="2685239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71B6EE0-56F9-4437-9934-102D13EF85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414" y="675063"/>
            <a:ext cx="3003774" cy="80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47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247985" y="791817"/>
            <a:ext cx="8508389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rgbClr val="F0B310"/>
              </a:buClr>
              <a:buFont typeface="Wingdings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rgbClr val="F0B310"/>
              </a:buClr>
              <a:buFont typeface="Wingdings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rgbClr val="F0B310"/>
              </a:buClr>
              <a:buFont typeface="Wingdings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rgbClr val="F0B310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rgbClr val="F0B310"/>
              </a:buClr>
              <a:buSzPct val="100000"/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Tx/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2060"/>
                </a:solidFill>
                <a:latin typeface="+mn-lt"/>
              </a:rPr>
              <a:t>Windows and Mac Applications</a:t>
            </a:r>
          </a:p>
          <a:p>
            <a:pPr marL="914400" lvl="1" indent="-457200" algn="l">
              <a:buClrTx/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2060"/>
                </a:solidFill>
                <a:latin typeface="+mn-lt"/>
              </a:rPr>
              <a:t>Available to download in Portal</a:t>
            </a:r>
            <a:endParaRPr lang="en-US" sz="1400" u="sng" dirty="0">
              <a:solidFill>
                <a:srgbClr val="002060"/>
              </a:solidFill>
              <a:latin typeface="+mn-lt"/>
            </a:endParaRPr>
          </a:p>
          <a:p>
            <a:pPr marL="914400" lvl="1" indent="-457200" algn="l">
              <a:buClrTx/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2060"/>
                </a:solidFill>
                <a:latin typeface="+mn-lt"/>
              </a:rPr>
              <a:t>Newest Windows app version released 11 Nov 2022</a:t>
            </a:r>
          </a:p>
          <a:p>
            <a:pPr marL="914400" lvl="1" indent="-457200" algn="l">
              <a:buClrTx/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2060"/>
                </a:solidFill>
                <a:latin typeface="+mn-lt"/>
              </a:rPr>
              <a:t>Newest Mac app version to be released 12 Dec 2022</a:t>
            </a:r>
          </a:p>
          <a:p>
            <a:pPr marL="457200" indent="-457200" algn="l">
              <a:buClrTx/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2060"/>
                </a:solidFill>
                <a:latin typeface="+mn-lt"/>
              </a:rPr>
              <a:t>iPad and Chromebook Applications</a:t>
            </a:r>
          </a:p>
          <a:p>
            <a:pPr marL="914400" lvl="1" indent="-457200" algn="l">
              <a:buClrTx/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2060"/>
                </a:solidFill>
                <a:latin typeface="+mn-lt"/>
              </a:rPr>
              <a:t>Download directly from App Stores</a:t>
            </a:r>
          </a:p>
          <a:p>
            <a:pPr marL="914400" lvl="1" indent="-457200" algn="l">
              <a:buClrTx/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2060"/>
                </a:solidFill>
                <a:latin typeface="+mn-lt"/>
              </a:rPr>
              <a:t>Download “iTester” iPad app and select state on 1</a:t>
            </a:r>
            <a:r>
              <a:rPr lang="en-US" sz="1400" baseline="30000" dirty="0">
                <a:solidFill>
                  <a:srgbClr val="002060"/>
                </a:solidFill>
                <a:latin typeface="+mn-lt"/>
              </a:rPr>
              <a:t>st</a:t>
            </a:r>
            <a:r>
              <a:rPr lang="en-US" sz="1400" dirty="0">
                <a:solidFill>
                  <a:srgbClr val="002060"/>
                </a:solidFill>
                <a:latin typeface="+mn-lt"/>
              </a:rPr>
              <a:t> log-in</a:t>
            </a:r>
          </a:p>
          <a:p>
            <a:pPr marL="914400" lvl="1" indent="-457200" algn="l">
              <a:buClrTx/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2060"/>
                </a:solidFill>
                <a:latin typeface="+mn-lt"/>
              </a:rPr>
              <a:t>iPad and Chrome apps will auto-update to the newest iTester version</a:t>
            </a:r>
          </a:p>
          <a:p>
            <a:pPr marL="457200" indent="-457200" algn="l">
              <a:buClrTx/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2060"/>
                </a:solidFill>
                <a:latin typeface="+mn-lt"/>
              </a:rPr>
              <a:t>Browser (practice test, interim and formative only)</a:t>
            </a:r>
          </a:p>
          <a:p>
            <a:pPr marL="914400" lvl="1" indent="-457200" algn="l">
              <a:buClrTx/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2060"/>
                </a:solidFill>
                <a:latin typeface="+mn-lt"/>
              </a:rPr>
              <a:t>Available on Chrome, Safari, Firefox, and Microsoft Edge</a:t>
            </a:r>
          </a:p>
          <a:p>
            <a:pPr marL="914400" lvl="1" indent="-457200" algn="l">
              <a:buClrTx/>
              <a:buFont typeface="Wingdings" panose="05000000000000000000" pitchFamily="2" charset="2"/>
              <a:buChar char="§"/>
            </a:pPr>
            <a:endParaRPr lang="en-US" sz="1200" dirty="0">
              <a:solidFill>
                <a:srgbClr val="002060"/>
              </a:solidFill>
              <a:latin typeface="+mn-lt"/>
            </a:endParaRPr>
          </a:p>
          <a:p>
            <a:pPr lvl="1" algn="l">
              <a:buClrTx/>
            </a:pPr>
            <a:r>
              <a:rPr lang="en-US" sz="1400" dirty="0">
                <a:solidFill>
                  <a:srgbClr val="002060"/>
                </a:solidFill>
                <a:latin typeface="+mn-lt"/>
              </a:rPr>
              <a:t>If the last kiosk application you installed was prior to the release dates above, you need to download and install the newest version and complete site readiness testing with that version.  </a:t>
            </a:r>
          </a:p>
          <a:p>
            <a:pPr lvl="1" algn="l">
              <a:buClrTx/>
            </a:pPr>
            <a:endParaRPr lang="en-US" sz="1400" dirty="0">
              <a:solidFill>
                <a:srgbClr val="002060"/>
              </a:solidFill>
              <a:latin typeface="+mn-lt"/>
            </a:endParaRPr>
          </a:p>
          <a:p>
            <a:pPr lvl="1" algn="l">
              <a:buClrTx/>
            </a:pPr>
            <a:r>
              <a:rPr lang="en-US" sz="1400" dirty="0">
                <a:solidFill>
                  <a:srgbClr val="002060"/>
                </a:solidFill>
                <a:latin typeface="+mn-lt"/>
              </a:rPr>
              <a:t>The newest Windows version is 3.28.  Windows version 3.27 can also be used but this version does not have a feature that prevents a student from using Spanish TTS unless they have Cepstral installed.  </a:t>
            </a:r>
          </a:p>
          <a:p>
            <a:pPr lvl="1" algn="l">
              <a:buClrTx/>
            </a:pPr>
            <a:endParaRPr lang="en-US" sz="1400" dirty="0">
              <a:solidFill>
                <a:srgbClr val="002060"/>
              </a:solidFill>
              <a:latin typeface="+mn-lt"/>
            </a:endParaRPr>
          </a:p>
          <a:p>
            <a:pPr lvl="1" algn="l">
              <a:buClrTx/>
            </a:pPr>
            <a:r>
              <a:rPr lang="en-US" sz="1400" dirty="0">
                <a:solidFill>
                  <a:srgbClr val="002060"/>
                </a:solidFill>
                <a:latin typeface="+mn-lt"/>
              </a:rPr>
              <a:t>The newest Mac version is 3.29.2 Mac versions 3.27.2 and 3.28 can also be used but these versions do not have a feature that prevents a student from using Spanish TTS unless they have Cepstral installed and these versions do not have a bug fix that may fixes a bug that prevents network connection to the test servers on Mac OS 12.1 and above.  </a:t>
            </a:r>
          </a:p>
          <a:p>
            <a:pPr lvl="1" algn="l">
              <a:buClrTx/>
            </a:pPr>
            <a:r>
              <a:rPr lang="en-US" sz="1400" b="1" i="1" dirty="0">
                <a:solidFill>
                  <a:srgbClr val="002060"/>
                </a:solidFill>
                <a:latin typeface="+mn-lt"/>
              </a:rPr>
              <a:t>We strongly recommend ITCs complete Site Readiness Testing prior to the MSSA/ASR testing! </a:t>
            </a:r>
          </a:p>
          <a:p>
            <a:pPr algn="l">
              <a:buClrTx/>
              <a:buFont typeface="Wingdings" panose="05000000000000000000" pitchFamily="2" charset="2"/>
              <a:buChar char="§"/>
            </a:pPr>
            <a:endParaRPr lang="en-US" sz="1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00036F-0B2F-44FC-AA5D-F43D34C89082}"/>
              </a:ext>
            </a:extLst>
          </p:cNvPr>
          <p:cNvSpPr txBox="1"/>
          <p:nvPr/>
        </p:nvSpPr>
        <p:spPr>
          <a:xfrm>
            <a:off x="247985" y="90783"/>
            <a:ext cx="7012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2060"/>
                </a:solidFill>
                <a:latin typeface="+mj-lt"/>
                <a:cs typeface="Rockwell"/>
              </a:rPr>
              <a:t>Kiosk Requirements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88DE73-C22A-4DF0-8F25-0771EDCE0E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85" y="3937512"/>
            <a:ext cx="468124" cy="5022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E588EC-C1F0-4DA3-A64E-AF2E475BB9AD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45446"/>
            <a:ext cx="685800" cy="6927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C4DCE30-B6CD-993B-78B6-F6579D18F9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70" y="1257261"/>
            <a:ext cx="468124" cy="50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6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45446"/>
            <a:ext cx="685800" cy="69275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5648778"/>
            <a:ext cx="6691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Updated Dec 5</a:t>
            </a:r>
            <a:r>
              <a:rPr lang="en-US" sz="1400" baseline="30000" dirty="0"/>
              <a:t>th</a:t>
            </a:r>
            <a:r>
              <a:rPr lang="en-US" sz="1400" dirty="0"/>
              <a:t>, 2022.  Check the Cognia help and support site for more recent updates.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66" y="5416218"/>
            <a:ext cx="565337" cy="606556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832B358-4894-4EF9-8690-3AD12D79F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441092"/>
              </p:ext>
            </p:extLst>
          </p:nvPr>
        </p:nvGraphicFramePr>
        <p:xfrm>
          <a:off x="642922" y="1169581"/>
          <a:ext cx="7696200" cy="4228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5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604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System Requirements – All Hardware</a:t>
                      </a:r>
                      <a:endParaRPr lang="en-US" sz="18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Connectivity</a:t>
                      </a:r>
                      <a:endParaRPr lang="en-US" sz="14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Must be able to connect to the internet via wired or wireless networks</a:t>
                      </a:r>
                      <a:endParaRPr lang="en-US" sz="14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Screen Size</a:t>
                      </a:r>
                      <a:endParaRPr lang="en-US" sz="14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9.7” screen size or larger/ “10-inch class” tablets or larger</a:t>
                      </a:r>
                      <a:endParaRPr lang="en-US" sz="14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Screen Resolution</a:t>
                      </a:r>
                      <a:endParaRPr lang="en-US" sz="14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1024 X 768</a:t>
                      </a:r>
                      <a:endParaRPr lang="en-US" sz="14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81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Headphone/Earphone/Ear</a:t>
                      </a:r>
                      <a:r>
                        <a:rPr lang="en-US" sz="1400" b="1" baseline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Buds</a:t>
                      </a:r>
                      <a:endParaRPr lang="en-US" sz="14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Headphones/earphones/ear</a:t>
                      </a:r>
                      <a:r>
                        <a:rPr lang="en-US" sz="1400" baseline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buds are required for students who have a text-to-speech accommodation</a:t>
                      </a:r>
                      <a:endParaRPr lang="en-US" sz="14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617771471"/>
                  </a:ext>
                </a:extLst>
              </a:tr>
              <a:tr h="44693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Browser Requirements (Portal and Practice Tests)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48984577"/>
                  </a:ext>
                </a:extLst>
              </a:tr>
              <a:tr h="116916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Chrome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™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 or newer                  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Firefox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®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 or newer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Safari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®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or newer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 Edge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™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107 or newer</a:t>
                      </a: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Chrome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™</a:t>
                      </a:r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 or newer                  </a:t>
                      </a:r>
                    </a:p>
                    <a:p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Firefox</a:t>
                      </a: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®</a:t>
                      </a:r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 or newer</a:t>
                      </a:r>
                    </a:p>
                    <a:p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Safari</a:t>
                      </a: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®</a:t>
                      </a:r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or newer</a:t>
                      </a:r>
                    </a:p>
                    <a:p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 Edge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™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88 or newer</a:t>
                      </a:r>
                      <a:endParaRPr lang="en-US" sz="1400" b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A1ED705E-14CA-4486-BCA5-02FE53CD9D9E}"/>
              </a:ext>
            </a:extLst>
          </p:cNvPr>
          <p:cNvGrpSpPr/>
          <p:nvPr/>
        </p:nvGrpSpPr>
        <p:grpSpPr>
          <a:xfrm>
            <a:off x="5076645" y="753213"/>
            <a:ext cx="1551089" cy="796109"/>
            <a:chOff x="1196345" y="5801035"/>
            <a:chExt cx="1150080" cy="736602"/>
          </a:xfrm>
        </p:grpSpPr>
        <p:sp>
          <p:nvSpPr>
            <p:cNvPr id="9" name="Explosion 2 9">
              <a:extLst>
                <a:ext uri="{FF2B5EF4-FFF2-40B4-BE49-F238E27FC236}">
                  <a16:creationId xmlns:a16="http://schemas.microsoft.com/office/drawing/2014/main" id="{A9D4F53F-39F4-401B-ACCD-2D1B8A39594F}"/>
                </a:ext>
              </a:extLst>
            </p:cNvPr>
            <p:cNvSpPr/>
            <p:nvPr/>
          </p:nvSpPr>
          <p:spPr>
            <a:xfrm rot="152579">
              <a:off x="1196345" y="5801035"/>
              <a:ext cx="1150080" cy="736602"/>
            </a:xfrm>
            <a:prstGeom prst="irregularSeal2">
              <a:avLst/>
            </a:prstGeom>
            <a:solidFill>
              <a:srgbClr val="EBE115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EBE115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F025838-4A0F-47B5-8B43-7EB1EA3008CC}"/>
                </a:ext>
              </a:extLst>
            </p:cNvPr>
            <p:cNvSpPr txBox="1"/>
            <p:nvPr/>
          </p:nvSpPr>
          <p:spPr>
            <a:xfrm>
              <a:off x="1331907" y="6024946"/>
              <a:ext cx="804806" cy="341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rgbClr val="002060"/>
                  </a:solidFill>
                </a:rPr>
                <a:t>Updated!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14823F1-D0E9-412B-AB72-EBFF0D61BE86}"/>
              </a:ext>
            </a:extLst>
          </p:cNvPr>
          <p:cNvSpPr txBox="1"/>
          <p:nvPr/>
        </p:nvSpPr>
        <p:spPr>
          <a:xfrm>
            <a:off x="247985" y="90783"/>
            <a:ext cx="7012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2060"/>
                </a:solidFill>
                <a:latin typeface="+mj-lt"/>
                <a:cs typeface="Rockwell"/>
              </a:rPr>
              <a:t>System Requirements</a:t>
            </a:r>
          </a:p>
        </p:txBody>
      </p:sp>
    </p:spTree>
    <p:extLst>
      <p:ext uri="{BB962C8B-B14F-4D97-AF65-F5344CB8AC3E}">
        <p14:creationId xmlns:p14="http://schemas.microsoft.com/office/powerpoint/2010/main" val="41570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1257300" y="366715"/>
            <a:ext cx="7886700" cy="505777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900" b="1" dirty="0">
              <a:latin typeface="Calibri" panose="020F0502020204030204" pitchFamily="34" charset="0"/>
            </a:endParaRPr>
          </a:p>
          <a:p>
            <a:endParaRPr lang="en-US" sz="1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18" y="5335527"/>
            <a:ext cx="565337" cy="6065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C594B6-0B88-4FC9-AA3C-FC7527556C71}"/>
              </a:ext>
            </a:extLst>
          </p:cNvPr>
          <p:cNvSpPr txBox="1"/>
          <p:nvPr/>
        </p:nvSpPr>
        <p:spPr>
          <a:xfrm>
            <a:off x="1654509" y="5435286"/>
            <a:ext cx="7092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1" dirty="0">
                <a:solidFill>
                  <a:srgbClr val="000000"/>
                </a:solidFill>
                <a:effectLst/>
                <a:latin typeface="-apple-system"/>
              </a:rPr>
              <a:t>Google releases new versions to the stable channel every four weeks and new versions to the Long-term Support (LTS) channel every six months. eMetric strongly recommends the use of the LTS channel. T</a:t>
            </a:r>
            <a:r>
              <a:rPr lang="en-US" sz="1400" b="0" i="1" dirty="0">
                <a:solidFill>
                  <a:srgbClr val="1F1F1F"/>
                </a:solidFill>
                <a:effectLst/>
                <a:latin typeface="-apple-system"/>
              </a:rPr>
              <a:t>he LTS channel offers more stability with fewer releases but devices will continue to receive frequent security fixes.</a:t>
            </a:r>
            <a:endParaRPr lang="en-US" sz="14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0CC1F1C-9D58-4936-978B-B2EF63FEC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652486"/>
              </p:ext>
            </p:extLst>
          </p:nvPr>
        </p:nvGraphicFramePr>
        <p:xfrm>
          <a:off x="628650" y="531400"/>
          <a:ext cx="7886700" cy="4737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7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039">
                <a:tc gridSpan="2">
                  <a:txBody>
                    <a:bodyPr/>
                    <a:lstStyle/>
                    <a:p>
                      <a:r>
                        <a:rPr lang="en-US" sz="1800" b="1" kern="120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Desktop and Laptop Specific Requirements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13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CPU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1.3 GHz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13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Memory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GB (4GB strongly recommended)   </a:t>
                      </a:r>
                      <a:endParaRPr lang="en-US" sz="1800" kern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21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Input</a:t>
                      </a:r>
                      <a:r>
                        <a:rPr lang="en-US" sz="1800" b="1" kern="1200" baseline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Device</a:t>
                      </a:r>
                      <a:endParaRPr lang="en-US" sz="1800" b="1" kern="12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Keyboard – wired or wireless/Bluetooth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®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mouse or touchpad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139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Windows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®</a:t>
                      </a:r>
                      <a:endParaRPr lang="en-US" sz="1800" b="1" kern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Windows</a:t>
                      </a:r>
                      <a:r>
                        <a:rPr lang="en-US" sz="18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pt-B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(20H2; 21H1; 21H2), 11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Mac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®</a:t>
                      </a:r>
                      <a:endParaRPr lang="en-US" sz="1800" b="1" kern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Mac OS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®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11.6, 12.6, 13 (64-bit only)</a:t>
                      </a:r>
                      <a:r>
                        <a:rPr lang="en-US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6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Tablet and Chromebook</a:t>
                      </a:r>
                      <a:r>
                        <a:rPr lang="en-US" sz="1800" b="1" baseline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Specific Requirements</a:t>
                      </a:r>
                      <a:endParaRPr lang="en-US" sz="18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0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iPad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® </a:t>
                      </a:r>
                      <a:endParaRPr lang="en-US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iPadOS</a:t>
                      </a:r>
                      <a:r>
                        <a:rPr lang="en-US" sz="1800" b="1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®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14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15.7, 16.1</a:t>
                      </a:r>
                      <a:endParaRPr lang="en-US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Chromebook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™ </a:t>
                      </a: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notebook computer</a:t>
                      </a:r>
                      <a:endParaRPr lang="en-US" sz="18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Chrome OS</a:t>
                      </a:r>
                      <a:r>
                        <a:rPr lang="en-US" sz="18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LTS 102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Chrome OS</a:t>
                      </a:r>
                      <a:r>
                        <a:rPr lang="en-US" sz="18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Stable channel 105, 106, 107</a:t>
                      </a:r>
                      <a:endParaRPr lang="en-US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79083534-ADC2-49B2-8158-86F22D516C8F}"/>
              </a:ext>
            </a:extLst>
          </p:cNvPr>
          <p:cNvGrpSpPr/>
          <p:nvPr/>
        </p:nvGrpSpPr>
        <p:grpSpPr>
          <a:xfrm>
            <a:off x="5200650" y="289400"/>
            <a:ext cx="1551089" cy="796109"/>
            <a:chOff x="1196345" y="5801035"/>
            <a:chExt cx="1150080" cy="736602"/>
          </a:xfrm>
        </p:grpSpPr>
        <p:sp>
          <p:nvSpPr>
            <p:cNvPr id="11" name="Explosion 2 9">
              <a:extLst>
                <a:ext uri="{FF2B5EF4-FFF2-40B4-BE49-F238E27FC236}">
                  <a16:creationId xmlns:a16="http://schemas.microsoft.com/office/drawing/2014/main" id="{845565E7-5C10-40C9-BF71-BCC7BDD44B8B}"/>
                </a:ext>
              </a:extLst>
            </p:cNvPr>
            <p:cNvSpPr/>
            <p:nvPr/>
          </p:nvSpPr>
          <p:spPr>
            <a:xfrm rot="152579">
              <a:off x="1196345" y="5801035"/>
              <a:ext cx="1150080" cy="736602"/>
            </a:xfrm>
            <a:prstGeom prst="irregularSeal2">
              <a:avLst/>
            </a:prstGeom>
            <a:solidFill>
              <a:srgbClr val="EBE115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EBE115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FF69BF2-B029-44A6-A304-4EA545EF8E0F}"/>
                </a:ext>
              </a:extLst>
            </p:cNvPr>
            <p:cNvSpPr txBox="1"/>
            <p:nvPr/>
          </p:nvSpPr>
          <p:spPr>
            <a:xfrm>
              <a:off x="1331907" y="6024946"/>
              <a:ext cx="804806" cy="341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rgbClr val="002060"/>
                  </a:solidFill>
                </a:rPr>
                <a:t>Updated!</a:t>
              </a:r>
            </a:p>
          </p:txBody>
        </p:sp>
      </p:grpSp>
      <p:pic>
        <p:nvPicPr>
          <p:cNvPr id="7" name="Picture 6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52400"/>
            <a:ext cx="685800" cy="69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5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228600" y="884456"/>
            <a:ext cx="8915400" cy="5238750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sz="1900" dirty="0">
                <a:solidFill>
                  <a:srgbClr val="002060"/>
                </a:solidFill>
              </a:rPr>
              <a:t>1. Use </a:t>
            </a:r>
            <a:r>
              <a:rPr lang="en-US" sz="1900" b="1" dirty="0">
                <a:solidFill>
                  <a:srgbClr val="002060"/>
                </a:solidFill>
              </a:rPr>
              <a:t>internet-based practice test </a:t>
            </a:r>
            <a:r>
              <a:rPr lang="en-US" sz="1900" dirty="0">
                <a:solidFill>
                  <a:srgbClr val="002060"/>
                </a:solidFill>
              </a:rPr>
              <a:t>with </a:t>
            </a:r>
            <a:r>
              <a:rPr lang="en-US" sz="1900" b="1" dirty="0">
                <a:solidFill>
                  <a:srgbClr val="002060"/>
                </a:solidFill>
              </a:rPr>
              <a:t>web browser</a:t>
            </a:r>
          </a:p>
          <a:p>
            <a:pPr lvl="1" indent="0">
              <a:buNone/>
            </a:pPr>
            <a:r>
              <a:rPr lang="en-US" sz="1600" dirty="0">
                <a:solidFill>
                  <a:srgbClr val="002060"/>
                </a:solidFill>
              </a:rPr>
              <a:t>	Best option for:</a:t>
            </a:r>
          </a:p>
          <a:p>
            <a:pPr marL="1028700" lvl="2" indent="0">
              <a:buNone/>
            </a:pPr>
            <a:r>
              <a:rPr lang="en-US" sz="1600" dirty="0">
                <a:solidFill>
                  <a:srgbClr val="002060"/>
                </a:solidFill>
              </a:rPr>
              <a:t>Practice testing with browser or on devices that do not have a testing kiosk installed</a:t>
            </a:r>
          </a:p>
          <a:p>
            <a:pPr marL="1028700" lvl="2" indent="0">
              <a:buNone/>
            </a:pPr>
            <a:r>
              <a:rPr lang="en-US" sz="1600" dirty="0">
                <a:solidFill>
                  <a:srgbClr val="002060"/>
                </a:solidFill>
              </a:rPr>
              <a:t>Note: all accommodations </a:t>
            </a:r>
            <a:r>
              <a:rPr lang="en-US" sz="1600" i="1" dirty="0">
                <a:solidFill>
                  <a:srgbClr val="002060"/>
                </a:solidFill>
              </a:rPr>
              <a:t>except</a:t>
            </a:r>
            <a:r>
              <a:rPr lang="en-US" sz="1600" dirty="0">
                <a:solidFill>
                  <a:srgbClr val="002060"/>
                </a:solidFill>
              </a:rPr>
              <a:t> allow accessibility mode and screen zoom are available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sz="1800" dirty="0">
                <a:solidFill>
                  <a:srgbClr val="002060"/>
                </a:solidFill>
              </a:rPr>
              <a:t>To access the practice test in </a:t>
            </a:r>
            <a:r>
              <a:rPr lang="en-US" sz="1800" b="1" dirty="0">
                <a:solidFill>
                  <a:srgbClr val="002060"/>
                </a:solidFill>
              </a:rPr>
              <a:t>web browser</a:t>
            </a:r>
            <a:r>
              <a:rPr lang="en-US" sz="1800" dirty="0">
                <a:solidFill>
                  <a:srgbClr val="002060"/>
                </a:solidFill>
              </a:rPr>
              <a:t>:</a:t>
            </a:r>
          </a:p>
          <a:p>
            <a:pPr lvl="1">
              <a:buFont typeface="+mj-lt"/>
              <a:buAutoNum type="arabicPeriod"/>
            </a:pPr>
            <a:r>
              <a:rPr lang="en-US" sz="1600" dirty="0">
                <a:solidFill>
                  <a:srgbClr val="002060"/>
                </a:solidFill>
              </a:rPr>
              <a:t> Launch Browser</a:t>
            </a:r>
          </a:p>
          <a:p>
            <a:pPr lvl="1">
              <a:buFont typeface="+mj-lt"/>
              <a:buAutoNum type="arabicPeriod"/>
            </a:pPr>
            <a:r>
              <a:rPr lang="en-US" sz="1600" dirty="0">
                <a:solidFill>
                  <a:srgbClr val="002060"/>
                </a:solidFill>
              </a:rPr>
              <a:t> go to </a:t>
            </a:r>
            <a:r>
              <a:rPr lang="en-US" sz="1600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https://nmpracticetest.cognia.org</a:t>
            </a:r>
            <a:endParaRPr lang="en-US" sz="1600" u="sng" dirty="0">
              <a:solidFill>
                <a:srgbClr val="002060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en-US" sz="1600" dirty="0">
                <a:solidFill>
                  <a:srgbClr val="002060"/>
                </a:solidFill>
              </a:rPr>
              <a:t> Use the drop-down menu to select the practice test and click on “Go” button</a:t>
            </a:r>
          </a:p>
          <a:p>
            <a:pPr lvl="1" indent="0">
              <a:buNone/>
            </a:pPr>
            <a:endParaRPr lang="en-US" sz="1600" dirty="0">
              <a:solidFill>
                <a:srgbClr val="002060"/>
              </a:solidFill>
            </a:endParaRPr>
          </a:p>
          <a:p>
            <a:pPr indent="0">
              <a:buNone/>
            </a:pPr>
            <a:r>
              <a:rPr lang="en-US" sz="1900" dirty="0">
                <a:solidFill>
                  <a:srgbClr val="002060"/>
                </a:solidFill>
              </a:rPr>
              <a:t>2. Use </a:t>
            </a:r>
            <a:r>
              <a:rPr lang="en-US" sz="1900" b="1" dirty="0">
                <a:solidFill>
                  <a:srgbClr val="002060"/>
                </a:solidFill>
              </a:rPr>
              <a:t>internet-based practice test </a:t>
            </a:r>
            <a:r>
              <a:rPr lang="en-US" sz="1900" dirty="0">
                <a:solidFill>
                  <a:srgbClr val="002060"/>
                </a:solidFill>
              </a:rPr>
              <a:t>with </a:t>
            </a:r>
            <a:r>
              <a:rPr lang="en-US" sz="1900" b="1" dirty="0">
                <a:solidFill>
                  <a:srgbClr val="002060"/>
                </a:solidFill>
              </a:rPr>
              <a:t>student kiosk </a:t>
            </a:r>
          </a:p>
          <a:p>
            <a:pPr lvl="1" indent="0">
              <a:buNone/>
            </a:pPr>
            <a:r>
              <a:rPr lang="en-US" sz="1600" dirty="0">
                <a:solidFill>
                  <a:srgbClr val="002060"/>
                </a:solidFill>
              </a:rPr>
              <a:t>	Best option for:</a:t>
            </a:r>
          </a:p>
          <a:p>
            <a:pPr marL="1028700" lvl="2" indent="0">
              <a:buNone/>
            </a:pPr>
            <a:r>
              <a:rPr lang="en-US" sz="1600" dirty="0">
                <a:solidFill>
                  <a:srgbClr val="002060"/>
                </a:solidFill>
              </a:rPr>
              <a:t>Realistic practice testing in secure kiosk</a:t>
            </a:r>
          </a:p>
          <a:p>
            <a:pPr marL="1028700" lvl="2" indent="0">
              <a:buNone/>
            </a:pPr>
            <a:r>
              <a:rPr lang="en-US" sz="1600" dirty="0">
                <a:solidFill>
                  <a:srgbClr val="002060"/>
                </a:solidFill>
              </a:rPr>
              <a:t>Note: all accommodations are available except allow accessibility mode</a:t>
            </a:r>
            <a:endParaRPr lang="en-US" sz="105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</a:rPr>
              <a:t> To access the practice test in </a:t>
            </a:r>
            <a:r>
              <a:rPr lang="en-US" sz="1800" b="1" dirty="0">
                <a:solidFill>
                  <a:srgbClr val="002060"/>
                </a:solidFill>
              </a:rPr>
              <a:t>student testing kiosk</a:t>
            </a:r>
            <a:r>
              <a:rPr lang="en-US" sz="1800" dirty="0">
                <a:solidFill>
                  <a:srgbClr val="002060"/>
                </a:solidFill>
              </a:rPr>
              <a:t>:</a:t>
            </a:r>
          </a:p>
          <a:p>
            <a:pPr lvl="1">
              <a:buFont typeface="+mj-lt"/>
              <a:buAutoNum type="arabicPeriod"/>
            </a:pPr>
            <a:r>
              <a:rPr lang="en-US" sz="1600" dirty="0">
                <a:solidFill>
                  <a:srgbClr val="002060"/>
                </a:solidFill>
              </a:rPr>
              <a:t> Launch Kiosk</a:t>
            </a:r>
          </a:p>
          <a:p>
            <a:pPr lvl="1">
              <a:buFont typeface="+mj-lt"/>
              <a:buAutoNum type="arabicPeriod"/>
            </a:pPr>
            <a:r>
              <a:rPr lang="en-US" sz="1600" dirty="0">
                <a:solidFill>
                  <a:srgbClr val="002060"/>
                </a:solidFill>
              </a:rPr>
              <a:t> Click on the “Access the Practice Test” link</a:t>
            </a:r>
            <a:endParaRPr lang="en-US" sz="1600" u="sng" dirty="0">
              <a:solidFill>
                <a:srgbClr val="002060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en-US" sz="1600" dirty="0">
                <a:solidFill>
                  <a:srgbClr val="002060"/>
                </a:solidFill>
              </a:rPr>
              <a:t> Use the drop-down menu to select the practice test and click on “Go” button</a:t>
            </a:r>
          </a:p>
          <a:p>
            <a:pPr marL="1028700" lvl="2" indent="0">
              <a:buNone/>
            </a:pPr>
            <a:endParaRPr lang="en-US" sz="1600" dirty="0">
              <a:solidFill>
                <a:srgbClr val="002060"/>
              </a:solidFill>
            </a:endParaRPr>
          </a:p>
          <a:p>
            <a:pPr marL="971550" lvl="2" indent="0">
              <a:buNone/>
            </a:pPr>
            <a:r>
              <a:rPr lang="en-US" sz="1600" dirty="0">
                <a:solidFill>
                  <a:srgbClr val="002060"/>
                </a:solidFill>
              </a:rPr>
              <a:t> </a:t>
            </a:r>
          </a:p>
          <a:p>
            <a:pPr marL="1200150" lvl="2" indent="-342900"/>
            <a:endParaRPr lang="en-US" sz="1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en-US" sz="1400" dirty="0">
              <a:solidFill>
                <a:srgbClr val="002060"/>
              </a:solidFill>
            </a:endParaRPr>
          </a:p>
          <a:p>
            <a:pPr lvl="1">
              <a:buFont typeface="+mj-lt"/>
              <a:buAutoNum type="arabicPeriod" startAt="2"/>
            </a:pPr>
            <a:endParaRPr lang="en-US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45446"/>
            <a:ext cx="685800" cy="692754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1" y="145447"/>
            <a:ext cx="766261" cy="69275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3461E3A-1C72-4E89-BCA9-C1ED7CC9CC3F}"/>
              </a:ext>
            </a:extLst>
          </p:cNvPr>
          <p:cNvSpPr txBox="1"/>
          <p:nvPr/>
        </p:nvSpPr>
        <p:spPr>
          <a:xfrm>
            <a:off x="247985" y="90783"/>
            <a:ext cx="7012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2060"/>
                </a:solidFill>
                <a:latin typeface="+mj-lt"/>
                <a:cs typeface="Rockwell"/>
              </a:rPr>
              <a:t>Practice Test Options</a:t>
            </a:r>
          </a:p>
        </p:txBody>
      </p:sp>
    </p:spTree>
    <p:extLst>
      <p:ext uri="{BB962C8B-B14F-4D97-AF65-F5344CB8AC3E}">
        <p14:creationId xmlns:p14="http://schemas.microsoft.com/office/powerpoint/2010/main" val="235935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45446"/>
            <a:ext cx="685800" cy="692754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1" y="145447"/>
            <a:ext cx="766261" cy="692754"/>
          </a:xfrm>
          <a:prstGeom prst="rect">
            <a:avLst/>
          </a:prstGeom>
        </p:spPr>
      </p:pic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44773BAB-6A4D-4CED-8038-F2D7ECB499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" y="1157846"/>
            <a:ext cx="7162800" cy="462746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29000" y="5105402"/>
            <a:ext cx="1600200" cy="3931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9BCF37-7E9E-4FA5-AFDD-9E89467FDF16}"/>
              </a:ext>
            </a:extLst>
          </p:cNvPr>
          <p:cNvSpPr txBox="1"/>
          <p:nvPr/>
        </p:nvSpPr>
        <p:spPr>
          <a:xfrm>
            <a:off x="247985" y="90783"/>
            <a:ext cx="7012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2060"/>
                </a:solidFill>
                <a:latin typeface="+mj-lt"/>
                <a:cs typeface="Rockwell"/>
              </a:rPr>
              <a:t>Practice Test</a:t>
            </a:r>
          </a:p>
        </p:txBody>
      </p:sp>
    </p:spTree>
    <p:extLst>
      <p:ext uri="{BB962C8B-B14F-4D97-AF65-F5344CB8AC3E}">
        <p14:creationId xmlns:p14="http://schemas.microsoft.com/office/powerpoint/2010/main" val="29757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489" y="960906"/>
            <a:ext cx="79350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2060"/>
                </a:solidFill>
              </a:rPr>
              <a:t>Help Guides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2400">
              <a:solidFill>
                <a:srgbClr val="002060"/>
              </a:solidFill>
            </a:endParaRPr>
          </a:p>
          <a:p>
            <a:endParaRPr lang="en-US" sz="240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45446"/>
            <a:ext cx="685800" cy="692754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1" y="145447"/>
            <a:ext cx="766261" cy="692754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28C802-9096-4DE7-90B7-E6379FE89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37110"/>
              </p:ext>
            </p:extLst>
          </p:nvPr>
        </p:nvGraphicFramePr>
        <p:xfrm>
          <a:off x="933450" y="1594898"/>
          <a:ext cx="7277100" cy="3393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7100">
                  <a:extLst>
                    <a:ext uri="{9D8B030D-6E8A-4147-A177-3AD203B41FA5}">
                      <a16:colId xmlns:a16="http://schemas.microsoft.com/office/drawing/2014/main" val="1547725242"/>
                    </a:ext>
                  </a:extLst>
                </a:gridCol>
              </a:tblGrid>
              <a:tr h="2597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9232303"/>
                  </a:ext>
                </a:extLst>
              </a:tr>
              <a:tr h="2285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NMPED Assessments Portal User Guide</a:t>
                      </a:r>
                      <a:endParaRPr lang="en-US" sz="18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4777334"/>
                  </a:ext>
                </a:extLst>
              </a:tr>
              <a:tr h="22854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NMPED Assessments Kiosk Installation Guide</a:t>
                      </a:r>
                      <a:endParaRPr lang="en-US" sz="18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3421907"/>
                  </a:ext>
                </a:extLst>
              </a:tr>
              <a:tr h="2285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NMPED Assessments Technology Guidelines</a:t>
                      </a:r>
                      <a:endParaRPr lang="en-US" sz="18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7044995"/>
                  </a:ext>
                </a:extLst>
              </a:tr>
              <a:tr h="2285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NMPED Assessments Quickstart Scheduling Test Sessions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7957741"/>
                  </a:ext>
                </a:extLst>
              </a:tr>
              <a:tr h="2285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NMPED Assessments QuickStart Printing Student Log-ins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316509"/>
                  </a:ext>
                </a:extLst>
              </a:tr>
              <a:tr h="2652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NMPED Assessments QuickStart Student Interface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6280168"/>
                  </a:ext>
                </a:extLst>
              </a:tr>
              <a:tr h="2283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NMPED Assessments QuickStart Practice Site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5585198"/>
                  </a:ext>
                </a:extLst>
              </a:tr>
              <a:tr h="2285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NMPED Assessments Kiosk User Guide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8870669"/>
                  </a:ext>
                </a:extLst>
              </a:tr>
              <a:tr h="2849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NMPED Assessments Testing with Third Party Assistive Technology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501385"/>
                  </a:ext>
                </a:extLst>
              </a:tr>
              <a:tr h="2719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NMPED Assessments Technical Guide for Spanish Language Support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8932792"/>
                  </a:ext>
                </a:extLst>
              </a:tr>
              <a:tr h="2447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NMPED Reporting Guide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914321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5BBBC25-F0A6-4EFC-ACFB-79E7C028C0DD}"/>
              </a:ext>
            </a:extLst>
          </p:cNvPr>
          <p:cNvSpPr txBox="1"/>
          <p:nvPr/>
        </p:nvSpPr>
        <p:spPr>
          <a:xfrm>
            <a:off x="247985" y="90783"/>
            <a:ext cx="7012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2060"/>
                </a:solidFill>
                <a:latin typeface="+mj-lt"/>
                <a:cs typeface="Rockwell"/>
              </a:rPr>
              <a:t>Additional Training Resources</a:t>
            </a:r>
          </a:p>
        </p:txBody>
      </p:sp>
    </p:spTree>
    <p:extLst>
      <p:ext uri="{BB962C8B-B14F-4D97-AF65-F5344CB8AC3E}">
        <p14:creationId xmlns:p14="http://schemas.microsoft.com/office/powerpoint/2010/main" val="87753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45446"/>
            <a:ext cx="685800" cy="692754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1" y="145447"/>
            <a:ext cx="766261" cy="6927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DC6EFD-BF0C-4493-93CE-ED40623CE477}"/>
              </a:ext>
            </a:extLst>
          </p:cNvPr>
          <p:cNvSpPr txBox="1"/>
          <p:nvPr/>
        </p:nvSpPr>
        <p:spPr>
          <a:xfrm>
            <a:off x="762932" y="1009650"/>
            <a:ext cx="7045583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365760"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Tutorial videos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(</a:t>
            </a:r>
            <a:r>
              <a:rPr lang="en-US" sz="1600" dirty="0">
                <a:solidFill>
                  <a:srgbClr val="002060"/>
                </a:solidFill>
                <a:hlinkClick r:id="rId5"/>
              </a:rPr>
              <a:t>https://newmexico.onlinehelp.cognia.org/cbt-tutorials</a:t>
            </a:r>
            <a:r>
              <a:rPr lang="en-US" sz="1600" dirty="0">
                <a:solidFill>
                  <a:srgbClr val="002060"/>
                </a:solidFill>
              </a:rPr>
              <a:t>)</a:t>
            </a:r>
          </a:p>
          <a:p>
            <a:pPr marL="1028700" lvl="1" indent="-36576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</a:rPr>
              <a:t>Certifying Your Site</a:t>
            </a:r>
          </a:p>
          <a:p>
            <a:pPr marL="1028700" lvl="1" indent="-36576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</a:rPr>
              <a:t>Adding Students &amp; Downloading School Rosters</a:t>
            </a:r>
          </a:p>
          <a:p>
            <a:pPr marL="1028700" lvl="1" indent="-36576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</a:rPr>
              <a:t>Creating and Editing Portal User Accounts</a:t>
            </a:r>
          </a:p>
          <a:p>
            <a:pPr marL="1028700" lvl="1" indent="-36576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</a:rPr>
              <a:t>Deactivating User Accounts</a:t>
            </a:r>
          </a:p>
          <a:p>
            <a:pPr marL="1028700" lvl="1" indent="-36576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</a:rPr>
              <a:t>Uploading and Exporting User Accounts</a:t>
            </a:r>
          </a:p>
          <a:p>
            <a:pPr marL="1028700" lvl="1" indent="-36576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</a:rPr>
              <a:t>Uploading Pre-ID Files</a:t>
            </a:r>
          </a:p>
          <a:p>
            <a:pPr marL="1028700" lvl="1" indent="-36576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</a:rPr>
              <a:t>Resolving Pre-ID Errors</a:t>
            </a:r>
          </a:p>
          <a:p>
            <a:pPr marL="571500" indent="-36576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</a:rPr>
              <a:t>Support Desk</a:t>
            </a:r>
          </a:p>
          <a:p>
            <a:pPr marL="571500" indent="-36576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</a:rPr>
              <a:t>Portal Practice Site: </a:t>
            </a:r>
          </a:p>
          <a:p>
            <a:pPr marL="1028700" lvl="1" indent="-36576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</a:rPr>
              <a:t>url: </a:t>
            </a:r>
            <a:r>
              <a:rPr lang="en-US" sz="1600" dirty="0">
                <a:hlinkClick r:id="rId6"/>
              </a:rPr>
              <a:t>https://intro.emetric.net/</a:t>
            </a:r>
            <a:endParaRPr lang="en-US" sz="1600" dirty="0">
              <a:solidFill>
                <a:srgbClr val="002060"/>
              </a:solidFill>
            </a:endParaRPr>
          </a:p>
          <a:p>
            <a:pPr marL="1028700" lvl="1" indent="-36576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</a:rPr>
              <a:t>DTC login: NMADTC/N3wM3xico!</a:t>
            </a:r>
          </a:p>
          <a:p>
            <a:pPr marL="1028700" lvl="1" indent="-36576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</a:rPr>
              <a:t>STC login: NMASTC/N3wM3xico!</a:t>
            </a:r>
          </a:p>
          <a:p>
            <a:pPr marL="1028700" lvl="1" indent="-36576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</a:rPr>
              <a:t>TA login: NMATA/N3wM3xico!</a:t>
            </a:r>
          </a:p>
          <a:p>
            <a:pPr marL="1028700" lvl="1" indent="-36576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</a:rPr>
              <a:t>View various menus and tabs</a:t>
            </a:r>
          </a:p>
          <a:p>
            <a:pPr marL="1028700" lvl="1" indent="-36576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</a:rPr>
              <a:t>Pre-loaded students and classes</a:t>
            </a:r>
          </a:p>
          <a:p>
            <a:pPr marL="1028700" lvl="1" indent="-36576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</a:rPr>
              <a:t>Can schedule classes for a test</a:t>
            </a:r>
          </a:p>
          <a:p>
            <a:pPr marL="1028700" lvl="1" indent="-36576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</a:rPr>
              <a:t>Nightly Clean-up</a:t>
            </a:r>
          </a:p>
          <a:p>
            <a:pPr marL="1028700" lvl="1" indent="-365760"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rgbClr val="002060"/>
                </a:solidFill>
              </a:rPr>
              <a:t>Not New Mexico-specific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2060"/>
              </a:solidFill>
            </a:endParaRPr>
          </a:p>
          <a:p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3E7007-1047-4683-9075-016E1B0A2FFE}"/>
              </a:ext>
            </a:extLst>
          </p:cNvPr>
          <p:cNvSpPr txBox="1"/>
          <p:nvPr/>
        </p:nvSpPr>
        <p:spPr>
          <a:xfrm>
            <a:off x="247985" y="90783"/>
            <a:ext cx="7012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+mj-lt"/>
                <a:cs typeface="Rockwell"/>
              </a:rPr>
              <a:t>Additional Resources</a:t>
            </a:r>
          </a:p>
        </p:txBody>
      </p:sp>
    </p:spTree>
    <p:extLst>
      <p:ext uri="{BB962C8B-B14F-4D97-AF65-F5344CB8AC3E}">
        <p14:creationId xmlns:p14="http://schemas.microsoft.com/office/powerpoint/2010/main" val="413295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77104"/>
            <a:ext cx="8229600" cy="40626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dirty="0">
              <a:solidFill>
                <a:srgbClr val="002060"/>
              </a:solidFill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“Read Aloud to Self” is now an accessibility option (previously it was an accommodation).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Students cannot log in to invalidated test sessions. If a test session is invalidated the student will receive an error message when they select the test session after logging into the student test interface.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On the student record information tab, the Test Mode option “Both” has been removed.  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The test mode options for ELA Test Mode, SLA Test Mode, Math Test Mode, and Science Test Mode are now “Paper”, “Online”, or “Not Applicable”. 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“Both” is also no longer a valid option on Pre-ID upload files.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Test Report Codes have been updated as follows: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dirty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45446"/>
            <a:ext cx="685800" cy="692754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1" y="145447"/>
            <a:ext cx="766261" cy="6927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B4AF4B-01E4-4048-9B66-6B76C0675B25}"/>
              </a:ext>
            </a:extLst>
          </p:cNvPr>
          <p:cNvSpPr txBox="1"/>
          <p:nvPr/>
        </p:nvSpPr>
        <p:spPr>
          <a:xfrm>
            <a:off x="247985" y="90783"/>
            <a:ext cx="7012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+mj-lt"/>
                <a:cs typeface="Rockwell"/>
              </a:rPr>
              <a:t>iTester Changes and Updates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DEB4BC-CDAA-4869-7183-65DE0DAD06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8190" y="4000972"/>
            <a:ext cx="5723607" cy="197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48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229600" cy="30777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dirty="0">
              <a:solidFill>
                <a:srgbClr val="002060"/>
              </a:solidFill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en-US" sz="2000" dirty="0">
                <a:solidFill>
                  <a:srgbClr val="002060"/>
                </a:solidFill>
                <a:cs typeface="Calibri" panose="020F0502020204030204" pitchFamily="34" charset="0"/>
              </a:rPr>
              <a:t>“All Grades Report” is available – DTCs can view and download roster report with multiple/all grades in one report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en-US" sz="2000" dirty="0">
                <a:solidFill>
                  <a:srgbClr val="002060"/>
                </a:solidFill>
                <a:cs typeface="Calibri" panose="020F0502020204030204" pitchFamily="34" charset="0"/>
              </a:rPr>
              <a:t>BOY and MOY </a:t>
            </a:r>
            <a:r>
              <a:rPr lang="en-US" sz="2000" dirty="0" err="1">
                <a:solidFill>
                  <a:srgbClr val="002060"/>
                </a:solidFill>
                <a:cs typeface="Calibri" panose="020F0502020204030204" pitchFamily="34" charset="0"/>
              </a:rPr>
              <a:t>iMSSA</a:t>
            </a:r>
            <a:r>
              <a:rPr lang="en-US" sz="2000" dirty="0">
                <a:solidFill>
                  <a:srgbClr val="002060"/>
                </a:solidFill>
                <a:cs typeface="Calibri" panose="020F0502020204030204" pitchFamily="34" charset="0"/>
              </a:rPr>
              <a:t> Projection Level adjusted to project MSSA performance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en-US" sz="2000" dirty="0">
                <a:solidFill>
                  <a:srgbClr val="002060"/>
                </a:solidFill>
                <a:cs typeface="Calibri" panose="020F0502020204030204" pitchFamily="34" charset="0"/>
              </a:rPr>
              <a:t>ASR Fall Retest reports are available - select 2022-2023 admin, Fall window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en-US" sz="2000" dirty="0">
                <a:solidFill>
                  <a:srgbClr val="002060"/>
                </a:solidFill>
                <a:cs typeface="Calibri" panose="020F0502020204030204" pitchFamily="34" charset="0"/>
              </a:rPr>
              <a:t>Total points possible and total points earned are now available in MSSA/ASR reports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en-US" sz="2000" dirty="0">
                <a:solidFill>
                  <a:srgbClr val="002060"/>
                </a:solidFill>
                <a:cs typeface="Calibri" panose="020F0502020204030204" pitchFamily="34" charset="0"/>
              </a:rPr>
              <a:t>New Feature: Data Suppression option is available for summary reports</a:t>
            </a:r>
            <a:endParaRPr lang="en-US" sz="2000" dirty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45446"/>
            <a:ext cx="685800" cy="692754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1" y="145447"/>
            <a:ext cx="766261" cy="6927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B4AF4B-01E4-4048-9B66-6B76C0675B25}"/>
              </a:ext>
            </a:extLst>
          </p:cNvPr>
          <p:cNvSpPr txBox="1"/>
          <p:nvPr/>
        </p:nvSpPr>
        <p:spPr>
          <a:xfrm>
            <a:off x="247985" y="90783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+mj-lt"/>
                <a:cs typeface="Rockwell"/>
              </a:rPr>
              <a:t>Data Interaction Changes and Updates</a:t>
            </a:r>
          </a:p>
        </p:txBody>
      </p:sp>
    </p:spTree>
    <p:extLst>
      <p:ext uri="{BB962C8B-B14F-4D97-AF65-F5344CB8AC3E}">
        <p14:creationId xmlns:p14="http://schemas.microsoft.com/office/powerpoint/2010/main" val="382790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329" y="2873396"/>
            <a:ext cx="3783273" cy="250577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778159" y="1226241"/>
            <a:ext cx="3673708" cy="1579109"/>
            <a:chOff x="4664715" y="1256316"/>
            <a:chExt cx="3710031" cy="1639284"/>
          </a:xfrm>
        </p:grpSpPr>
        <p:sp>
          <p:nvSpPr>
            <p:cNvPr id="14" name="Text Placeholder 9"/>
            <p:cNvSpPr txBox="1">
              <a:spLocks/>
            </p:cNvSpPr>
            <p:nvPr/>
          </p:nvSpPr>
          <p:spPr>
            <a:xfrm>
              <a:off x="5149098" y="1256316"/>
              <a:ext cx="3225648" cy="1639284"/>
            </a:xfrm>
            <a:prstGeom prst="rect">
              <a:avLst/>
            </a:prstGeom>
          </p:spPr>
          <p:txBody>
            <a:bodyPr vert="horz" lIns="0" tIns="45720" rIns="0" bIns="45720" rtlCol="0">
              <a:no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Font typeface="Wingdings" charset="2"/>
                <a:buNone/>
                <a:defRPr sz="1800" b="0" i="0" kern="1200">
                  <a:solidFill>
                    <a:srgbClr val="356387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Font typeface="Wingdings" charset="2"/>
                <a:buChar char="§"/>
                <a:defRPr sz="2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+mn-ea"/>
                  <a:cs typeface="Arial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Font typeface="Wingdings" charset="2"/>
                <a:buChar char="§"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+mn-ea"/>
                  <a:cs typeface="Arial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Font typeface="Arial"/>
                <a:buChar char="•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+mn-ea"/>
                  <a:cs typeface="Arial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SzPct val="100000"/>
                <a:buFont typeface="Arial"/>
                <a:buChar char="•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+mn-ea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400" b="1">
                  <a:solidFill>
                    <a:srgbClr val="002060"/>
                  </a:solidFill>
                  <a:latin typeface="+mj-lt"/>
                </a:rPr>
                <a:t>New Mexico Assessments Student Test Interface: </a:t>
              </a:r>
            </a:p>
            <a:p>
              <a:pPr algn="ctr">
                <a:defRPr/>
              </a:pPr>
              <a:r>
                <a:rPr lang="en-US" b="1">
                  <a:solidFill>
                    <a:srgbClr val="002060"/>
                  </a:solidFill>
                  <a:latin typeface="+mj-lt"/>
                </a:rPr>
                <a:t>Student Test Delivery System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4715" y="1295400"/>
              <a:ext cx="484383" cy="462598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790439" y="1263889"/>
            <a:ext cx="3987720" cy="1579109"/>
            <a:chOff x="813413" y="1221167"/>
            <a:chExt cx="4027148" cy="1639284"/>
          </a:xfrm>
        </p:grpSpPr>
        <p:sp>
          <p:nvSpPr>
            <p:cNvPr id="13" name="Text Placeholder 6"/>
            <p:cNvSpPr txBox="1">
              <a:spLocks/>
            </p:cNvSpPr>
            <p:nvPr/>
          </p:nvSpPr>
          <p:spPr>
            <a:xfrm>
              <a:off x="1371599" y="1221167"/>
              <a:ext cx="3468962" cy="1639284"/>
            </a:xfrm>
            <a:prstGeom prst="rect">
              <a:avLst/>
            </a:prstGeom>
          </p:spPr>
          <p:txBody>
            <a:bodyPr vert="horz" lIns="0" tIns="45720" rIns="0" bIns="45720" rtlCol="0"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Font typeface="Wingdings" charset="2"/>
                <a:buNone/>
                <a:defRPr sz="1800" b="0" i="0" kern="1200" baseline="0">
                  <a:solidFill>
                    <a:srgbClr val="356387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Font typeface="Wingdings" charset="2"/>
                <a:buChar char="§"/>
                <a:defRPr sz="2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+mn-ea"/>
                  <a:cs typeface="Arial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Font typeface="Wingdings" charset="2"/>
                <a:buChar char="§"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+mn-ea"/>
                  <a:cs typeface="Arial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Font typeface="Arial"/>
                <a:buChar char="•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+mn-ea"/>
                  <a:cs typeface="Arial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SzPct val="100000"/>
                <a:buFont typeface="Arial"/>
                <a:buChar char="•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+mn-ea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400" b="1">
                  <a:solidFill>
                    <a:srgbClr val="002060"/>
                  </a:solidFill>
                  <a:latin typeface="+mj-lt"/>
                </a:rPr>
                <a:t>New Mexico Assessments Portal: </a:t>
              </a:r>
            </a:p>
            <a:p>
              <a:pPr algn="ctr">
                <a:defRPr/>
              </a:pPr>
              <a:r>
                <a:rPr lang="en-US" b="1">
                  <a:solidFill>
                    <a:srgbClr val="002060"/>
                  </a:solidFill>
                  <a:latin typeface="+mj-lt"/>
                </a:rPr>
                <a:t>Online Test Administration System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413" y="1253881"/>
              <a:ext cx="509954" cy="449268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67" y="2863456"/>
            <a:ext cx="3828495" cy="2546744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0BAA0A59-A48B-4DC3-8FD7-C159637A922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101131"/>
            <a:ext cx="3003774" cy="80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75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900" y="1020380"/>
            <a:ext cx="8229600" cy="37548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DTCs/STCs: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Review accounts and deactivate unused accounts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Once a student has been added in a Pre-ID upload or manually, they can be used in any assessment (MSSA, ASR, </a:t>
            </a:r>
            <a:r>
              <a:rPr lang="en-US" dirty="0" err="1">
                <a:solidFill>
                  <a:srgbClr val="002060"/>
                </a:solidFill>
              </a:rPr>
              <a:t>iMSSA</a:t>
            </a:r>
            <a:r>
              <a:rPr lang="en-US" dirty="0">
                <a:solidFill>
                  <a:srgbClr val="002060"/>
                </a:solidFill>
              </a:rPr>
              <a:t>, Cognia Formative)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ITCs: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New Windows kiosk released 11 Nov 2022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New Mac release </a:t>
            </a:r>
            <a:r>
              <a:rPr lang="en-US">
                <a:solidFill>
                  <a:srgbClr val="002060"/>
                </a:solidFill>
              </a:rPr>
              <a:t>12 Dec </a:t>
            </a:r>
            <a:r>
              <a:rPr lang="en-US" dirty="0">
                <a:solidFill>
                  <a:srgbClr val="002060"/>
                </a:solidFill>
              </a:rPr>
              <a:t>2022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Chrome LTS channel is strongly recommended!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Make sure network management tools don’t delete stored response folder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45446"/>
            <a:ext cx="685800" cy="692754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1" y="145447"/>
            <a:ext cx="766261" cy="6927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B4AF4B-01E4-4048-9B66-6B76C0675B25}"/>
              </a:ext>
            </a:extLst>
          </p:cNvPr>
          <p:cNvSpPr txBox="1"/>
          <p:nvPr/>
        </p:nvSpPr>
        <p:spPr>
          <a:xfrm>
            <a:off x="247985" y="90783"/>
            <a:ext cx="7012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2060"/>
                </a:solidFill>
                <a:latin typeface="+mj-lt"/>
                <a:cs typeface="Rockwell"/>
              </a:rPr>
              <a:t>Remember!</a:t>
            </a:r>
          </a:p>
        </p:txBody>
      </p:sp>
    </p:spTree>
    <p:extLst>
      <p:ext uri="{BB962C8B-B14F-4D97-AF65-F5344CB8AC3E}">
        <p14:creationId xmlns:p14="http://schemas.microsoft.com/office/powerpoint/2010/main" val="43266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1760" y="2236301"/>
            <a:ext cx="5891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>
                <a:solidFill>
                  <a:srgbClr val="002060"/>
                </a:solidFill>
                <a:latin typeface="+mj-lt"/>
                <a:cs typeface="Rockwell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7241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59159" y="1021867"/>
            <a:ext cx="4911215" cy="1579109"/>
            <a:chOff x="813413" y="1221167"/>
            <a:chExt cx="4577268" cy="1639284"/>
          </a:xfrm>
        </p:grpSpPr>
        <p:sp>
          <p:nvSpPr>
            <p:cNvPr id="13" name="Text Placeholder 6"/>
            <p:cNvSpPr txBox="1">
              <a:spLocks/>
            </p:cNvSpPr>
            <p:nvPr/>
          </p:nvSpPr>
          <p:spPr>
            <a:xfrm>
              <a:off x="1371600" y="1221167"/>
              <a:ext cx="4019081" cy="1639284"/>
            </a:xfrm>
            <a:prstGeom prst="rect">
              <a:avLst/>
            </a:prstGeom>
          </p:spPr>
          <p:txBody>
            <a:bodyPr vert="horz" lIns="0" tIns="45720" rIns="0" bIns="45720" rtlCol="0"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Font typeface="Wingdings" charset="2"/>
                <a:buNone/>
                <a:defRPr sz="1800" b="0" i="0" kern="1200" baseline="0">
                  <a:solidFill>
                    <a:srgbClr val="356387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Font typeface="Wingdings" charset="2"/>
                <a:buChar char="§"/>
                <a:defRPr sz="2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+mn-ea"/>
                  <a:cs typeface="Arial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Font typeface="Wingdings" charset="2"/>
                <a:buChar char="§"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+mn-ea"/>
                  <a:cs typeface="Arial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Font typeface="Arial"/>
                <a:buChar char="•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+mn-ea"/>
                  <a:cs typeface="Arial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SzPct val="100000"/>
                <a:buFont typeface="Arial"/>
                <a:buChar char="•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+mn-ea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400" b="1" dirty="0">
                  <a:solidFill>
                    <a:srgbClr val="002060"/>
                  </a:solidFill>
                  <a:latin typeface="+mj-lt"/>
                </a:rPr>
                <a:t>New Mexico Assessments Portal: </a:t>
              </a:r>
            </a:p>
            <a:p>
              <a:pPr algn="ctr">
                <a:defRPr/>
              </a:pPr>
              <a:r>
                <a:rPr lang="en-US" b="1" dirty="0">
                  <a:solidFill>
                    <a:srgbClr val="002060"/>
                  </a:solidFill>
                  <a:latin typeface="+mj-lt"/>
                </a:rPr>
                <a:t>Online Test Administration System</a:t>
              </a:r>
            </a:p>
            <a:p>
              <a:pPr lvl="0" algn="ctr">
                <a:defRPr/>
              </a:pPr>
              <a:r>
                <a:rPr lang="en-US" sz="1400" dirty="0">
                  <a:hlinkClick r:id="rId3"/>
                </a:rPr>
                <a:t>https://newmexico.cognia.org/</a:t>
              </a:r>
              <a:endParaRPr lang="en-US" sz="1400" dirty="0"/>
            </a:p>
            <a:p>
              <a:pPr lvl="0">
                <a:defRPr/>
              </a:pPr>
              <a:endParaRPr lang="en-US" sz="1400" dirty="0"/>
            </a:p>
            <a:p>
              <a:pPr lvl="0">
                <a:defRPr/>
              </a:pPr>
              <a:endParaRPr lang="en-US" sz="1400" dirty="0"/>
            </a:p>
            <a:p>
              <a:pPr lvl="0" algn="ctr">
                <a:defRPr/>
              </a:pPr>
              <a:endParaRPr lang="en-US" sz="1400" b="1" dirty="0">
                <a:solidFill>
                  <a:srgbClr val="002060"/>
                </a:solidFill>
                <a:latin typeface="+mj-lt"/>
              </a:endParaRPr>
            </a:p>
            <a:p>
              <a:pPr lvl="0" algn="ctr">
                <a:defRPr/>
              </a:pPr>
              <a:endParaRPr lang="en-US" sz="1400" b="1" dirty="0">
                <a:solidFill>
                  <a:srgbClr val="002060"/>
                </a:solidFill>
                <a:latin typeface="+mj-lt"/>
              </a:endParaRPr>
            </a:p>
            <a:p>
              <a:pPr lvl="0" algn="ctr">
                <a:defRPr/>
              </a:pPr>
              <a:endParaRPr lang="en-US" sz="1400" b="1" dirty="0">
                <a:solidFill>
                  <a:srgbClr val="002060"/>
                </a:solidFill>
                <a:latin typeface="+mj-lt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413" y="1253881"/>
              <a:ext cx="411098" cy="44926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0F12F85-517C-4778-A86D-4AEDDB3E74B6}"/>
              </a:ext>
            </a:extLst>
          </p:cNvPr>
          <p:cNvSpPr txBox="1"/>
          <p:nvPr/>
        </p:nvSpPr>
        <p:spPr>
          <a:xfrm>
            <a:off x="1559159" y="2600976"/>
            <a:ext cx="69686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2060"/>
                </a:solidFill>
              </a:rPr>
              <a:t>Manage user accounts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2060"/>
                </a:solidFill>
              </a:rPr>
              <a:t>Add and update students, assign accommodations (DTC/STC only)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2060"/>
                </a:solidFill>
              </a:rPr>
              <a:t>View student rosters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2060"/>
                </a:solidFill>
              </a:rPr>
              <a:t>Create classes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2060"/>
                </a:solidFill>
              </a:rPr>
              <a:t>Schedule classes for a test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2060"/>
                </a:solidFill>
              </a:rPr>
              <a:t>Print student log-in tickets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2060"/>
                </a:solidFill>
              </a:rPr>
              <a:t>Monitor student testing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2060"/>
                </a:solidFill>
              </a:rPr>
              <a:t>View and download reports in Data Interaction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1AA5F5-8795-40D3-8D7A-652E47F4DE24}"/>
              </a:ext>
            </a:extLst>
          </p:cNvPr>
          <p:cNvSpPr/>
          <p:nvPr/>
        </p:nvSpPr>
        <p:spPr>
          <a:xfrm>
            <a:off x="2590800" y="6023860"/>
            <a:ext cx="453739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>
                <a:latin typeface="+mj-lt"/>
                <a:hlinkClick r:id="rId5"/>
              </a:rPr>
              <a:t>See online video tutorials for demonstrations!</a:t>
            </a:r>
            <a:endParaRPr lang="en-US" i="1">
              <a:latin typeface="+mj-lt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AF74E246-E6BC-4BA0-A36C-C8CC84DE373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101131"/>
            <a:ext cx="3003774" cy="80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73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94476" y="1026980"/>
            <a:ext cx="6367137" cy="991136"/>
            <a:chOff x="4972140" y="1256316"/>
            <a:chExt cx="3402606" cy="1639284"/>
          </a:xfrm>
        </p:grpSpPr>
        <p:sp>
          <p:nvSpPr>
            <p:cNvPr id="14" name="Text Placeholder 9"/>
            <p:cNvSpPr txBox="1">
              <a:spLocks/>
            </p:cNvSpPr>
            <p:nvPr/>
          </p:nvSpPr>
          <p:spPr>
            <a:xfrm>
              <a:off x="5149098" y="1256316"/>
              <a:ext cx="3225648" cy="1639284"/>
            </a:xfrm>
            <a:prstGeom prst="rect">
              <a:avLst/>
            </a:prstGeom>
          </p:spPr>
          <p:txBody>
            <a:bodyPr vert="horz" lIns="0" tIns="45720" rIns="0" bIns="45720" rtlCol="0">
              <a:no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Font typeface="Wingdings" charset="2"/>
                <a:buNone/>
                <a:defRPr sz="1800" b="0" i="0" kern="1200">
                  <a:solidFill>
                    <a:srgbClr val="356387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Font typeface="Wingdings" charset="2"/>
                <a:buChar char="§"/>
                <a:defRPr sz="2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+mn-ea"/>
                  <a:cs typeface="Arial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Font typeface="Wingdings" charset="2"/>
                <a:buChar char="§"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+mn-ea"/>
                  <a:cs typeface="Arial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Font typeface="Arial"/>
                <a:buChar char="•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+mn-ea"/>
                  <a:cs typeface="Arial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Clr>
                  <a:srgbClr val="F0B310"/>
                </a:buClr>
                <a:buSzPct val="100000"/>
                <a:buFont typeface="Arial"/>
                <a:buChar char="•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+mn-ea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400" b="1" dirty="0">
                  <a:solidFill>
                    <a:srgbClr val="002060"/>
                  </a:solidFill>
                  <a:latin typeface="+mj-lt"/>
                </a:rPr>
                <a:t>New Mexico Assessments Student Test Interface: </a:t>
              </a:r>
            </a:p>
            <a:p>
              <a:pPr algn="ctr">
                <a:defRPr/>
              </a:pPr>
              <a:r>
                <a:rPr lang="en-US" b="1" dirty="0">
                  <a:solidFill>
                    <a:srgbClr val="002060"/>
                  </a:solidFill>
                  <a:latin typeface="+mj-lt"/>
                </a:rPr>
                <a:t>Student Test Delivery System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2140" y="1336322"/>
              <a:ext cx="195607" cy="63819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9D650E18-242B-4D19-951D-1124AB7D95DA}"/>
              </a:ext>
            </a:extLst>
          </p:cNvPr>
          <p:cNvSpPr txBox="1"/>
          <p:nvPr/>
        </p:nvSpPr>
        <p:spPr>
          <a:xfrm>
            <a:off x="988501" y="1943338"/>
            <a:ext cx="780731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dirty="0">
                <a:solidFill>
                  <a:srgbClr val="002060"/>
                </a:solidFill>
              </a:rPr>
              <a:t>Two ways to access this: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>
                <a:solidFill>
                  <a:srgbClr val="002060"/>
                </a:solidFill>
              </a:rPr>
              <a:t>New Mexico Public Education Department Assessments </a:t>
            </a:r>
            <a:r>
              <a:rPr lang="en-US" b="1" dirty="0">
                <a:solidFill>
                  <a:srgbClr val="002060"/>
                </a:solidFill>
              </a:rPr>
              <a:t>Kiosk</a:t>
            </a:r>
          </a:p>
          <a:p>
            <a:pPr lvl="1">
              <a:defRPr/>
            </a:pPr>
            <a:endParaRPr lang="en-US" sz="1600" b="1" i="1" dirty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2060"/>
                </a:solidFill>
              </a:rPr>
              <a:t>Must be downloaded and installed onto each student test device 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sz="1600" b="1" i="1" dirty="0">
                <a:solidFill>
                  <a:srgbClr val="002060"/>
                </a:solidFill>
              </a:rPr>
              <a:t>Required for summative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sz="1600" b="1" i="1" dirty="0">
                <a:solidFill>
                  <a:srgbClr val="002060"/>
                </a:solidFill>
              </a:rPr>
              <a:t>Optional</a:t>
            </a:r>
            <a:r>
              <a:rPr lang="en-US" sz="1600" dirty="0">
                <a:solidFill>
                  <a:srgbClr val="002060"/>
                </a:solidFill>
              </a:rPr>
              <a:t> for interim and formative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2060"/>
                </a:solidFill>
              </a:rPr>
              <a:t>New Windows kiosk AY 2022-2023 released 11 Nov 2022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2060"/>
                </a:solidFill>
              </a:rPr>
              <a:t>New Mac kiosk release 12 Dec 2022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2060"/>
                </a:solidFill>
              </a:rPr>
              <a:t>Chrome and iPad Kiosks available from app stores, automatically updated after initial install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 startAt="2"/>
              <a:defRPr/>
            </a:pPr>
            <a:r>
              <a:rPr lang="en-US" dirty="0">
                <a:solidFill>
                  <a:srgbClr val="002060"/>
                </a:solidFill>
              </a:rPr>
              <a:t>Web browser:</a:t>
            </a:r>
          </a:p>
          <a:p>
            <a:pPr>
              <a:defRPr/>
            </a:pPr>
            <a:r>
              <a:rPr lang="en-US" sz="140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https://newmexico.cognia.org/student</a:t>
            </a:r>
            <a:endParaRPr lang="en-US" sz="1400" dirty="0">
              <a:solidFill>
                <a:srgbClr val="002060"/>
              </a:solidFill>
            </a:endParaRPr>
          </a:p>
          <a:p>
            <a:pPr>
              <a:defRPr/>
            </a:pPr>
            <a:endParaRPr lang="en-US" sz="1400" dirty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sz="1600" b="1" i="1" dirty="0">
                <a:solidFill>
                  <a:srgbClr val="002060"/>
                </a:solidFill>
              </a:rPr>
              <a:t>Practice tests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sz="1600" b="1" i="1" dirty="0">
                <a:solidFill>
                  <a:srgbClr val="002060"/>
                </a:solidFill>
              </a:rPr>
              <a:t>Interim and Formative only!</a:t>
            </a:r>
          </a:p>
          <a:p>
            <a:pPr>
              <a:defRPr/>
            </a:pPr>
            <a:endParaRPr lang="en-US" sz="1600" b="1" i="1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  <a:defRPr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6D70AE-6A42-4840-98DF-3C2B010097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11" y="3548270"/>
            <a:ext cx="380730" cy="393314"/>
          </a:xfrm>
          <a:prstGeom prst="rect">
            <a:avLst/>
          </a:prstGeom>
        </p:spPr>
      </p:pic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564DA665-F646-43B7-A2D3-0CFB705DD6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101131"/>
            <a:ext cx="3003774" cy="80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02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4397583" y="327546"/>
            <a:ext cx="34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A753529-2D75-4923-B4F3-063946745060}"/>
              </a:ext>
            </a:extLst>
          </p:cNvPr>
          <p:cNvGrpSpPr/>
          <p:nvPr/>
        </p:nvGrpSpPr>
        <p:grpSpPr>
          <a:xfrm>
            <a:off x="2815477" y="3222128"/>
            <a:ext cx="1802096" cy="968752"/>
            <a:chOff x="3629440" y="4495800"/>
            <a:chExt cx="1802096" cy="968752"/>
          </a:xfrm>
        </p:grpSpPr>
        <p:sp>
          <p:nvSpPr>
            <p:cNvPr id="8" name="TextBox 7"/>
            <p:cNvSpPr txBox="1"/>
            <p:nvPr/>
          </p:nvSpPr>
          <p:spPr>
            <a:xfrm>
              <a:off x="3629440" y="4572000"/>
              <a:ext cx="1802096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Students</a:t>
              </a:r>
            </a:p>
            <a:p>
              <a:pPr marL="342900" indent="-342900">
                <a:buAutoNum type="arabicPeriod"/>
              </a:pPr>
              <a:r>
                <a:rPr lang="en-US" sz="1600" dirty="0">
                  <a:solidFill>
                    <a:srgbClr val="002060"/>
                  </a:solidFill>
                </a:rPr>
                <a:t>Launch kiosk </a:t>
              </a:r>
            </a:p>
            <a:p>
              <a:pPr marL="342900" indent="-342900">
                <a:buAutoNum type="arabicPeriod"/>
              </a:pPr>
              <a:r>
                <a:rPr lang="en-US" sz="1600" dirty="0">
                  <a:solidFill>
                    <a:srgbClr val="002060"/>
                  </a:solidFill>
                </a:rPr>
                <a:t>Log-in and test</a:t>
              </a:r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403" y="4495800"/>
              <a:ext cx="434357" cy="414822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5575214-CD0A-410C-98AE-5E38457C239A}"/>
              </a:ext>
            </a:extLst>
          </p:cNvPr>
          <p:cNvGrpSpPr/>
          <p:nvPr/>
        </p:nvGrpSpPr>
        <p:grpSpPr>
          <a:xfrm>
            <a:off x="5119299" y="648595"/>
            <a:ext cx="3748835" cy="1138773"/>
            <a:chOff x="5202760" y="1712969"/>
            <a:chExt cx="3748835" cy="1138773"/>
          </a:xfrm>
        </p:grpSpPr>
        <p:sp>
          <p:nvSpPr>
            <p:cNvPr id="6" name="TextBox 5"/>
            <p:cNvSpPr txBox="1"/>
            <p:nvPr/>
          </p:nvSpPr>
          <p:spPr>
            <a:xfrm>
              <a:off x="5202760" y="1712969"/>
              <a:ext cx="3748835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DTC/STC</a:t>
              </a:r>
            </a:p>
            <a:p>
              <a:pPr marL="342900" indent="-342900">
                <a:buAutoNum type="arabicPeriod"/>
              </a:pPr>
              <a:r>
                <a:rPr lang="en-US" sz="1600">
                  <a:solidFill>
                    <a:srgbClr val="002060"/>
                  </a:solidFill>
                </a:rPr>
                <a:t>Add/edit/transfer students</a:t>
              </a:r>
            </a:p>
            <a:p>
              <a:pPr marL="342900" indent="-342900">
                <a:buAutoNum type="arabicPeriod"/>
              </a:pPr>
              <a:r>
                <a:rPr lang="en-US" sz="1600">
                  <a:solidFill>
                    <a:srgbClr val="002060"/>
                  </a:solidFill>
                </a:rPr>
                <a:t>Assign accessibility features and accommodations</a:t>
              </a: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9193" y="1752600"/>
              <a:ext cx="403474" cy="355459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1553001" y="-54815"/>
            <a:ext cx="6037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002060"/>
                </a:solidFill>
                <a:latin typeface="+mj-lt"/>
                <a:cs typeface="Rockwell"/>
              </a:rPr>
              <a:t>Test Preparation Process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07C88A3-3C59-4F1E-8C7D-5BECF04748AF}"/>
              </a:ext>
            </a:extLst>
          </p:cNvPr>
          <p:cNvGrpSpPr/>
          <p:nvPr/>
        </p:nvGrpSpPr>
        <p:grpSpPr>
          <a:xfrm>
            <a:off x="2384235" y="4306573"/>
            <a:ext cx="4852739" cy="951862"/>
            <a:chOff x="2927791" y="5485669"/>
            <a:chExt cx="4852739" cy="951862"/>
          </a:xfrm>
        </p:grpSpPr>
        <p:sp>
          <p:nvSpPr>
            <p:cNvPr id="41" name="TextBox 40"/>
            <p:cNvSpPr txBox="1"/>
            <p:nvPr/>
          </p:nvSpPr>
          <p:spPr>
            <a:xfrm>
              <a:off x="2927791" y="5791200"/>
              <a:ext cx="48527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DTC/STC</a:t>
              </a:r>
            </a:p>
            <a:p>
              <a:pPr marL="342900" indent="-342900">
                <a:buAutoNum type="arabicPeriod"/>
              </a:pPr>
              <a:r>
                <a:rPr lang="en-US" sz="1600">
                  <a:solidFill>
                    <a:srgbClr val="002060"/>
                  </a:solidFill>
                </a:rPr>
                <a:t>If needed, add test report codes and invalidate tests</a:t>
              </a:r>
            </a:p>
          </p:txBody>
        </p: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4548" y="5792259"/>
              <a:ext cx="403474" cy="355459"/>
            </a:xfrm>
            <a:prstGeom prst="rect">
              <a:avLst/>
            </a:prstGeom>
          </p:spPr>
        </p:pic>
        <p:cxnSp>
          <p:nvCxnSpPr>
            <p:cNvPr id="43" name="Elbow Connector 42"/>
            <p:cNvCxnSpPr>
              <a:endCxn id="41" idx="1"/>
            </p:cNvCxnSpPr>
            <p:nvPr/>
          </p:nvCxnSpPr>
          <p:spPr>
            <a:xfrm rot="10800000" flipV="1">
              <a:off x="2927792" y="5647458"/>
              <a:ext cx="1625345" cy="466908"/>
            </a:xfrm>
            <a:prstGeom prst="bentConnector3">
              <a:avLst>
                <a:gd name="adj1" fmla="val 114065"/>
              </a:avLst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643848" y="5485669"/>
              <a:ext cx="24199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002060"/>
                  </a:solidFill>
                </a:rPr>
                <a:t>During or after testing…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01E7A7D-E1DD-4531-862C-DE826B71E2B2}"/>
              </a:ext>
            </a:extLst>
          </p:cNvPr>
          <p:cNvGrpSpPr/>
          <p:nvPr/>
        </p:nvGrpSpPr>
        <p:grpSpPr>
          <a:xfrm>
            <a:off x="3252285" y="1835247"/>
            <a:ext cx="4162305" cy="1138979"/>
            <a:chOff x="762000" y="1865163"/>
            <a:chExt cx="3494680" cy="113897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50379DD-4E82-4F20-A5A3-45F3844889AA}"/>
                </a:ext>
              </a:extLst>
            </p:cNvPr>
            <p:cNvSpPr txBox="1"/>
            <p:nvPr/>
          </p:nvSpPr>
          <p:spPr>
            <a:xfrm>
              <a:off x="762000" y="1865369"/>
              <a:ext cx="3494680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DTC/STC</a:t>
              </a:r>
            </a:p>
            <a:p>
              <a:pPr marL="342900" indent="-342900">
                <a:buAutoNum type="arabicPeriod"/>
              </a:pPr>
              <a:r>
                <a:rPr lang="en-US" sz="1600" dirty="0">
                  <a:solidFill>
                    <a:srgbClr val="002060"/>
                  </a:solidFill>
                </a:rPr>
                <a:t>Make classes</a:t>
              </a:r>
            </a:p>
            <a:p>
              <a:pPr marL="342900" indent="-342900">
                <a:buAutoNum type="arabicPeriod"/>
              </a:pPr>
              <a:r>
                <a:rPr lang="en-US" sz="1600" dirty="0">
                  <a:solidFill>
                    <a:srgbClr val="002060"/>
                  </a:solidFill>
                </a:rPr>
                <a:t>Schedule classes for test (</a:t>
              </a:r>
              <a:r>
                <a:rPr lang="en-US" sz="1600" i="1" dirty="0">
                  <a:solidFill>
                    <a:srgbClr val="002060"/>
                  </a:solidFill>
                </a:rPr>
                <a:t>20 March 2023</a:t>
              </a:r>
              <a:r>
                <a:rPr lang="en-US" sz="1600" dirty="0">
                  <a:solidFill>
                    <a:srgbClr val="002060"/>
                  </a:solidFill>
                </a:rPr>
                <a:t>)</a:t>
              </a:r>
            </a:p>
            <a:p>
              <a:pPr marL="342900" indent="-342900">
                <a:buAutoNum type="arabicPeriod"/>
              </a:pPr>
              <a:r>
                <a:rPr lang="en-US" sz="1600" dirty="0">
                  <a:solidFill>
                    <a:srgbClr val="002060"/>
                  </a:solidFill>
                </a:rPr>
                <a:t>Print/distribute log-in tickets</a:t>
              </a: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40D434EF-F7B4-49AF-807E-DE6DD6606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7953" y="1865163"/>
              <a:ext cx="403474" cy="355459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BA3601F-52AF-4F32-9E14-9C3FABC23EF8}"/>
              </a:ext>
            </a:extLst>
          </p:cNvPr>
          <p:cNvGrpSpPr/>
          <p:nvPr/>
        </p:nvGrpSpPr>
        <p:grpSpPr>
          <a:xfrm>
            <a:off x="3045147" y="5258435"/>
            <a:ext cx="3961939" cy="1076445"/>
            <a:chOff x="2550059" y="5472428"/>
            <a:chExt cx="4303456" cy="107644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0D7D837-AEDC-4396-AD6F-F5049A54C8BA}"/>
                </a:ext>
              </a:extLst>
            </p:cNvPr>
            <p:cNvSpPr txBox="1"/>
            <p:nvPr/>
          </p:nvSpPr>
          <p:spPr>
            <a:xfrm>
              <a:off x="2550059" y="5902542"/>
              <a:ext cx="4303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DTC/STC/RAO</a:t>
              </a:r>
            </a:p>
            <a:p>
              <a:pPr marL="342900" indent="-342900">
                <a:buAutoNum type="arabicPeriod"/>
              </a:pPr>
              <a:r>
                <a:rPr lang="en-US" sz="1600" dirty="0">
                  <a:solidFill>
                    <a:srgbClr val="002060"/>
                  </a:solidFill>
                </a:rPr>
                <a:t>View Reports</a:t>
              </a:r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F1AAF9A0-291A-41F9-90EC-94CF4447F8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5515" y="5742761"/>
              <a:ext cx="403474" cy="355459"/>
            </a:xfrm>
            <a:prstGeom prst="rect">
              <a:avLst/>
            </a:prstGeom>
          </p:spPr>
        </p:pic>
        <p:cxnSp>
          <p:nvCxnSpPr>
            <p:cNvPr id="45" name="Elbow Connector 42">
              <a:extLst>
                <a:ext uri="{FF2B5EF4-FFF2-40B4-BE49-F238E27FC236}">
                  <a16:creationId xmlns:a16="http://schemas.microsoft.com/office/drawing/2014/main" id="{77565CF6-7FD1-48BD-87CA-CC227D7BFEF1}"/>
                </a:ext>
              </a:extLst>
            </p:cNvPr>
            <p:cNvCxnSpPr>
              <a:cxnSpLocks/>
              <a:stCxn id="41" idx="2"/>
              <a:endCxn id="39" idx="1"/>
            </p:cNvCxnSpPr>
            <p:nvPr/>
          </p:nvCxnSpPr>
          <p:spPr>
            <a:xfrm rot="5400000">
              <a:off x="3132239" y="4890248"/>
              <a:ext cx="753280" cy="1917640"/>
            </a:xfrm>
            <a:prstGeom prst="bentConnector4">
              <a:avLst>
                <a:gd name="adj1" fmla="val 28549"/>
                <a:gd name="adj2" fmla="val 112948"/>
              </a:avLst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48" name="Elbow Connector 42">
            <a:extLst>
              <a:ext uri="{FF2B5EF4-FFF2-40B4-BE49-F238E27FC236}">
                <a16:creationId xmlns:a16="http://schemas.microsoft.com/office/drawing/2014/main" id="{3ED360D6-8631-47F8-A8EE-20996F5336DE}"/>
              </a:ext>
            </a:extLst>
          </p:cNvPr>
          <p:cNvCxnSpPr>
            <a:cxnSpLocks/>
            <a:stCxn id="55" idx="2"/>
            <a:endCxn id="8" idx="1"/>
          </p:cNvCxnSpPr>
          <p:nvPr/>
        </p:nvCxnSpPr>
        <p:spPr>
          <a:xfrm rot="16200000" flipH="1">
            <a:off x="1619921" y="2549047"/>
            <a:ext cx="1912397" cy="478716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0" name="Elbow Connector 42">
            <a:extLst>
              <a:ext uri="{FF2B5EF4-FFF2-40B4-BE49-F238E27FC236}">
                <a16:creationId xmlns:a16="http://schemas.microsoft.com/office/drawing/2014/main" id="{1E7B30E7-D5FC-441D-940D-FF19B83D1A1C}"/>
              </a:ext>
            </a:extLst>
          </p:cNvPr>
          <p:cNvCxnSpPr>
            <a:cxnSpLocks/>
            <a:stCxn id="32" idx="3"/>
            <a:endCxn id="40" idx="0"/>
          </p:cNvCxnSpPr>
          <p:nvPr/>
        </p:nvCxnSpPr>
        <p:spPr>
          <a:xfrm flipH="1">
            <a:off x="4171619" y="2404840"/>
            <a:ext cx="3242971" cy="817288"/>
          </a:xfrm>
          <a:prstGeom prst="bentConnector4">
            <a:avLst>
              <a:gd name="adj1" fmla="val -7049"/>
              <a:gd name="adj2" fmla="val 84834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1" name="Elbow Connector 42">
            <a:extLst>
              <a:ext uri="{FF2B5EF4-FFF2-40B4-BE49-F238E27FC236}">
                <a16:creationId xmlns:a16="http://schemas.microsoft.com/office/drawing/2014/main" id="{1CCFB1CC-C87C-4A57-B650-755B462FEC7E}"/>
              </a:ext>
            </a:extLst>
          </p:cNvPr>
          <p:cNvCxnSpPr>
            <a:cxnSpLocks/>
            <a:stCxn id="8" idx="3"/>
            <a:endCxn id="14" idx="3"/>
          </p:cNvCxnSpPr>
          <p:nvPr/>
        </p:nvCxnSpPr>
        <p:spPr>
          <a:xfrm>
            <a:off x="4617573" y="3744604"/>
            <a:ext cx="1902677" cy="746635"/>
          </a:xfrm>
          <a:prstGeom prst="bentConnector3">
            <a:avLst>
              <a:gd name="adj1" fmla="val 112015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A32EDEA-43F9-4870-A8B7-A5E89C5D0B39}"/>
              </a:ext>
            </a:extLst>
          </p:cNvPr>
          <p:cNvGrpSpPr/>
          <p:nvPr/>
        </p:nvGrpSpPr>
        <p:grpSpPr>
          <a:xfrm>
            <a:off x="375135" y="693434"/>
            <a:ext cx="3923252" cy="1138773"/>
            <a:chOff x="1103998" y="1478233"/>
            <a:chExt cx="5473414" cy="113877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54117BF-05CB-4C06-AB13-AF2FC9F1EA01}"/>
                </a:ext>
              </a:extLst>
            </p:cNvPr>
            <p:cNvSpPr txBox="1"/>
            <p:nvPr/>
          </p:nvSpPr>
          <p:spPr>
            <a:xfrm>
              <a:off x="1103998" y="1478233"/>
              <a:ext cx="5473414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ITC</a:t>
              </a:r>
            </a:p>
            <a:p>
              <a:pPr marL="342900" indent="-342900">
                <a:buAutoNum type="arabicPeriod"/>
              </a:pPr>
              <a:r>
                <a:rPr lang="en-US" sz="1600" dirty="0">
                  <a:solidFill>
                    <a:srgbClr val="002060"/>
                  </a:solidFill>
                </a:rPr>
                <a:t>Download and Install kiosks (if required)</a:t>
              </a:r>
            </a:p>
            <a:p>
              <a:pPr marL="342900" indent="-342900">
                <a:buAutoNum type="arabicPeriod"/>
              </a:pPr>
              <a:r>
                <a:rPr lang="en-US" sz="1600" dirty="0">
                  <a:solidFill>
                    <a:srgbClr val="002060"/>
                  </a:solidFill>
                </a:rPr>
                <a:t>Complete Site Readiness Test</a:t>
              </a:r>
            </a:p>
          </p:txBody>
        </p:sp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49FECF3D-0DF1-4933-8B9B-D72F640F1E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1767" y="1479048"/>
              <a:ext cx="659477" cy="355459"/>
            </a:xfrm>
            <a:prstGeom prst="rect">
              <a:avLst/>
            </a:prstGeom>
          </p:spPr>
        </p:pic>
      </p:grpSp>
      <p:cxnSp>
        <p:nvCxnSpPr>
          <p:cNvPr id="57" name="Elbow Connector 42">
            <a:extLst>
              <a:ext uri="{FF2B5EF4-FFF2-40B4-BE49-F238E27FC236}">
                <a16:creationId xmlns:a16="http://schemas.microsoft.com/office/drawing/2014/main" id="{FD9F5630-EBE5-470B-9020-D3C8DEDA74FA}"/>
              </a:ext>
            </a:extLst>
          </p:cNvPr>
          <p:cNvCxnSpPr>
            <a:cxnSpLocks/>
            <a:stCxn id="6" idx="1"/>
          </p:cNvCxnSpPr>
          <p:nvPr/>
        </p:nvCxnSpPr>
        <p:spPr>
          <a:xfrm rot="10800000" flipV="1">
            <a:off x="4600855" y="1217982"/>
            <a:ext cx="518444" cy="569386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CFE7BFF-642D-9E8A-6C1E-DE340C370563}"/>
              </a:ext>
            </a:extLst>
          </p:cNvPr>
          <p:cNvSpPr txBox="1"/>
          <p:nvPr/>
        </p:nvSpPr>
        <p:spPr>
          <a:xfrm>
            <a:off x="4449719" y="324455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2060"/>
                </a:solidFill>
              </a:rPr>
              <a:t>When test window opens on 27 March 2023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0237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417166"/>
              </p:ext>
            </p:extLst>
          </p:nvPr>
        </p:nvGraphicFramePr>
        <p:xfrm>
          <a:off x="865087" y="2812163"/>
          <a:ext cx="6797983" cy="3231084"/>
        </p:xfrm>
        <a:graphic>
          <a:graphicData uri="http://schemas.openxmlformats.org/drawingml/2006/table">
            <a:tbl>
              <a:tblPr/>
              <a:tblGrid>
                <a:gridCol w="4343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4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938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New </a:t>
                      </a:r>
                      <a:r>
                        <a:rPr lang="en-US" sz="1100" b="1" i="1" u="sng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Windows</a:t>
                      </a:r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 kiosk available to download </a:t>
                      </a:r>
                    </a:p>
                  </a:txBody>
                  <a:tcPr marL="40952" marR="40952" marT="28666" marB="28666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11 Nov 2022</a:t>
                      </a:r>
                    </a:p>
                  </a:txBody>
                  <a:tcPr marL="40952" marR="40952" marT="28666" marB="28666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567672"/>
                  </a:ext>
                </a:extLst>
              </a:tr>
              <a:tr h="428938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New </a:t>
                      </a:r>
                      <a:r>
                        <a:rPr lang="en-US" sz="1100" b="1" i="1" u="sng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Mac</a:t>
                      </a:r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 kiosk available to download </a:t>
                      </a:r>
                    </a:p>
                    <a:p>
                      <a:pPr algn="l" fontAlgn="t"/>
                      <a:endParaRPr lang="en-US" sz="1100" b="0" dirty="0">
                        <a:solidFill>
                          <a:srgbClr val="172B4D"/>
                        </a:solidFill>
                        <a:effectLst/>
                        <a:latin typeface="+mn-lt"/>
                      </a:endParaRPr>
                    </a:p>
                  </a:txBody>
                  <a:tcPr marL="40952" marR="40952" marT="28666" marB="28666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12 Dec 2022</a:t>
                      </a:r>
                    </a:p>
                  </a:txBody>
                  <a:tcPr marL="40952" marR="40952" marT="28666" marB="28666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303388"/>
                  </a:ext>
                </a:extLst>
              </a:tr>
              <a:tr h="395591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MOY Interim Window</a:t>
                      </a:r>
                    </a:p>
                  </a:txBody>
                  <a:tcPr marL="40952" marR="40952" marT="28666" marB="28666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5 December 2022 – 20 January 2023</a:t>
                      </a:r>
                    </a:p>
                  </a:txBody>
                  <a:tcPr marL="40952" marR="40952" marT="28666" marB="28666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131093"/>
                  </a:ext>
                </a:extLst>
              </a:tr>
              <a:tr h="395591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State Pre-ID upload (Pre-ID window temporarily closed)</a:t>
                      </a:r>
                    </a:p>
                  </a:txBody>
                  <a:tcPr marL="40952" marR="40952" marT="28666" marB="28666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21 Jan – 25 Jan 2023</a:t>
                      </a:r>
                    </a:p>
                  </a:txBody>
                  <a:tcPr marL="40952" marR="40952" marT="28666" marB="28666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719871"/>
                  </a:ext>
                </a:extLst>
              </a:tr>
              <a:tr h="39525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Window for identifying paper testers in the NMPEDA Portal</a:t>
                      </a:r>
                    </a:p>
                  </a:txBody>
                  <a:tcPr marL="40952" marR="40952" marT="28666" marB="28666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26 Jan – 3 Feb (5p.m. MT) 2023</a:t>
                      </a:r>
                    </a:p>
                  </a:txBody>
                  <a:tcPr marL="40952" marR="40952" marT="28666" marB="28666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157965"/>
                  </a:ext>
                </a:extLst>
              </a:tr>
              <a:tr h="395591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MSSA/ASR tests available to schedule</a:t>
                      </a:r>
                    </a:p>
                    <a:p>
                      <a:pPr algn="l" fontAlgn="t"/>
                      <a:endParaRPr lang="en-US" sz="1100" b="0" dirty="0">
                        <a:solidFill>
                          <a:srgbClr val="172B4D"/>
                        </a:solidFill>
                        <a:effectLst/>
                        <a:latin typeface="+mn-lt"/>
                      </a:endParaRPr>
                    </a:p>
                  </a:txBody>
                  <a:tcPr marL="40952" marR="40952" marT="28666" marB="28666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20 March 2023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rgbClr val="172B4D"/>
                        </a:solidFill>
                        <a:effectLst/>
                        <a:latin typeface="+mn-lt"/>
                      </a:endParaRPr>
                    </a:p>
                  </a:txBody>
                  <a:tcPr marL="40952" marR="40952" marT="28666" marB="28666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728544"/>
                  </a:ext>
                </a:extLst>
              </a:tr>
              <a:tr h="395591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Pre-ID Upload Turned-off</a:t>
                      </a:r>
                    </a:p>
                    <a:p>
                      <a:pPr algn="l" fontAlgn="t"/>
                      <a:endParaRPr lang="en-US" sz="1100" b="0" dirty="0">
                        <a:solidFill>
                          <a:srgbClr val="172B4D"/>
                        </a:solidFill>
                        <a:effectLst/>
                        <a:latin typeface="+mn-lt"/>
                      </a:endParaRPr>
                    </a:p>
                  </a:txBody>
                  <a:tcPr marL="40952" marR="40952" marT="28666" marB="28666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24 March 2023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rgbClr val="172B4D"/>
                        </a:solidFill>
                        <a:effectLst/>
                        <a:latin typeface="+mn-lt"/>
                      </a:endParaRPr>
                    </a:p>
                  </a:txBody>
                  <a:tcPr marL="40952" marR="40952" marT="28666" marB="28666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476698"/>
                  </a:ext>
                </a:extLst>
              </a:tr>
              <a:tr h="395591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MSSA/ASR testing begins</a:t>
                      </a:r>
                    </a:p>
                  </a:txBody>
                  <a:tcPr marL="40952" marR="40952" marT="28666" marB="28666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172B4D"/>
                          </a:solidFill>
                          <a:effectLst/>
                          <a:latin typeface="+mn-lt"/>
                        </a:rPr>
                        <a:t>27 March 2023</a:t>
                      </a:r>
                    </a:p>
                  </a:txBody>
                  <a:tcPr marL="40952" marR="40952" marT="28666" marB="28666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564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331AD04-D4DE-4473-A34D-EDB39A2CCDF3}"/>
              </a:ext>
            </a:extLst>
          </p:cNvPr>
          <p:cNvSpPr txBox="1"/>
          <p:nvPr/>
        </p:nvSpPr>
        <p:spPr>
          <a:xfrm>
            <a:off x="351764" y="228600"/>
            <a:ext cx="8558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+mj-lt"/>
              </a:rPr>
              <a:t>2022-2023 Key Dates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3D4688-CAFA-4FB5-8E86-A279817538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3" y="1802237"/>
            <a:ext cx="448401" cy="4632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8DD630-9329-49C9-8166-D5A5A35E04F2}"/>
              </a:ext>
            </a:extLst>
          </p:cNvPr>
          <p:cNvSpPr txBox="1"/>
          <p:nvPr/>
        </p:nvSpPr>
        <p:spPr>
          <a:xfrm>
            <a:off x="476354" y="874387"/>
            <a:ext cx="8309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Annual system maintenance/cleanup window in June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Previous school year students, classes, test sessions removed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Upload 2022-2023 rosters anytime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</a:rPr>
              <a:t>Once a student is in the Portal, they can be used for all subsequent assessment windows in the school year.</a:t>
            </a: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Reporting data remains in Data Interaction in definitely</a:t>
            </a:r>
          </a:p>
        </p:txBody>
      </p:sp>
    </p:spTree>
    <p:extLst>
      <p:ext uri="{BB962C8B-B14F-4D97-AF65-F5344CB8AC3E}">
        <p14:creationId xmlns:p14="http://schemas.microsoft.com/office/powerpoint/2010/main" val="45616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2860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2060"/>
                </a:solidFill>
                <a:latin typeface="+mj-lt"/>
              </a:rPr>
              <a:t>Key differences between Summative (MSSA and ASR) and Interim/Formative (iMSSA)</a:t>
            </a: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FBE3F409-46C2-4C86-A201-C121A66B94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247188"/>
              </p:ext>
            </p:extLst>
          </p:nvPr>
        </p:nvGraphicFramePr>
        <p:xfrm>
          <a:off x="762000" y="1413802"/>
          <a:ext cx="7601712" cy="2456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0856">
                  <a:extLst>
                    <a:ext uri="{9D8B030D-6E8A-4147-A177-3AD203B41FA5}">
                      <a16:colId xmlns:a16="http://schemas.microsoft.com/office/drawing/2014/main" val="22399259"/>
                    </a:ext>
                  </a:extLst>
                </a:gridCol>
                <a:gridCol w="3800856">
                  <a:extLst>
                    <a:ext uri="{9D8B030D-6E8A-4147-A177-3AD203B41FA5}">
                      <a16:colId xmlns:a16="http://schemas.microsoft.com/office/drawing/2014/main" val="3153687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Summative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Formative/Interim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810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Students must use kiosk to access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Students can access tests using a web browser or kiosk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525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Session Access Codes and Proctor Passwords are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Session Access Codes and Proctor Passwords are NOT 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21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ASL, Spanish tests and TTS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 ASL, limited Spanish tests and TTS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300924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 noProof="0">
                          <a:latin typeface="Calibri"/>
                        </a:rPr>
                        <a:t>Machine or professionally scored tests with later reporting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 noProof="0" dirty="0">
                          <a:latin typeface="Calibri"/>
                        </a:rPr>
                        <a:t>Interim: next day reporting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 noProof="0" dirty="0">
                          <a:latin typeface="Calibri"/>
                        </a:rPr>
                        <a:t>Formative: teacher scoring and near real-time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69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38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648929" y="1124549"/>
            <a:ext cx="8104665" cy="460890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0B310"/>
              </a:buClr>
              <a:buFont typeface="Wingdings" charset="2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0B310"/>
              </a:buClr>
              <a:buFont typeface="Wingdings" charset="2"/>
              <a:buChar char="§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0B310"/>
              </a:buClr>
              <a:buFont typeface="Wingdings" charset="2"/>
              <a:buChar char="§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0B310"/>
              </a:buClr>
              <a:buFont typeface="Arial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0B310"/>
              </a:buClr>
              <a:buSzPct val="100000"/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Tx/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New DTC: account will be created by Cognia &amp; credentials e-mailed to you</a:t>
            </a:r>
          </a:p>
          <a:p>
            <a:pPr marL="342900" indent="-342900">
              <a:buClrTx/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Already have a user account? Continue to use it!</a:t>
            </a:r>
          </a:p>
          <a:p>
            <a:pPr marL="342900" indent="-342900">
              <a:buClrTx/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Not a DTC, don’t have an account?</a:t>
            </a:r>
          </a:p>
          <a:p>
            <a:pPr marL="1085850" lvl="1" indent="-342900">
              <a:buClrTx/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STC/ITC/RAO/TA: request account from your DTC</a:t>
            </a:r>
          </a:p>
          <a:p>
            <a:pPr marL="342900" indent="-342900">
              <a:buClrTx/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rgbClr val="002060"/>
                </a:solidFill>
                <a:latin typeface="+mn-lt"/>
              </a:rPr>
              <a:t>Notes:</a:t>
            </a:r>
          </a:p>
          <a:p>
            <a:pPr marL="1085850" lvl="1" indent="-342900">
              <a:buClrTx/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Usernames must be unique</a:t>
            </a:r>
          </a:p>
          <a:p>
            <a:pPr marL="1085850" lvl="1" indent="-342900">
              <a:buClrTx/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New users will receive two automated emails, one with username and one with temporary password from </a:t>
            </a:r>
            <a:r>
              <a:rPr lang="en-US" sz="1600" i="1" dirty="0">
                <a:solidFill>
                  <a:schemeClr val="tx1"/>
                </a:solidFill>
                <a:latin typeface="+mn-lt"/>
                <a:hlinkClick r:id="rId3"/>
              </a:rPr>
              <a:t>nmtechsupport@cognia.org</a:t>
            </a:r>
            <a:endParaRPr lang="en-US" sz="1600" i="1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ClrTx/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When an account is reactivated or deactivated, the user will receive an e-mail</a:t>
            </a:r>
          </a:p>
          <a:p>
            <a:pPr marL="1085850" lvl="1" indent="-342900">
              <a:buClrTx/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Know your username, ensure the e-mail address associated with the username is correct</a:t>
            </a:r>
          </a:p>
          <a:p>
            <a:pPr marL="1085850" lvl="1" indent="-342900">
              <a:buClrTx/>
              <a:buFont typeface="Wingdings" panose="05000000000000000000" pitchFamily="2" charset="2"/>
              <a:buChar char="§"/>
              <a:defRPr/>
            </a:pPr>
            <a:r>
              <a:rPr lang="en-US" sz="1600" i="1" dirty="0">
                <a:solidFill>
                  <a:srgbClr val="002060"/>
                </a:solidFill>
                <a:latin typeface="+mn-lt"/>
              </a:rPr>
              <a:t>Users have access to all programs by default.  Remove program access if the user should not have access to the program.</a:t>
            </a:r>
          </a:p>
          <a:p>
            <a:pPr marL="1485900" lvl="2" indent="-342900">
              <a:buClrTx/>
              <a:buFont typeface="Wingdings" panose="05000000000000000000" pitchFamily="2" charset="2"/>
              <a:buChar char="§"/>
              <a:defRPr/>
            </a:pPr>
            <a:r>
              <a:rPr lang="en-US" sz="1400" i="1" dirty="0">
                <a:solidFill>
                  <a:srgbClr val="002060"/>
                </a:solidFill>
                <a:latin typeface="+mn-lt"/>
              </a:rPr>
              <a:t>Programs: ASR, MSSA, </a:t>
            </a:r>
            <a:r>
              <a:rPr lang="en-US" sz="1400" i="1" dirty="0" err="1">
                <a:solidFill>
                  <a:srgbClr val="002060"/>
                </a:solidFill>
                <a:latin typeface="+mn-lt"/>
              </a:rPr>
              <a:t>iMSSA</a:t>
            </a:r>
            <a:r>
              <a:rPr lang="en-US" sz="1400" i="1" dirty="0">
                <a:solidFill>
                  <a:srgbClr val="002060"/>
                </a:solidFill>
                <a:latin typeface="+mn-lt"/>
              </a:rPr>
              <a:t>, Formative</a:t>
            </a:r>
          </a:p>
          <a:p>
            <a:pPr marL="1085850" lvl="1" indent="-342900">
              <a:buClrTx/>
              <a:buFont typeface="Wingdings" panose="05000000000000000000" pitchFamily="2" charset="2"/>
              <a:buChar char="§"/>
              <a:defRPr/>
            </a:pPr>
            <a:r>
              <a:rPr lang="en-US" sz="1400" b="1" i="1" dirty="0">
                <a:solidFill>
                  <a:srgbClr val="FF0000"/>
                </a:solidFill>
              </a:rPr>
              <a:t>DTCs and STCs must review all accounts in their organization and deactivate any un-used accounts!</a:t>
            </a:r>
          </a:p>
          <a:p>
            <a:pPr lvl="2" indent="0">
              <a:buClrTx/>
              <a:buNone/>
              <a:defRPr/>
            </a:pPr>
            <a:endParaRPr lang="en-US" sz="1400" i="1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ClrTx/>
              <a:buFont typeface="Wingdings" panose="05000000000000000000" pitchFamily="2" charset="2"/>
              <a:buChar char="§"/>
              <a:defRPr/>
            </a:pPr>
            <a:endParaRPr lang="en-US" sz="1600" dirty="0">
              <a:solidFill>
                <a:srgbClr val="002060"/>
              </a:solidFill>
              <a:latin typeface="+mn-lt"/>
            </a:endParaRPr>
          </a:p>
          <a:p>
            <a:pPr lvl="1" indent="0">
              <a:buClrTx/>
              <a:buNone/>
              <a:defRPr/>
            </a:pPr>
            <a:endParaRPr lang="en-US" sz="1600" dirty="0">
              <a:solidFill>
                <a:srgbClr val="002060"/>
              </a:solidFill>
              <a:latin typeface="+mn-lt"/>
            </a:endParaRPr>
          </a:p>
          <a:p>
            <a:pPr>
              <a:buClrTx/>
              <a:defRPr/>
            </a:pPr>
            <a:r>
              <a:rPr lang="en-US" sz="1600" b="1" i="1" dirty="0">
                <a:solidFill>
                  <a:srgbClr val="002060"/>
                </a:solidFill>
                <a:latin typeface="+mn-lt"/>
              </a:rPr>
              <a:t> </a:t>
            </a:r>
          </a:p>
          <a:p>
            <a:pPr>
              <a:buClrTx/>
              <a:defRPr/>
            </a:pPr>
            <a:endParaRPr lang="en-US" sz="1400" dirty="0">
              <a:solidFill>
                <a:srgbClr val="002060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  <a:defRPr/>
            </a:pPr>
            <a:endParaRPr lang="en-US" sz="1100" b="1" dirty="0">
              <a:solidFill>
                <a:sysClr val="windowText" lastClr="000000">
                  <a:lumMod val="75000"/>
                  <a:lumOff val="25000"/>
                </a:sysClr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  <a:defRPr/>
            </a:pPr>
            <a:endParaRPr lang="en-US" sz="16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46DBD5-39D5-43A8-98B5-4A37C845446A}"/>
              </a:ext>
            </a:extLst>
          </p:cNvPr>
          <p:cNvSpPr/>
          <p:nvPr/>
        </p:nvSpPr>
        <p:spPr>
          <a:xfrm>
            <a:off x="2286000" y="6220434"/>
            <a:ext cx="4537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>
                <a:latin typeface="+mj-lt"/>
                <a:hlinkClick r:id="rId4"/>
              </a:rPr>
              <a:t>See online video tutorials for demonstrations!</a:t>
            </a:r>
            <a:endParaRPr lang="en-US" i="1"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E38872-9DDB-4D1A-8978-ED4B9D6F1782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440" y="117707"/>
            <a:ext cx="488575" cy="41154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0280434-4E18-4F66-B4FB-687436A9BB84}"/>
              </a:ext>
            </a:extLst>
          </p:cNvPr>
          <p:cNvSpPr txBox="1"/>
          <p:nvPr/>
        </p:nvSpPr>
        <p:spPr>
          <a:xfrm>
            <a:off x="247985" y="107875"/>
            <a:ext cx="7012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+mj-lt"/>
                <a:cs typeface="Rockwell"/>
              </a:rPr>
              <a:t>User Accounts and Access</a:t>
            </a:r>
          </a:p>
        </p:txBody>
      </p:sp>
    </p:spTree>
    <p:extLst>
      <p:ext uri="{BB962C8B-B14F-4D97-AF65-F5344CB8AC3E}">
        <p14:creationId xmlns:p14="http://schemas.microsoft.com/office/powerpoint/2010/main" val="178034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 txBox="1">
            <a:spLocks/>
          </p:cNvSpPr>
          <p:nvPr/>
        </p:nvSpPr>
        <p:spPr>
          <a:xfrm>
            <a:off x="990600" y="1295400"/>
            <a:ext cx="7124670" cy="483399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0B310"/>
              </a:buClr>
              <a:buFont typeface="Wingdings" charset="2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0B310"/>
              </a:buClr>
              <a:buFont typeface="Wingdings" charset="2"/>
              <a:buChar char="§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0B310"/>
              </a:buClr>
              <a:buFont typeface="Wingdings" charset="2"/>
              <a:buChar char="§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0B310"/>
              </a:buClr>
              <a:buFont typeface="Arial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0B310"/>
              </a:buClr>
              <a:buSzPct val="100000"/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400" i="1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523021"/>
              </p:ext>
            </p:extLst>
          </p:nvPr>
        </p:nvGraphicFramePr>
        <p:xfrm>
          <a:off x="342902" y="990600"/>
          <a:ext cx="8037617" cy="514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328">
                  <a:extLst>
                    <a:ext uri="{9D8B030D-6E8A-4147-A177-3AD203B41FA5}">
                      <a16:colId xmlns:a16="http://schemas.microsoft.com/office/drawing/2014/main" val="67617764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00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DTC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STC</a:t>
                      </a:r>
                    </a:p>
                    <a:p>
                      <a:r>
                        <a:rPr lang="en-US" sz="1000"/>
                        <a:t>(for orgs assigned)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ITC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/>
                        <a:t>(for orgs assigned)</a:t>
                      </a:r>
                    </a:p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/>
                        <a:t>(for orgs assigned)</a:t>
                      </a:r>
                    </a:p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RAO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/>
                        <a:t>(for orgs assigned)</a:t>
                      </a:r>
                    </a:p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/>
                        <a:t>Manage</a:t>
                      </a:r>
                      <a:r>
                        <a:rPr lang="en-US" sz="1000" baseline="0"/>
                        <a:t> Users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View TAs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/>
                        <a:t>Access Site</a:t>
                      </a:r>
                      <a:r>
                        <a:rPr lang="en-US" sz="1000" baseline="0"/>
                        <a:t> Readiness Links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/>
                        <a:t>Access Proctor Password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/>
                        <a:t>Yes</a:t>
                      </a:r>
                    </a:p>
                    <a:p>
                      <a:pPr algn="ctr"/>
                      <a:endParaRPr lang="en-US" sz="100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/>
                        <a:t>Access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148">
                <a:tc>
                  <a:txBody>
                    <a:bodyPr/>
                    <a:lstStyle/>
                    <a:p>
                      <a:r>
                        <a:rPr lang="en-US" sz="1000"/>
                        <a:t>Edit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448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/>
                        <a:t>Access</a:t>
                      </a:r>
                      <a:r>
                        <a:rPr lang="en-US" sz="1000" baseline="0"/>
                        <a:t> Roster Upload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/>
                        <a:t>Access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/>
                        <a:t>Access Test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r>
                        <a:rPr lang="en-US" sz="1000"/>
                        <a:t>Download Test Completion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000"/>
                        <a:t>Student Enrollment 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Yes*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Yes*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084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/>
                        <a:t>Access Dashboard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r>
                        <a:rPr lang="en-US" sz="1000"/>
                        <a:t>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 (classes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Yes</a:t>
                      </a:r>
                    </a:p>
                    <a:p>
                      <a:pPr algn="ctr"/>
                      <a:r>
                        <a:rPr lang="en-US" sz="1000"/>
                        <a:t>(for assigned orgs)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73342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83420E1-6F1E-4FB3-A2A5-1D5C7E6AD1C7}"/>
              </a:ext>
            </a:extLst>
          </p:cNvPr>
          <p:cNvSpPr txBox="1"/>
          <p:nvPr/>
        </p:nvSpPr>
        <p:spPr>
          <a:xfrm>
            <a:off x="1989135" y="6253271"/>
            <a:ext cx="57636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*DTCs can access all student enrollment transfer functions, STCs have limited permissions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2E383F6-4AAD-4927-85CB-894AAC708C59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440" y="107875"/>
            <a:ext cx="488575" cy="41154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378252C-0C05-4B9F-94DC-41ED709BCB53}"/>
              </a:ext>
            </a:extLst>
          </p:cNvPr>
          <p:cNvSpPr txBox="1"/>
          <p:nvPr/>
        </p:nvSpPr>
        <p:spPr>
          <a:xfrm>
            <a:off x="102472" y="76508"/>
            <a:ext cx="5891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2060"/>
                </a:solidFill>
                <a:latin typeface="+mj-lt"/>
                <a:cs typeface="Rockwell"/>
              </a:rPr>
              <a:t>User Accounts and Access </a:t>
            </a:r>
          </a:p>
        </p:txBody>
      </p:sp>
    </p:spTree>
    <p:extLst>
      <p:ext uri="{BB962C8B-B14F-4D97-AF65-F5344CB8AC3E}">
        <p14:creationId xmlns:p14="http://schemas.microsoft.com/office/powerpoint/2010/main" val="408551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38bc9b-42bb-4349-8761-3a5d0111be09">
      <UserInfo>
        <DisplayName>William Kinnison</DisplayName>
        <AccountId>13</AccountId>
        <AccountType/>
      </UserInfo>
      <UserInfo>
        <DisplayName>Everyone</DisplayName>
        <AccountId>11</AccountId>
        <AccountType/>
      </UserInfo>
      <UserInfo>
        <DisplayName>Nikita Mirontsev</DisplayName>
        <AccountId>12</AccountId>
        <AccountType/>
      </UserInfo>
      <UserInfo>
        <DisplayName>Kaelee Harper</DisplayName>
        <AccountId>18</AccountId>
        <AccountType/>
      </UserInfo>
    </SharedWithUsers>
    <lcf76f155ced4ddcb4097134ff3c332f xmlns="ad1c0058-4b76-4e66-a19a-47914c60977f">
      <Terms xmlns="http://schemas.microsoft.com/office/infopath/2007/PartnerControls"/>
    </lcf76f155ced4ddcb4097134ff3c332f>
    <TaxCatchAll xmlns="e138bc9b-42bb-4349-8761-3a5d0111be0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9A0F600EF73D4B88AFF274CF935AEF" ma:contentTypeVersion="16" ma:contentTypeDescription="Create a new document." ma:contentTypeScope="" ma:versionID="ed115afb275b12c9c84d68e2f815ffc4">
  <xsd:schema xmlns:xsd="http://www.w3.org/2001/XMLSchema" xmlns:xs="http://www.w3.org/2001/XMLSchema" xmlns:p="http://schemas.microsoft.com/office/2006/metadata/properties" xmlns:ns2="ad1c0058-4b76-4e66-a19a-47914c60977f" xmlns:ns3="e138bc9b-42bb-4349-8761-3a5d0111be09" targetNamespace="http://schemas.microsoft.com/office/2006/metadata/properties" ma:root="true" ma:fieldsID="982349fa751110d0a993f56b88627c5a" ns2:_="" ns3:_="">
    <xsd:import namespace="ad1c0058-4b76-4e66-a19a-47914c60977f"/>
    <xsd:import namespace="e138bc9b-42bb-4349-8761-3a5d0111be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c0058-4b76-4e66-a19a-47914c6097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a398e30-4098-4ede-a5d0-96c01bd45c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38bc9b-42bb-4349-8761-3a5d0111be0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6c434ed-59a2-49c5-915f-7bcee31af3fa}" ma:internalName="TaxCatchAll" ma:showField="CatchAllData" ma:web="e138bc9b-42bb-4349-8761-3a5d0111be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0611F5-84AB-4436-AE15-DD877DB34971}">
  <ds:schemaRefs>
    <ds:schemaRef ds:uri="http://purl.org/dc/dcmitype/"/>
    <ds:schemaRef ds:uri="e138bc9b-42bb-4349-8761-3a5d0111be09"/>
    <ds:schemaRef ds:uri="http://purl.org/dc/elements/1.1/"/>
    <ds:schemaRef ds:uri="ad1c0058-4b76-4e66-a19a-47914c60977f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ACF10B2-B371-4FA9-9A72-C85F6B93A3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c0058-4b76-4e66-a19a-47914c60977f"/>
    <ds:schemaRef ds:uri="e138bc9b-42bb-4349-8761-3a5d0111be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FFBCBC-42D5-44DC-80D5-7CD28568BB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2325</TotalTime>
  <Words>2045</Words>
  <Application>Microsoft Office PowerPoint</Application>
  <PresentationFormat>On-screen Show (4:3)</PresentationFormat>
  <Paragraphs>379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-apple-system</vt:lpstr>
      <vt:lpstr>Arial</vt:lpstr>
      <vt:lpstr>Calibri</vt:lpstr>
      <vt:lpstr>Calibri Light</vt:lpstr>
      <vt:lpstr>Gill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NMPED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 Martinez</dc:creator>
  <cp:lastModifiedBy>William Kinnison</cp:lastModifiedBy>
  <cp:revision>11</cp:revision>
  <cp:lastPrinted>2018-12-14T15:17:40Z</cp:lastPrinted>
  <dcterms:created xsi:type="dcterms:W3CDTF">2017-01-06T14:52:59Z</dcterms:created>
  <dcterms:modified xsi:type="dcterms:W3CDTF">2022-12-13T15:00:25Z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0x010100799A0F600EF73D4B88AFF274CF935AEF</vt:lpwstr>
  </property>
  <property fmtid="{D5CDD505-2E9C-101B-9397-08002B2CF9AE}" pid="3" name="MSIP_Label_a6a91a83-dbd8-49c0-b086-95b552a06ce2_Enabled">
    <vt:lpwstr>true</vt:lpwstr>
  </property>
  <property fmtid="{D5CDD505-2E9C-101B-9397-08002B2CF9AE}" pid="4" name="MSIP_Label_a6a91a83-dbd8-49c0-b086-95b552a06ce2_SetDate">
    <vt:lpwstr>2022-02-28T16:18:50Z</vt:lpwstr>
  </property>
  <property fmtid="{D5CDD505-2E9C-101B-9397-08002B2CF9AE}" pid="5" name="MSIP_Label_a6a91a83-dbd8-49c0-b086-95b552a06ce2_Method">
    <vt:lpwstr>Privileged</vt:lpwstr>
  </property>
  <property fmtid="{D5CDD505-2E9C-101B-9397-08002B2CF9AE}" pid="6" name="MSIP_Label_a6a91a83-dbd8-49c0-b086-95b552a06ce2_Name">
    <vt:lpwstr>Public</vt:lpwstr>
  </property>
  <property fmtid="{D5CDD505-2E9C-101B-9397-08002B2CF9AE}" pid="7" name="MSIP_Label_a6a91a83-dbd8-49c0-b086-95b552a06ce2_SiteId">
    <vt:lpwstr>22230e31-3d9d-47b1-8794-50b0e2d7bd02</vt:lpwstr>
  </property>
  <property fmtid="{D5CDD505-2E9C-101B-9397-08002B2CF9AE}" pid="8" name="MSIP_Label_a6a91a83-dbd8-49c0-b086-95b552a06ce2_ActionId">
    <vt:lpwstr>208eddcf-489e-48ec-84cb-5c49e802dd3f</vt:lpwstr>
  </property>
  <property fmtid="{D5CDD505-2E9C-101B-9397-08002B2CF9AE}" pid="9" name="MSIP_Label_a6a91a83-dbd8-49c0-b086-95b552a06ce2_ContentBits">
    <vt:lpwstr>0</vt:lpwstr>
  </property>
  <property fmtid="{D5CDD505-2E9C-101B-9397-08002B2CF9AE}" pid="10" name="MediaServiceImageTags">
    <vt:lpwstr/>
  </property>
</Properties>
</file>