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Book Antiqua" panose="02040602050305030304"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Cde+vzpyC4lBp3Ci9ORF6GJi/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1C62C6-EB03-4DFD-B209-18284988F288}">
  <a:tblStyle styleId="{BC1C62C6-EB03-4DFD-B209-18284988F28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BC3BF3C-50E8-4D85-BD15-E8D41BABE1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200" i="1">
                <a:latin typeface="Arial"/>
                <a:ea typeface="Arial"/>
                <a:cs typeface="Arial"/>
                <a:sym typeface="Arial"/>
              </a:rPr>
              <a:t>To change the  image on this slide, select the picture and delete it. Then click the Pictures icon in the placeholder to insert your own image.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0" name="Google Shape;110;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b69f932e4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b69f932e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7" name="Google Shape;2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b240cd80ba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1b240cd80ba_7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240cd80ba_7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1b240cd80ba_7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b240cd80ba_7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1b240cd80ba_7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b240cd80ba_7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8" name="Google Shape;258;g1b240cd80ba_7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b240cd80ba_7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6" name="Google Shape;266;g1b240cd80ba_7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b240cd80ba_7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4" name="Google Shape;274;g1b240cd80ba_7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b240cd80ba_7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2" name="Google Shape;282;g1b240cd80ba_7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Lynn</a:t>
            </a:r>
            <a:endParaRPr/>
          </a:p>
        </p:txBody>
      </p:sp>
      <p:sp>
        <p:nvSpPr>
          <p:cNvPr id="120" name="Google Shape;120;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b240cd80ba_7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1b240cd80ba_7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b240cd80ba_7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1b240cd80ba_7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b240cd80ba_7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1b240cd80ba_7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b240cd80ba_7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b240cd80ba_7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b69f932e4c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1b69f932e4c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b240cd80ba_7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b240cd80ba_7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b240cd80ba_7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1b240cd80ba_7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Lynn</a:t>
            </a:r>
            <a:endParaRPr/>
          </a:p>
        </p:txBody>
      </p:sp>
      <p:sp>
        <p:nvSpPr>
          <p:cNvPr id="131" name="Google Shape;131;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b69f932e4c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1b69f932e4c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b69f932e4c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1b69f932e4c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b69f932e4c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1b69f932e4c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f16155dc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ef16155dc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f1f88713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7" name="Google Shape;407;gef1f88713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b240cd80ba_7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b240cd80ba_7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Lynn</a:t>
            </a:r>
            <a:endParaRPr/>
          </a:p>
        </p:txBody>
      </p:sp>
      <p:sp>
        <p:nvSpPr>
          <p:cNvPr id="163" name="Google Shape;163;g1b240cd80ba_7_1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f16155dc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f16155dc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240cd80ba_7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b240cd80ba_7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b240cd80ba_7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b240cd80ba_7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b240cd80ba_7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5" name="Google Shape;205;g1b240cd80ba_7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b240cd80ba_7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b240cd80ba_7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with Picture">
  <p:cSld name="1_Title Slide with Picture">
    <p:spTree>
      <p:nvGrpSpPr>
        <p:cNvPr id="1" name="Shape 14"/>
        <p:cNvGrpSpPr/>
        <p:nvPr/>
      </p:nvGrpSpPr>
      <p:grpSpPr>
        <a:xfrm>
          <a:off x="0" y="0"/>
          <a:ext cx="0" cy="0"/>
          <a:chOff x="0" y="0"/>
          <a:chExt cx="0" cy="0"/>
        </a:xfrm>
      </p:grpSpPr>
      <p:sp>
        <p:nvSpPr>
          <p:cNvPr id="15" name="Google Shape;15;p40"/>
          <p:cNvSpPr/>
          <p:nvPr/>
        </p:nvSpPr>
        <p:spPr>
          <a:xfrm>
            <a:off x="4905378" y="0"/>
            <a:ext cx="4238622" cy="51435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 name="Google Shape;16;p40"/>
          <p:cNvSpPr/>
          <p:nvPr/>
        </p:nvSpPr>
        <p:spPr>
          <a:xfrm>
            <a:off x="4692651" y="0"/>
            <a:ext cx="1254127" cy="51435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7" name="Google Shape;17;p40"/>
          <p:cNvSpPr/>
          <p:nvPr/>
        </p:nvSpPr>
        <p:spPr>
          <a:xfrm>
            <a:off x="4484690" y="0"/>
            <a:ext cx="1146174" cy="51435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8" name="Google Shape;18;p40"/>
          <p:cNvSpPr txBox="1">
            <a:spLocks noGrp="1"/>
          </p:cNvSpPr>
          <p:nvPr>
            <p:ph type="ctrTitle"/>
          </p:nvPr>
        </p:nvSpPr>
        <p:spPr>
          <a:xfrm>
            <a:off x="971551" y="1405188"/>
            <a:ext cx="3840480" cy="19202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000"/>
              <a:buNone/>
              <a:defRPr sz="3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0" descr="An empty placeholder to add an image. Click on the placeholder and select the image that you wish to add"/>
          <p:cNvSpPr>
            <a:spLocks noGrp="1"/>
          </p:cNvSpPr>
          <p:nvPr>
            <p:ph type="pic" idx="2"/>
          </p:nvPr>
        </p:nvSpPr>
        <p:spPr>
          <a:xfrm>
            <a:off x="5057777" y="0"/>
            <a:ext cx="4086223" cy="5143500"/>
          </a:xfrm>
          <a:prstGeom prst="rect">
            <a:avLst/>
          </a:prstGeom>
          <a:noFill/>
          <a:ln>
            <a:noFill/>
          </a:ln>
        </p:spPr>
      </p:sp>
      <p:sp>
        <p:nvSpPr>
          <p:cNvPr id="20" name="Google Shape;20;p40"/>
          <p:cNvSpPr txBox="1">
            <a:spLocks noGrp="1"/>
          </p:cNvSpPr>
          <p:nvPr>
            <p:ph type="subTitle" idx="1"/>
          </p:nvPr>
        </p:nvSpPr>
        <p:spPr>
          <a:xfrm>
            <a:off x="971551" y="3429000"/>
            <a:ext cx="3840480" cy="12001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350"/>
              </a:spcBef>
              <a:spcAft>
                <a:spcPts val="0"/>
              </a:spcAft>
              <a:buSzPts val="1800"/>
              <a:buNone/>
              <a:defRPr sz="1800"/>
            </a:lvl1pPr>
            <a:lvl2pPr lvl="1" algn="ctr">
              <a:lnSpc>
                <a:spcPct val="90000"/>
              </a:lnSpc>
              <a:spcBef>
                <a:spcPts val="750"/>
              </a:spcBef>
              <a:spcAft>
                <a:spcPts val="0"/>
              </a:spcAft>
              <a:buSzPts val="1500"/>
              <a:buNone/>
              <a:defRPr sz="1500"/>
            </a:lvl2pPr>
            <a:lvl3pPr lvl="2" algn="ctr">
              <a:lnSpc>
                <a:spcPct val="90000"/>
              </a:lnSpc>
              <a:spcBef>
                <a:spcPts val="600"/>
              </a:spcBef>
              <a:spcAft>
                <a:spcPts val="0"/>
              </a:spcAft>
              <a:buSzPts val="1350"/>
              <a:buNone/>
              <a:defRPr sz="1350"/>
            </a:lvl3pPr>
            <a:lvl4pPr lvl="3" algn="ctr">
              <a:lnSpc>
                <a:spcPct val="90000"/>
              </a:lnSpc>
              <a:spcBef>
                <a:spcPts val="600"/>
              </a:spcBef>
              <a:spcAft>
                <a:spcPts val="0"/>
              </a:spcAft>
              <a:buSzPts val="1200"/>
              <a:buNone/>
              <a:defRPr sz="1200"/>
            </a:lvl4pPr>
            <a:lvl5pPr lvl="4" algn="ctr">
              <a:lnSpc>
                <a:spcPct val="90000"/>
              </a:lnSpc>
              <a:spcBef>
                <a:spcPts val="600"/>
              </a:spcBef>
              <a:spcAft>
                <a:spcPts val="0"/>
              </a:spcAft>
              <a:buSzPts val="1200"/>
              <a:buNone/>
              <a:defRPr sz="1200"/>
            </a:lvl5pPr>
            <a:lvl6pPr lvl="5" algn="ctr">
              <a:lnSpc>
                <a:spcPct val="90000"/>
              </a:lnSpc>
              <a:spcBef>
                <a:spcPts val="6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600"/>
              </a:spcBef>
              <a:spcAft>
                <a:spcPts val="0"/>
              </a:spcAft>
              <a:buSzPts val="1200"/>
              <a:buNone/>
              <a:defRPr sz="1200"/>
            </a:lvl8pPr>
            <a:lvl9pPr lvl="8" algn="ctr">
              <a:lnSpc>
                <a:spcPct val="90000"/>
              </a:lnSpc>
              <a:spcBef>
                <a:spcPts val="6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4"/>
        <p:cNvGrpSpPr/>
        <p:nvPr/>
      </p:nvGrpSpPr>
      <p:grpSpPr>
        <a:xfrm>
          <a:off x="0" y="0"/>
          <a:ext cx="0" cy="0"/>
          <a:chOff x="0" y="0"/>
          <a:chExt cx="0" cy="0"/>
        </a:xfrm>
      </p:grpSpPr>
      <p:sp>
        <p:nvSpPr>
          <p:cNvPr id="85" name="Google Shape;85;p66"/>
          <p:cNvSpPr txBox="1">
            <a:spLocks noGrp="1"/>
          </p:cNvSpPr>
          <p:nvPr>
            <p:ph type="ftr" idx="11"/>
          </p:nvPr>
        </p:nvSpPr>
        <p:spPr>
          <a:xfrm>
            <a:off x="971551"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6"/>
          <p:cNvSpPr txBox="1">
            <a:spLocks noGrp="1"/>
          </p:cNvSpPr>
          <p:nvPr>
            <p:ph type="dt" idx="10"/>
          </p:nvPr>
        </p:nvSpPr>
        <p:spPr>
          <a:xfrm>
            <a:off x="5843588"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6"/>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88"/>
        <p:cNvGrpSpPr/>
        <p:nvPr/>
      </p:nvGrpSpPr>
      <p:grpSpPr>
        <a:xfrm>
          <a:off x="0" y="0"/>
          <a:ext cx="0" cy="0"/>
          <a:chOff x="0" y="0"/>
          <a:chExt cx="0" cy="0"/>
        </a:xfrm>
      </p:grpSpPr>
      <p:sp>
        <p:nvSpPr>
          <p:cNvPr id="89" name="Google Shape;89;p67"/>
          <p:cNvSpPr/>
          <p:nvPr/>
        </p:nvSpPr>
        <p:spPr>
          <a:xfrm>
            <a:off x="971550" y="3943350"/>
            <a:ext cx="34290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90" name="Google Shape;90;p67"/>
          <p:cNvSpPr/>
          <p:nvPr/>
        </p:nvSpPr>
        <p:spPr>
          <a:xfrm>
            <a:off x="4743449" y="3943350"/>
            <a:ext cx="34290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91" name="Google Shape;91;p67"/>
          <p:cNvSpPr/>
          <p:nvPr/>
        </p:nvSpPr>
        <p:spPr>
          <a:xfrm>
            <a:off x="971550" y="3943351"/>
            <a:ext cx="3429000" cy="4114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2" name="Google Shape;92;p67"/>
          <p:cNvSpPr/>
          <p:nvPr/>
        </p:nvSpPr>
        <p:spPr>
          <a:xfrm>
            <a:off x="4743449" y="3943351"/>
            <a:ext cx="3429000" cy="4114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3" name="Google Shape;93;p67"/>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7" descr="An empty placeholder to add an image. Click on the placeholder and select the image that you wish to add"/>
          <p:cNvSpPr>
            <a:spLocks noGrp="1"/>
          </p:cNvSpPr>
          <p:nvPr>
            <p:ph type="pic" idx="2"/>
          </p:nvPr>
        </p:nvSpPr>
        <p:spPr>
          <a:xfrm>
            <a:off x="973836" y="1371602"/>
            <a:ext cx="3429000" cy="2571749"/>
          </a:xfrm>
          <a:prstGeom prst="rect">
            <a:avLst/>
          </a:prstGeom>
          <a:noFill/>
          <a:ln>
            <a:noFill/>
          </a:ln>
        </p:spPr>
      </p:sp>
      <p:sp>
        <p:nvSpPr>
          <p:cNvPr id="95" name="Google Shape;95;p67"/>
          <p:cNvSpPr txBox="1">
            <a:spLocks noGrp="1"/>
          </p:cNvSpPr>
          <p:nvPr>
            <p:ph type="body" idx="1"/>
          </p:nvPr>
        </p:nvSpPr>
        <p:spPr>
          <a:xfrm>
            <a:off x="1028456" y="3999824"/>
            <a:ext cx="3315189" cy="629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350"/>
              <a:buNone/>
              <a:defRPr sz="1350">
                <a:solidFill>
                  <a:schemeClr val="lt1"/>
                </a:solidFill>
              </a:defRPr>
            </a:lvl1pPr>
            <a:lvl2pPr marL="914400" lvl="1" indent="-228600" algn="l">
              <a:lnSpc>
                <a:spcPct val="90000"/>
              </a:lnSpc>
              <a:spcBef>
                <a:spcPts val="750"/>
              </a:spcBef>
              <a:spcAft>
                <a:spcPts val="0"/>
              </a:spcAft>
              <a:buSzPts val="1050"/>
              <a:buNone/>
              <a:defRPr sz="1050"/>
            </a:lvl2pPr>
            <a:lvl3pPr marL="1371600" lvl="2" indent="-228600" algn="l">
              <a:lnSpc>
                <a:spcPct val="90000"/>
              </a:lnSpc>
              <a:spcBef>
                <a:spcPts val="600"/>
              </a:spcBef>
              <a:spcAft>
                <a:spcPts val="0"/>
              </a:spcAft>
              <a:buSzPts val="900"/>
              <a:buNone/>
              <a:defRPr sz="900"/>
            </a:lvl3pPr>
            <a:lvl4pPr marL="1828800" lvl="3" indent="-228600" algn="l">
              <a:lnSpc>
                <a:spcPct val="90000"/>
              </a:lnSpc>
              <a:spcBef>
                <a:spcPts val="600"/>
              </a:spcBef>
              <a:spcAft>
                <a:spcPts val="0"/>
              </a:spcAft>
              <a:buClr>
                <a:srgbClr val="3A3D4B"/>
              </a:buClr>
              <a:buSzPts val="750"/>
              <a:buNone/>
              <a:defRPr sz="750"/>
            </a:lvl4pPr>
            <a:lvl5pPr marL="2286000" lvl="4" indent="-228600" algn="l">
              <a:lnSpc>
                <a:spcPct val="90000"/>
              </a:lnSpc>
              <a:spcBef>
                <a:spcPts val="600"/>
              </a:spcBef>
              <a:spcAft>
                <a:spcPts val="0"/>
              </a:spcAft>
              <a:buClr>
                <a:srgbClr val="3A3D4B"/>
              </a:buClr>
              <a:buSzPts val="750"/>
              <a:buNone/>
              <a:defRPr sz="750"/>
            </a:lvl5pPr>
            <a:lvl6pPr marL="2743200" lvl="5" indent="-228600" algn="l">
              <a:lnSpc>
                <a:spcPct val="90000"/>
              </a:lnSpc>
              <a:spcBef>
                <a:spcPts val="600"/>
              </a:spcBef>
              <a:spcAft>
                <a:spcPts val="0"/>
              </a:spcAft>
              <a:buClr>
                <a:schemeClr val="dk1"/>
              </a:buClr>
              <a:buSzPts val="750"/>
              <a:buNone/>
              <a:defRPr sz="750"/>
            </a:lvl6pPr>
            <a:lvl7pPr marL="3200400" lvl="6" indent="-228600" algn="l">
              <a:lnSpc>
                <a:spcPct val="90000"/>
              </a:lnSpc>
              <a:spcBef>
                <a:spcPts val="600"/>
              </a:spcBef>
              <a:spcAft>
                <a:spcPts val="0"/>
              </a:spcAft>
              <a:buClr>
                <a:schemeClr val="dk1"/>
              </a:buClr>
              <a:buSzPts val="750"/>
              <a:buNone/>
              <a:defRPr sz="750"/>
            </a:lvl7pPr>
            <a:lvl8pPr marL="3657600" lvl="7" indent="-228600" algn="l">
              <a:lnSpc>
                <a:spcPct val="90000"/>
              </a:lnSpc>
              <a:spcBef>
                <a:spcPts val="600"/>
              </a:spcBef>
              <a:spcAft>
                <a:spcPts val="0"/>
              </a:spcAft>
              <a:buClr>
                <a:schemeClr val="dk1"/>
              </a:buClr>
              <a:buSzPts val="750"/>
              <a:buNone/>
              <a:defRPr sz="750"/>
            </a:lvl8pPr>
            <a:lvl9pPr marL="4114800" lvl="8" indent="-228600" algn="l">
              <a:lnSpc>
                <a:spcPct val="90000"/>
              </a:lnSpc>
              <a:spcBef>
                <a:spcPts val="600"/>
              </a:spcBef>
              <a:spcAft>
                <a:spcPts val="0"/>
              </a:spcAft>
              <a:buClr>
                <a:schemeClr val="dk1"/>
              </a:buClr>
              <a:buSzPts val="750"/>
              <a:buNone/>
              <a:defRPr sz="750"/>
            </a:lvl9pPr>
          </a:lstStyle>
          <a:p>
            <a:endParaRPr/>
          </a:p>
        </p:txBody>
      </p:sp>
      <p:sp>
        <p:nvSpPr>
          <p:cNvPr id="96" name="Google Shape;96;p67" descr="An empty placeholder to add an image. Click on the placeholder and select the image that you wish to add"/>
          <p:cNvSpPr>
            <a:spLocks noGrp="1"/>
          </p:cNvSpPr>
          <p:nvPr>
            <p:ph type="pic" idx="3"/>
          </p:nvPr>
        </p:nvSpPr>
        <p:spPr>
          <a:xfrm>
            <a:off x="4743450" y="1371602"/>
            <a:ext cx="3429000" cy="2571749"/>
          </a:xfrm>
          <a:prstGeom prst="rect">
            <a:avLst/>
          </a:prstGeom>
          <a:noFill/>
          <a:ln>
            <a:noFill/>
          </a:ln>
        </p:spPr>
      </p:sp>
      <p:sp>
        <p:nvSpPr>
          <p:cNvPr id="97" name="Google Shape;97;p67"/>
          <p:cNvSpPr txBox="1">
            <a:spLocks noGrp="1"/>
          </p:cNvSpPr>
          <p:nvPr>
            <p:ph type="body" idx="4"/>
          </p:nvPr>
        </p:nvSpPr>
        <p:spPr>
          <a:xfrm>
            <a:off x="4809716" y="3999824"/>
            <a:ext cx="3315189" cy="629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350"/>
              <a:buNone/>
              <a:defRPr sz="1350">
                <a:solidFill>
                  <a:schemeClr val="lt1"/>
                </a:solidFill>
              </a:defRPr>
            </a:lvl1pPr>
            <a:lvl2pPr marL="914400" lvl="1" indent="-228600" algn="l">
              <a:lnSpc>
                <a:spcPct val="90000"/>
              </a:lnSpc>
              <a:spcBef>
                <a:spcPts val="750"/>
              </a:spcBef>
              <a:spcAft>
                <a:spcPts val="0"/>
              </a:spcAft>
              <a:buSzPts val="1050"/>
              <a:buNone/>
              <a:defRPr sz="1050"/>
            </a:lvl2pPr>
            <a:lvl3pPr marL="1371600" lvl="2" indent="-228600" algn="l">
              <a:lnSpc>
                <a:spcPct val="90000"/>
              </a:lnSpc>
              <a:spcBef>
                <a:spcPts val="600"/>
              </a:spcBef>
              <a:spcAft>
                <a:spcPts val="0"/>
              </a:spcAft>
              <a:buSzPts val="900"/>
              <a:buNone/>
              <a:defRPr sz="900"/>
            </a:lvl3pPr>
            <a:lvl4pPr marL="1828800" lvl="3" indent="-228600" algn="l">
              <a:lnSpc>
                <a:spcPct val="90000"/>
              </a:lnSpc>
              <a:spcBef>
                <a:spcPts val="600"/>
              </a:spcBef>
              <a:spcAft>
                <a:spcPts val="0"/>
              </a:spcAft>
              <a:buClr>
                <a:srgbClr val="3A3D4B"/>
              </a:buClr>
              <a:buSzPts val="750"/>
              <a:buNone/>
              <a:defRPr sz="750"/>
            </a:lvl4pPr>
            <a:lvl5pPr marL="2286000" lvl="4" indent="-228600" algn="l">
              <a:lnSpc>
                <a:spcPct val="90000"/>
              </a:lnSpc>
              <a:spcBef>
                <a:spcPts val="600"/>
              </a:spcBef>
              <a:spcAft>
                <a:spcPts val="0"/>
              </a:spcAft>
              <a:buClr>
                <a:srgbClr val="3A3D4B"/>
              </a:buClr>
              <a:buSzPts val="750"/>
              <a:buNone/>
              <a:defRPr sz="750"/>
            </a:lvl5pPr>
            <a:lvl6pPr marL="2743200" lvl="5" indent="-228600" algn="l">
              <a:lnSpc>
                <a:spcPct val="90000"/>
              </a:lnSpc>
              <a:spcBef>
                <a:spcPts val="600"/>
              </a:spcBef>
              <a:spcAft>
                <a:spcPts val="0"/>
              </a:spcAft>
              <a:buClr>
                <a:schemeClr val="dk1"/>
              </a:buClr>
              <a:buSzPts val="750"/>
              <a:buNone/>
              <a:defRPr sz="750"/>
            </a:lvl6pPr>
            <a:lvl7pPr marL="3200400" lvl="6" indent="-228600" algn="l">
              <a:lnSpc>
                <a:spcPct val="90000"/>
              </a:lnSpc>
              <a:spcBef>
                <a:spcPts val="600"/>
              </a:spcBef>
              <a:spcAft>
                <a:spcPts val="0"/>
              </a:spcAft>
              <a:buClr>
                <a:schemeClr val="dk1"/>
              </a:buClr>
              <a:buSzPts val="750"/>
              <a:buNone/>
              <a:defRPr sz="750"/>
            </a:lvl7pPr>
            <a:lvl8pPr marL="3657600" lvl="7" indent="-228600" algn="l">
              <a:lnSpc>
                <a:spcPct val="90000"/>
              </a:lnSpc>
              <a:spcBef>
                <a:spcPts val="600"/>
              </a:spcBef>
              <a:spcAft>
                <a:spcPts val="0"/>
              </a:spcAft>
              <a:buClr>
                <a:schemeClr val="dk1"/>
              </a:buClr>
              <a:buSzPts val="750"/>
              <a:buNone/>
              <a:defRPr sz="750"/>
            </a:lvl8pPr>
            <a:lvl9pPr marL="4114800" lvl="8" indent="-228600" algn="l">
              <a:lnSpc>
                <a:spcPct val="90000"/>
              </a:lnSpc>
              <a:spcBef>
                <a:spcPts val="600"/>
              </a:spcBef>
              <a:spcAft>
                <a:spcPts val="0"/>
              </a:spcAft>
              <a:buClr>
                <a:schemeClr val="dk1"/>
              </a:buClr>
              <a:buSzPts val="750"/>
              <a:buNone/>
              <a:defRPr sz="750"/>
            </a:lvl9pPr>
          </a:lstStyle>
          <a:p>
            <a:endParaRPr/>
          </a:p>
        </p:txBody>
      </p:sp>
      <p:sp>
        <p:nvSpPr>
          <p:cNvPr id="98" name="Google Shape;98;p67"/>
          <p:cNvSpPr txBox="1">
            <a:spLocks noGrp="1"/>
          </p:cNvSpPr>
          <p:nvPr>
            <p:ph type="ftr" idx="11"/>
          </p:nvPr>
        </p:nvSpPr>
        <p:spPr>
          <a:xfrm>
            <a:off x="971551"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7"/>
          <p:cNvSpPr txBox="1">
            <a:spLocks noGrp="1"/>
          </p:cNvSpPr>
          <p:nvPr>
            <p:ph type="dt" idx="10"/>
          </p:nvPr>
        </p:nvSpPr>
        <p:spPr>
          <a:xfrm>
            <a:off x="5843588"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7"/>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68"/>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8"/>
          <p:cNvSpPr txBox="1">
            <a:spLocks noGrp="1"/>
          </p:cNvSpPr>
          <p:nvPr>
            <p:ph type="body" idx="1"/>
          </p:nvPr>
        </p:nvSpPr>
        <p:spPr>
          <a:xfrm rot="5400000">
            <a:off x="2943225" y="-600075"/>
            <a:ext cx="3257550" cy="720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50"/>
              </a:spcBef>
              <a:spcAft>
                <a:spcPts val="0"/>
              </a:spcAft>
              <a:buClr>
                <a:srgbClr val="3A3D4B"/>
              </a:buClr>
              <a:buSzPts val="1800"/>
              <a:buChar char="•"/>
              <a:defRPr/>
            </a:lvl1pPr>
            <a:lvl2pPr marL="914400" lvl="1" indent="-342900" algn="l">
              <a:lnSpc>
                <a:spcPct val="90000"/>
              </a:lnSpc>
              <a:spcBef>
                <a:spcPts val="75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rgbClr val="3A3D4B"/>
              </a:buClr>
              <a:buSzPts val="1800"/>
              <a:buChar char="•"/>
              <a:defRPr/>
            </a:lvl4pPr>
            <a:lvl5pPr marL="2286000" lvl="4" indent="-342900" algn="l">
              <a:lnSpc>
                <a:spcPct val="90000"/>
              </a:lnSpc>
              <a:spcBef>
                <a:spcPts val="600"/>
              </a:spcBef>
              <a:spcAft>
                <a:spcPts val="0"/>
              </a:spcAft>
              <a:buClr>
                <a:srgbClr val="3A3D4B"/>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4" name="Google Shape;104;p68"/>
          <p:cNvSpPr txBox="1">
            <a:spLocks noGrp="1"/>
          </p:cNvSpPr>
          <p:nvPr>
            <p:ph type="ftr" idx="11"/>
          </p:nvPr>
        </p:nvSpPr>
        <p:spPr>
          <a:xfrm>
            <a:off x="971551"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8"/>
          <p:cNvSpPr txBox="1">
            <a:spLocks noGrp="1"/>
          </p:cNvSpPr>
          <p:nvPr>
            <p:ph type="dt" idx="10"/>
          </p:nvPr>
        </p:nvSpPr>
        <p:spPr>
          <a:xfrm>
            <a:off x="5843588"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8"/>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971550" y="1371600"/>
            <a:ext cx="7200900" cy="32575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50"/>
              </a:spcBef>
              <a:spcAft>
                <a:spcPts val="0"/>
              </a:spcAft>
              <a:buClr>
                <a:srgbClr val="3A3D4B"/>
              </a:buClr>
              <a:buSzPts val="1800"/>
              <a:buChar char="•"/>
              <a:defRPr/>
            </a:lvl1pPr>
            <a:lvl2pPr marL="914400" lvl="1" indent="-342900" algn="l">
              <a:lnSpc>
                <a:spcPct val="90000"/>
              </a:lnSpc>
              <a:spcBef>
                <a:spcPts val="75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rgbClr val="3A3D4B"/>
              </a:buClr>
              <a:buSzPts val="1800"/>
              <a:buChar char="•"/>
              <a:defRPr/>
            </a:lvl4pPr>
            <a:lvl5pPr marL="2286000" lvl="4" indent="-342900" algn="l">
              <a:lnSpc>
                <a:spcPct val="90000"/>
              </a:lnSpc>
              <a:spcBef>
                <a:spcPts val="600"/>
              </a:spcBef>
              <a:spcAft>
                <a:spcPts val="0"/>
              </a:spcAft>
              <a:buClr>
                <a:srgbClr val="3A3D4B"/>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4" name="Google Shape;24;p24"/>
          <p:cNvSpPr txBox="1">
            <a:spLocks noGrp="1"/>
          </p:cNvSpPr>
          <p:nvPr>
            <p:ph type="ftr" idx="11"/>
          </p:nvPr>
        </p:nvSpPr>
        <p:spPr>
          <a:xfrm>
            <a:off x="971550"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dt" idx="10"/>
          </p:nvPr>
        </p:nvSpPr>
        <p:spPr>
          <a:xfrm>
            <a:off x="5843587"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gef1f88713c_1_107"/>
          <p:cNvSpPr txBox="1">
            <a:spLocks noGrp="1"/>
          </p:cNvSpPr>
          <p:nvPr>
            <p:ph type="title"/>
          </p:nvPr>
        </p:nvSpPr>
        <p:spPr>
          <a:xfrm>
            <a:off x="971550" y="1736132"/>
            <a:ext cx="7200900" cy="77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ef1f88713c_1_107"/>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ef1f88713c_1_107"/>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ef1f88713c_1_107"/>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2"/>
        <p:cNvGrpSpPr/>
        <p:nvPr/>
      </p:nvGrpSpPr>
      <p:grpSpPr>
        <a:xfrm>
          <a:off x="0" y="0"/>
          <a:ext cx="0" cy="0"/>
          <a:chOff x="0" y="0"/>
          <a:chExt cx="0" cy="0"/>
        </a:xfrm>
      </p:grpSpPr>
      <p:sp>
        <p:nvSpPr>
          <p:cNvPr id="33" name="Google Shape;33;p30"/>
          <p:cNvSpPr txBox="1">
            <a:spLocks noGrp="1"/>
          </p:cNvSpPr>
          <p:nvPr>
            <p:ph type="ftr" idx="11"/>
          </p:nvPr>
        </p:nvSpPr>
        <p:spPr>
          <a:xfrm>
            <a:off x="971550"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dt" idx="10"/>
          </p:nvPr>
        </p:nvSpPr>
        <p:spPr>
          <a:xfrm>
            <a:off x="5843587"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36"/>
        <p:cNvGrpSpPr/>
        <p:nvPr/>
      </p:nvGrpSpPr>
      <p:grpSpPr>
        <a:xfrm>
          <a:off x="0" y="0"/>
          <a:ext cx="0" cy="0"/>
          <a:chOff x="0" y="0"/>
          <a:chExt cx="0" cy="0"/>
        </a:xfrm>
      </p:grpSpPr>
      <p:sp>
        <p:nvSpPr>
          <p:cNvPr id="37" name="Google Shape;37;p33"/>
          <p:cNvSpPr/>
          <p:nvPr/>
        </p:nvSpPr>
        <p:spPr>
          <a:xfrm>
            <a:off x="971550" y="3943350"/>
            <a:ext cx="34290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8" name="Google Shape;38;p33"/>
          <p:cNvSpPr/>
          <p:nvPr/>
        </p:nvSpPr>
        <p:spPr>
          <a:xfrm>
            <a:off x="4743449" y="3943350"/>
            <a:ext cx="34290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 name="Google Shape;39;p33"/>
          <p:cNvSpPr/>
          <p:nvPr/>
        </p:nvSpPr>
        <p:spPr>
          <a:xfrm>
            <a:off x="971550" y="3943350"/>
            <a:ext cx="3429000" cy="4114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3"/>
          <p:cNvSpPr/>
          <p:nvPr/>
        </p:nvSpPr>
        <p:spPr>
          <a:xfrm>
            <a:off x="4743449" y="3943350"/>
            <a:ext cx="3429000" cy="4114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3"/>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descr="An empty placeholder to add an image. Click on the placeholder and select the image that you wish to add"/>
          <p:cNvSpPr>
            <a:spLocks noGrp="1"/>
          </p:cNvSpPr>
          <p:nvPr>
            <p:ph type="pic" idx="2"/>
          </p:nvPr>
        </p:nvSpPr>
        <p:spPr>
          <a:xfrm>
            <a:off x="973836" y="1371601"/>
            <a:ext cx="3429000" cy="2571749"/>
          </a:xfrm>
          <a:prstGeom prst="rect">
            <a:avLst/>
          </a:prstGeom>
          <a:noFill/>
          <a:ln>
            <a:noFill/>
          </a:ln>
        </p:spPr>
      </p:sp>
      <p:sp>
        <p:nvSpPr>
          <p:cNvPr id="43" name="Google Shape;43;p33"/>
          <p:cNvSpPr txBox="1">
            <a:spLocks noGrp="1"/>
          </p:cNvSpPr>
          <p:nvPr>
            <p:ph type="body" idx="1"/>
          </p:nvPr>
        </p:nvSpPr>
        <p:spPr>
          <a:xfrm>
            <a:off x="1028455" y="3999823"/>
            <a:ext cx="3315189" cy="629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350"/>
              <a:buNone/>
              <a:defRPr sz="1350">
                <a:solidFill>
                  <a:schemeClr val="lt1"/>
                </a:solidFill>
              </a:defRPr>
            </a:lvl1pPr>
            <a:lvl2pPr marL="914400" lvl="1" indent="-228600" algn="l">
              <a:lnSpc>
                <a:spcPct val="90000"/>
              </a:lnSpc>
              <a:spcBef>
                <a:spcPts val="750"/>
              </a:spcBef>
              <a:spcAft>
                <a:spcPts val="0"/>
              </a:spcAft>
              <a:buSzPts val="1050"/>
              <a:buNone/>
              <a:defRPr sz="1050"/>
            </a:lvl2pPr>
            <a:lvl3pPr marL="1371600" lvl="2" indent="-228600" algn="l">
              <a:lnSpc>
                <a:spcPct val="90000"/>
              </a:lnSpc>
              <a:spcBef>
                <a:spcPts val="600"/>
              </a:spcBef>
              <a:spcAft>
                <a:spcPts val="0"/>
              </a:spcAft>
              <a:buSzPts val="900"/>
              <a:buNone/>
              <a:defRPr sz="900"/>
            </a:lvl3pPr>
            <a:lvl4pPr marL="1828800" lvl="3" indent="-228600" algn="l">
              <a:lnSpc>
                <a:spcPct val="90000"/>
              </a:lnSpc>
              <a:spcBef>
                <a:spcPts val="600"/>
              </a:spcBef>
              <a:spcAft>
                <a:spcPts val="0"/>
              </a:spcAft>
              <a:buClr>
                <a:srgbClr val="3A3D4B"/>
              </a:buClr>
              <a:buSzPts val="750"/>
              <a:buNone/>
              <a:defRPr sz="750"/>
            </a:lvl4pPr>
            <a:lvl5pPr marL="2286000" lvl="4" indent="-228600" algn="l">
              <a:lnSpc>
                <a:spcPct val="90000"/>
              </a:lnSpc>
              <a:spcBef>
                <a:spcPts val="600"/>
              </a:spcBef>
              <a:spcAft>
                <a:spcPts val="0"/>
              </a:spcAft>
              <a:buClr>
                <a:srgbClr val="3A3D4B"/>
              </a:buClr>
              <a:buSzPts val="750"/>
              <a:buNone/>
              <a:defRPr sz="750"/>
            </a:lvl5pPr>
            <a:lvl6pPr marL="2743200" lvl="5" indent="-228600" algn="l">
              <a:lnSpc>
                <a:spcPct val="90000"/>
              </a:lnSpc>
              <a:spcBef>
                <a:spcPts val="600"/>
              </a:spcBef>
              <a:spcAft>
                <a:spcPts val="0"/>
              </a:spcAft>
              <a:buClr>
                <a:schemeClr val="dk1"/>
              </a:buClr>
              <a:buSzPts val="750"/>
              <a:buNone/>
              <a:defRPr sz="750"/>
            </a:lvl6pPr>
            <a:lvl7pPr marL="3200400" lvl="6" indent="-228600" algn="l">
              <a:lnSpc>
                <a:spcPct val="90000"/>
              </a:lnSpc>
              <a:spcBef>
                <a:spcPts val="600"/>
              </a:spcBef>
              <a:spcAft>
                <a:spcPts val="0"/>
              </a:spcAft>
              <a:buClr>
                <a:schemeClr val="dk1"/>
              </a:buClr>
              <a:buSzPts val="750"/>
              <a:buNone/>
              <a:defRPr sz="750"/>
            </a:lvl7pPr>
            <a:lvl8pPr marL="3657600" lvl="7" indent="-228600" algn="l">
              <a:lnSpc>
                <a:spcPct val="90000"/>
              </a:lnSpc>
              <a:spcBef>
                <a:spcPts val="600"/>
              </a:spcBef>
              <a:spcAft>
                <a:spcPts val="0"/>
              </a:spcAft>
              <a:buClr>
                <a:schemeClr val="dk1"/>
              </a:buClr>
              <a:buSzPts val="750"/>
              <a:buNone/>
              <a:defRPr sz="750"/>
            </a:lvl8pPr>
            <a:lvl9pPr marL="4114800" lvl="8" indent="-228600" algn="l">
              <a:lnSpc>
                <a:spcPct val="90000"/>
              </a:lnSpc>
              <a:spcBef>
                <a:spcPts val="600"/>
              </a:spcBef>
              <a:spcAft>
                <a:spcPts val="0"/>
              </a:spcAft>
              <a:buClr>
                <a:schemeClr val="dk1"/>
              </a:buClr>
              <a:buSzPts val="750"/>
              <a:buNone/>
              <a:defRPr sz="750"/>
            </a:lvl9pPr>
          </a:lstStyle>
          <a:p>
            <a:endParaRPr/>
          </a:p>
        </p:txBody>
      </p:sp>
      <p:sp>
        <p:nvSpPr>
          <p:cNvPr id="44" name="Google Shape;44;p33" descr="An empty placeholder to add an image. Click on the placeholder and select the image that you wish to add"/>
          <p:cNvSpPr>
            <a:spLocks noGrp="1"/>
          </p:cNvSpPr>
          <p:nvPr>
            <p:ph type="pic" idx="3"/>
          </p:nvPr>
        </p:nvSpPr>
        <p:spPr>
          <a:xfrm>
            <a:off x="4743450" y="1371601"/>
            <a:ext cx="3429000" cy="2571749"/>
          </a:xfrm>
          <a:prstGeom prst="rect">
            <a:avLst/>
          </a:prstGeom>
          <a:noFill/>
          <a:ln>
            <a:noFill/>
          </a:ln>
        </p:spPr>
      </p:sp>
      <p:sp>
        <p:nvSpPr>
          <p:cNvPr id="45" name="Google Shape;45;p33"/>
          <p:cNvSpPr txBox="1">
            <a:spLocks noGrp="1"/>
          </p:cNvSpPr>
          <p:nvPr>
            <p:ph type="body" idx="4"/>
          </p:nvPr>
        </p:nvSpPr>
        <p:spPr>
          <a:xfrm>
            <a:off x="4809716" y="3999823"/>
            <a:ext cx="3315189" cy="629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1350"/>
              <a:buNone/>
              <a:defRPr sz="1350">
                <a:solidFill>
                  <a:schemeClr val="lt1"/>
                </a:solidFill>
              </a:defRPr>
            </a:lvl1pPr>
            <a:lvl2pPr marL="914400" lvl="1" indent="-228600" algn="l">
              <a:lnSpc>
                <a:spcPct val="90000"/>
              </a:lnSpc>
              <a:spcBef>
                <a:spcPts val="750"/>
              </a:spcBef>
              <a:spcAft>
                <a:spcPts val="0"/>
              </a:spcAft>
              <a:buSzPts val="1050"/>
              <a:buNone/>
              <a:defRPr sz="1050"/>
            </a:lvl2pPr>
            <a:lvl3pPr marL="1371600" lvl="2" indent="-228600" algn="l">
              <a:lnSpc>
                <a:spcPct val="90000"/>
              </a:lnSpc>
              <a:spcBef>
                <a:spcPts val="600"/>
              </a:spcBef>
              <a:spcAft>
                <a:spcPts val="0"/>
              </a:spcAft>
              <a:buSzPts val="900"/>
              <a:buNone/>
              <a:defRPr sz="900"/>
            </a:lvl3pPr>
            <a:lvl4pPr marL="1828800" lvl="3" indent="-228600" algn="l">
              <a:lnSpc>
                <a:spcPct val="90000"/>
              </a:lnSpc>
              <a:spcBef>
                <a:spcPts val="600"/>
              </a:spcBef>
              <a:spcAft>
                <a:spcPts val="0"/>
              </a:spcAft>
              <a:buClr>
                <a:srgbClr val="3A3D4B"/>
              </a:buClr>
              <a:buSzPts val="750"/>
              <a:buNone/>
              <a:defRPr sz="750"/>
            </a:lvl4pPr>
            <a:lvl5pPr marL="2286000" lvl="4" indent="-228600" algn="l">
              <a:lnSpc>
                <a:spcPct val="90000"/>
              </a:lnSpc>
              <a:spcBef>
                <a:spcPts val="600"/>
              </a:spcBef>
              <a:spcAft>
                <a:spcPts val="0"/>
              </a:spcAft>
              <a:buClr>
                <a:srgbClr val="3A3D4B"/>
              </a:buClr>
              <a:buSzPts val="750"/>
              <a:buNone/>
              <a:defRPr sz="750"/>
            </a:lvl5pPr>
            <a:lvl6pPr marL="2743200" lvl="5" indent="-228600" algn="l">
              <a:lnSpc>
                <a:spcPct val="90000"/>
              </a:lnSpc>
              <a:spcBef>
                <a:spcPts val="600"/>
              </a:spcBef>
              <a:spcAft>
                <a:spcPts val="0"/>
              </a:spcAft>
              <a:buClr>
                <a:schemeClr val="dk1"/>
              </a:buClr>
              <a:buSzPts val="750"/>
              <a:buNone/>
              <a:defRPr sz="750"/>
            </a:lvl6pPr>
            <a:lvl7pPr marL="3200400" lvl="6" indent="-228600" algn="l">
              <a:lnSpc>
                <a:spcPct val="90000"/>
              </a:lnSpc>
              <a:spcBef>
                <a:spcPts val="600"/>
              </a:spcBef>
              <a:spcAft>
                <a:spcPts val="0"/>
              </a:spcAft>
              <a:buClr>
                <a:schemeClr val="dk1"/>
              </a:buClr>
              <a:buSzPts val="750"/>
              <a:buNone/>
              <a:defRPr sz="750"/>
            </a:lvl7pPr>
            <a:lvl8pPr marL="3657600" lvl="7" indent="-228600" algn="l">
              <a:lnSpc>
                <a:spcPct val="90000"/>
              </a:lnSpc>
              <a:spcBef>
                <a:spcPts val="600"/>
              </a:spcBef>
              <a:spcAft>
                <a:spcPts val="0"/>
              </a:spcAft>
              <a:buClr>
                <a:schemeClr val="dk1"/>
              </a:buClr>
              <a:buSzPts val="750"/>
              <a:buNone/>
              <a:defRPr sz="750"/>
            </a:lvl8pPr>
            <a:lvl9pPr marL="4114800" lvl="8" indent="-228600" algn="l">
              <a:lnSpc>
                <a:spcPct val="90000"/>
              </a:lnSpc>
              <a:spcBef>
                <a:spcPts val="600"/>
              </a:spcBef>
              <a:spcAft>
                <a:spcPts val="0"/>
              </a:spcAft>
              <a:buClr>
                <a:schemeClr val="dk1"/>
              </a:buClr>
              <a:buSzPts val="750"/>
              <a:buNone/>
              <a:defRPr sz="750"/>
            </a:lvl9pPr>
          </a:lstStyle>
          <a:p>
            <a:endParaRPr/>
          </a:p>
        </p:txBody>
      </p:sp>
      <p:sp>
        <p:nvSpPr>
          <p:cNvPr id="46" name="Google Shape;46;p33"/>
          <p:cNvSpPr txBox="1">
            <a:spLocks noGrp="1"/>
          </p:cNvSpPr>
          <p:nvPr>
            <p:ph type="ftr" idx="11"/>
          </p:nvPr>
        </p:nvSpPr>
        <p:spPr>
          <a:xfrm>
            <a:off x="971550"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dt" idx="10"/>
          </p:nvPr>
        </p:nvSpPr>
        <p:spPr>
          <a:xfrm>
            <a:off x="5843587"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body" idx="1"/>
          </p:nvPr>
        </p:nvSpPr>
        <p:spPr>
          <a:xfrm rot="5400000">
            <a:off x="2943225" y="-600075"/>
            <a:ext cx="3257550" cy="7200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50"/>
              </a:spcBef>
              <a:spcAft>
                <a:spcPts val="0"/>
              </a:spcAft>
              <a:buClr>
                <a:srgbClr val="3A3D4B"/>
              </a:buClr>
              <a:buSzPts val="1800"/>
              <a:buChar char="•"/>
              <a:defRPr/>
            </a:lvl1pPr>
            <a:lvl2pPr marL="914400" lvl="1" indent="-342900" algn="l">
              <a:lnSpc>
                <a:spcPct val="90000"/>
              </a:lnSpc>
              <a:spcBef>
                <a:spcPts val="75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Clr>
                <a:srgbClr val="3A3D4B"/>
              </a:buClr>
              <a:buSzPts val="1800"/>
              <a:buChar char="•"/>
              <a:defRPr/>
            </a:lvl4pPr>
            <a:lvl5pPr marL="2286000" lvl="4" indent="-342900" algn="l">
              <a:lnSpc>
                <a:spcPct val="90000"/>
              </a:lnSpc>
              <a:spcBef>
                <a:spcPts val="600"/>
              </a:spcBef>
              <a:spcAft>
                <a:spcPts val="0"/>
              </a:spcAft>
              <a:buClr>
                <a:srgbClr val="3A3D4B"/>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34"/>
          <p:cNvSpPr txBox="1">
            <a:spLocks noGrp="1"/>
          </p:cNvSpPr>
          <p:nvPr>
            <p:ph type="ftr" idx="11"/>
          </p:nvPr>
        </p:nvSpPr>
        <p:spPr>
          <a:xfrm>
            <a:off x="971550"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dt" idx="10"/>
          </p:nvPr>
        </p:nvSpPr>
        <p:spPr>
          <a:xfrm>
            <a:off x="5843587"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63"/>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0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3"/>
          <p:cNvSpPr txBox="1">
            <a:spLocks noGrp="1"/>
          </p:cNvSpPr>
          <p:nvPr>
            <p:ph type="body" idx="1"/>
          </p:nvPr>
        </p:nvSpPr>
        <p:spPr>
          <a:xfrm>
            <a:off x="971550" y="1371600"/>
            <a:ext cx="7200900" cy="32575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50"/>
              </a:spcBef>
              <a:spcAft>
                <a:spcPts val="0"/>
              </a:spcAft>
              <a:buSzPts val="1800"/>
              <a:buChar char="•"/>
              <a:defRPr/>
            </a:lvl1pPr>
            <a:lvl2pPr marL="914400" lvl="1" indent="-323850" algn="l">
              <a:lnSpc>
                <a:spcPct val="90000"/>
              </a:lnSpc>
              <a:spcBef>
                <a:spcPts val="750"/>
              </a:spcBef>
              <a:spcAft>
                <a:spcPts val="0"/>
              </a:spcAft>
              <a:buSzPts val="1500"/>
              <a:buChar char="•"/>
              <a:defRPr/>
            </a:lvl2pPr>
            <a:lvl3pPr marL="1371600" lvl="2" indent="-314325" algn="l">
              <a:lnSpc>
                <a:spcPct val="90000"/>
              </a:lnSpc>
              <a:spcBef>
                <a:spcPts val="600"/>
              </a:spcBef>
              <a:spcAft>
                <a:spcPts val="0"/>
              </a:spcAft>
              <a:buSzPts val="1350"/>
              <a:buChar char="✔"/>
              <a:defRPr/>
            </a:lvl3pPr>
            <a:lvl4pPr marL="1828800" lvl="3" indent="-304800" algn="l">
              <a:lnSpc>
                <a:spcPct val="90000"/>
              </a:lnSpc>
              <a:spcBef>
                <a:spcPts val="600"/>
              </a:spcBef>
              <a:spcAft>
                <a:spcPts val="0"/>
              </a:spcAft>
              <a:buSzPts val="12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67" name="Google Shape;67;p63"/>
          <p:cNvSpPr txBox="1">
            <a:spLocks noGrp="1"/>
          </p:cNvSpPr>
          <p:nvPr>
            <p:ph type="ftr" idx="11"/>
          </p:nvPr>
        </p:nvSpPr>
        <p:spPr>
          <a:xfrm>
            <a:off x="971551"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3"/>
          <p:cNvSpPr txBox="1">
            <a:spLocks noGrp="1"/>
          </p:cNvSpPr>
          <p:nvPr>
            <p:ph type="dt" idx="10"/>
          </p:nvPr>
        </p:nvSpPr>
        <p:spPr>
          <a:xfrm>
            <a:off x="5843588"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3"/>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62"/>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2" descr="An empty placeholder to add an image. Click on the placeholder and select the image that you wish to add"/>
          <p:cNvSpPr>
            <a:spLocks noGrp="1"/>
          </p:cNvSpPr>
          <p:nvPr>
            <p:ph type="pic" idx="2"/>
          </p:nvPr>
        </p:nvSpPr>
        <p:spPr>
          <a:xfrm>
            <a:off x="3543300" y="1371601"/>
            <a:ext cx="4629150" cy="3257550"/>
          </a:xfrm>
          <a:prstGeom prst="rect">
            <a:avLst/>
          </a:prstGeom>
          <a:noFill/>
          <a:ln>
            <a:noFill/>
          </a:ln>
        </p:spPr>
      </p:sp>
      <p:sp>
        <p:nvSpPr>
          <p:cNvPr id="73" name="Google Shape;73;p62"/>
          <p:cNvSpPr txBox="1">
            <a:spLocks noGrp="1"/>
          </p:cNvSpPr>
          <p:nvPr>
            <p:ph type="body" idx="1"/>
          </p:nvPr>
        </p:nvSpPr>
        <p:spPr>
          <a:xfrm>
            <a:off x="971550" y="1371600"/>
            <a:ext cx="2263140" cy="32575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Clr>
                <a:srgbClr val="3A3D4B"/>
              </a:buClr>
              <a:buSzPts val="1500"/>
              <a:buNone/>
              <a:defRPr sz="1500"/>
            </a:lvl1pPr>
            <a:lvl2pPr marL="914400" lvl="1" indent="-228600" algn="l">
              <a:lnSpc>
                <a:spcPct val="90000"/>
              </a:lnSpc>
              <a:spcBef>
                <a:spcPts val="750"/>
              </a:spcBef>
              <a:spcAft>
                <a:spcPts val="0"/>
              </a:spcAft>
              <a:buSzPts val="1050"/>
              <a:buNone/>
              <a:defRPr sz="1050"/>
            </a:lvl2pPr>
            <a:lvl3pPr marL="1371600" lvl="2" indent="-228600" algn="l">
              <a:lnSpc>
                <a:spcPct val="90000"/>
              </a:lnSpc>
              <a:spcBef>
                <a:spcPts val="600"/>
              </a:spcBef>
              <a:spcAft>
                <a:spcPts val="0"/>
              </a:spcAft>
              <a:buSzPts val="900"/>
              <a:buNone/>
              <a:defRPr sz="900"/>
            </a:lvl3pPr>
            <a:lvl4pPr marL="1828800" lvl="3" indent="-228600" algn="l">
              <a:lnSpc>
                <a:spcPct val="90000"/>
              </a:lnSpc>
              <a:spcBef>
                <a:spcPts val="600"/>
              </a:spcBef>
              <a:spcAft>
                <a:spcPts val="0"/>
              </a:spcAft>
              <a:buClr>
                <a:srgbClr val="3A3D4B"/>
              </a:buClr>
              <a:buSzPts val="750"/>
              <a:buNone/>
              <a:defRPr sz="750"/>
            </a:lvl4pPr>
            <a:lvl5pPr marL="2286000" lvl="4" indent="-228600" algn="l">
              <a:lnSpc>
                <a:spcPct val="90000"/>
              </a:lnSpc>
              <a:spcBef>
                <a:spcPts val="600"/>
              </a:spcBef>
              <a:spcAft>
                <a:spcPts val="0"/>
              </a:spcAft>
              <a:buClr>
                <a:srgbClr val="3A3D4B"/>
              </a:buClr>
              <a:buSzPts val="750"/>
              <a:buNone/>
              <a:defRPr sz="750"/>
            </a:lvl5pPr>
            <a:lvl6pPr marL="2743200" lvl="5" indent="-228600" algn="l">
              <a:lnSpc>
                <a:spcPct val="90000"/>
              </a:lnSpc>
              <a:spcBef>
                <a:spcPts val="600"/>
              </a:spcBef>
              <a:spcAft>
                <a:spcPts val="0"/>
              </a:spcAft>
              <a:buClr>
                <a:schemeClr val="dk1"/>
              </a:buClr>
              <a:buSzPts val="750"/>
              <a:buNone/>
              <a:defRPr sz="750"/>
            </a:lvl6pPr>
            <a:lvl7pPr marL="3200400" lvl="6" indent="-228600" algn="l">
              <a:lnSpc>
                <a:spcPct val="90000"/>
              </a:lnSpc>
              <a:spcBef>
                <a:spcPts val="600"/>
              </a:spcBef>
              <a:spcAft>
                <a:spcPts val="0"/>
              </a:spcAft>
              <a:buClr>
                <a:schemeClr val="dk1"/>
              </a:buClr>
              <a:buSzPts val="750"/>
              <a:buNone/>
              <a:defRPr sz="750"/>
            </a:lvl7pPr>
            <a:lvl8pPr marL="3657600" lvl="7" indent="-228600" algn="l">
              <a:lnSpc>
                <a:spcPct val="90000"/>
              </a:lnSpc>
              <a:spcBef>
                <a:spcPts val="600"/>
              </a:spcBef>
              <a:spcAft>
                <a:spcPts val="0"/>
              </a:spcAft>
              <a:buClr>
                <a:schemeClr val="dk1"/>
              </a:buClr>
              <a:buSzPts val="750"/>
              <a:buNone/>
              <a:defRPr sz="750"/>
            </a:lvl8pPr>
            <a:lvl9pPr marL="4114800" lvl="8" indent="-228600" algn="l">
              <a:lnSpc>
                <a:spcPct val="90000"/>
              </a:lnSpc>
              <a:spcBef>
                <a:spcPts val="600"/>
              </a:spcBef>
              <a:spcAft>
                <a:spcPts val="0"/>
              </a:spcAft>
              <a:buClr>
                <a:schemeClr val="dk1"/>
              </a:buClr>
              <a:buSzPts val="750"/>
              <a:buNone/>
              <a:defRPr sz="750"/>
            </a:lvl9pPr>
          </a:lstStyle>
          <a:p>
            <a:endParaRPr/>
          </a:p>
        </p:txBody>
      </p:sp>
      <p:sp>
        <p:nvSpPr>
          <p:cNvPr id="74" name="Google Shape;74;p62"/>
          <p:cNvSpPr txBox="1">
            <a:spLocks noGrp="1"/>
          </p:cNvSpPr>
          <p:nvPr>
            <p:ph type="ftr" idx="11"/>
          </p:nvPr>
        </p:nvSpPr>
        <p:spPr>
          <a:xfrm>
            <a:off x="971551" y="4781249"/>
            <a:ext cx="4682402" cy="2057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2"/>
          <p:cNvSpPr txBox="1">
            <a:spLocks noGrp="1"/>
          </p:cNvSpPr>
          <p:nvPr>
            <p:ph type="dt" idx="10"/>
          </p:nvPr>
        </p:nvSpPr>
        <p:spPr>
          <a:xfrm>
            <a:off x="5843588" y="4781249"/>
            <a:ext cx="1110529" cy="20574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Slide with Picture">
  <p:cSld name="1_Title Slide with Picture">
    <p:spTree>
      <p:nvGrpSpPr>
        <p:cNvPr id="1" name="Shape 77"/>
        <p:cNvGrpSpPr/>
        <p:nvPr/>
      </p:nvGrpSpPr>
      <p:grpSpPr>
        <a:xfrm>
          <a:off x="0" y="0"/>
          <a:ext cx="0" cy="0"/>
          <a:chOff x="0" y="0"/>
          <a:chExt cx="0" cy="0"/>
        </a:xfrm>
      </p:grpSpPr>
      <p:sp>
        <p:nvSpPr>
          <p:cNvPr id="78" name="Google Shape;78;p65"/>
          <p:cNvSpPr/>
          <p:nvPr/>
        </p:nvSpPr>
        <p:spPr>
          <a:xfrm>
            <a:off x="4905378" y="0"/>
            <a:ext cx="4238622" cy="51435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9" name="Google Shape;79;p65"/>
          <p:cNvSpPr/>
          <p:nvPr/>
        </p:nvSpPr>
        <p:spPr>
          <a:xfrm>
            <a:off x="4692652" y="0"/>
            <a:ext cx="1254127" cy="51435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80" name="Google Shape;80;p65"/>
          <p:cNvSpPr/>
          <p:nvPr/>
        </p:nvSpPr>
        <p:spPr>
          <a:xfrm>
            <a:off x="4484690" y="0"/>
            <a:ext cx="1146174" cy="51435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81" name="Google Shape;81;p65"/>
          <p:cNvSpPr txBox="1">
            <a:spLocks noGrp="1"/>
          </p:cNvSpPr>
          <p:nvPr>
            <p:ph type="ctrTitle"/>
          </p:nvPr>
        </p:nvSpPr>
        <p:spPr>
          <a:xfrm>
            <a:off x="971551" y="1405188"/>
            <a:ext cx="3840480" cy="19202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000"/>
              <a:buNone/>
              <a:defRPr sz="3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5" descr="An empty placeholder to add an image. Click on the placeholder and select the image that you wish to add"/>
          <p:cNvSpPr>
            <a:spLocks noGrp="1"/>
          </p:cNvSpPr>
          <p:nvPr>
            <p:ph type="pic" idx="2"/>
          </p:nvPr>
        </p:nvSpPr>
        <p:spPr>
          <a:xfrm>
            <a:off x="5057778" y="0"/>
            <a:ext cx="4086223" cy="5143500"/>
          </a:xfrm>
          <a:prstGeom prst="rect">
            <a:avLst/>
          </a:prstGeom>
          <a:noFill/>
          <a:ln>
            <a:noFill/>
          </a:ln>
        </p:spPr>
      </p:sp>
      <p:sp>
        <p:nvSpPr>
          <p:cNvPr id="83" name="Google Shape;83;p65"/>
          <p:cNvSpPr txBox="1">
            <a:spLocks noGrp="1"/>
          </p:cNvSpPr>
          <p:nvPr>
            <p:ph type="subTitle" idx="1"/>
          </p:nvPr>
        </p:nvSpPr>
        <p:spPr>
          <a:xfrm>
            <a:off x="971551" y="3429000"/>
            <a:ext cx="3840480" cy="12001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350"/>
              </a:spcBef>
              <a:spcAft>
                <a:spcPts val="0"/>
              </a:spcAft>
              <a:buSzPts val="1800"/>
              <a:buNone/>
              <a:defRPr sz="1800"/>
            </a:lvl1pPr>
            <a:lvl2pPr lvl="1" algn="ctr">
              <a:lnSpc>
                <a:spcPct val="90000"/>
              </a:lnSpc>
              <a:spcBef>
                <a:spcPts val="750"/>
              </a:spcBef>
              <a:spcAft>
                <a:spcPts val="0"/>
              </a:spcAft>
              <a:buSzPts val="1500"/>
              <a:buNone/>
              <a:defRPr sz="1500"/>
            </a:lvl2pPr>
            <a:lvl3pPr lvl="2" algn="ctr">
              <a:lnSpc>
                <a:spcPct val="90000"/>
              </a:lnSpc>
              <a:spcBef>
                <a:spcPts val="600"/>
              </a:spcBef>
              <a:spcAft>
                <a:spcPts val="0"/>
              </a:spcAft>
              <a:buSzPts val="1350"/>
              <a:buNone/>
              <a:defRPr sz="1350"/>
            </a:lvl3pPr>
            <a:lvl4pPr lvl="3" algn="ctr">
              <a:lnSpc>
                <a:spcPct val="90000"/>
              </a:lnSpc>
              <a:spcBef>
                <a:spcPts val="600"/>
              </a:spcBef>
              <a:spcAft>
                <a:spcPts val="0"/>
              </a:spcAft>
              <a:buSzPts val="1200"/>
              <a:buNone/>
              <a:defRPr sz="1200"/>
            </a:lvl4pPr>
            <a:lvl5pPr lvl="4" algn="ctr">
              <a:lnSpc>
                <a:spcPct val="90000"/>
              </a:lnSpc>
              <a:spcBef>
                <a:spcPts val="600"/>
              </a:spcBef>
              <a:spcAft>
                <a:spcPts val="0"/>
              </a:spcAft>
              <a:buSzPts val="1200"/>
              <a:buNone/>
              <a:defRPr sz="1200"/>
            </a:lvl5pPr>
            <a:lvl6pPr lvl="5" algn="ctr">
              <a:lnSpc>
                <a:spcPct val="90000"/>
              </a:lnSpc>
              <a:spcBef>
                <a:spcPts val="6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600"/>
              </a:spcBef>
              <a:spcAft>
                <a:spcPts val="0"/>
              </a:spcAft>
              <a:buSzPts val="1200"/>
              <a:buNone/>
              <a:defRPr sz="1200"/>
            </a:lvl8pPr>
            <a:lvl9pPr lvl="8" algn="ctr">
              <a:lnSpc>
                <a:spcPct val="90000"/>
              </a:lnSpc>
              <a:spcBef>
                <a:spcPts val="600"/>
              </a:spcBef>
              <a:spcAft>
                <a:spcPts val="0"/>
              </a:spcAft>
              <a:buSzPts val="1200"/>
              <a:buNone/>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0"/>
            <a:ext cx="9144000" cy="10287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7" name="Google Shape;7;p21"/>
          <p:cNvSpPr/>
          <p:nvPr/>
        </p:nvSpPr>
        <p:spPr>
          <a:xfrm>
            <a:off x="0" y="1028701"/>
            <a:ext cx="9144000" cy="61637"/>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 name="Google Shape;8;p21"/>
          <p:cNvSpPr/>
          <p:nvPr/>
        </p:nvSpPr>
        <p:spPr>
          <a:xfrm>
            <a:off x="0" y="1082255"/>
            <a:ext cx="9144000" cy="61637"/>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9" name="Google Shape;9;p21"/>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21"/>
          <p:cNvSpPr txBox="1">
            <a:spLocks noGrp="1"/>
          </p:cNvSpPr>
          <p:nvPr>
            <p:ph type="body" idx="1"/>
          </p:nvPr>
        </p:nvSpPr>
        <p:spPr>
          <a:xfrm>
            <a:off x="971550" y="1371600"/>
            <a:ext cx="7200900" cy="325755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350"/>
              </a:spcBef>
              <a:spcAft>
                <a:spcPts val="0"/>
              </a:spcAft>
              <a:buClr>
                <a:srgbClr val="3A3D4B"/>
              </a:buClr>
              <a:buSzPts val="1800"/>
              <a:buFont typeface="Arial"/>
              <a:buChar char="•"/>
              <a:defRPr sz="1800" b="0" i="0" u="none" strike="noStrike" cap="none">
                <a:solidFill>
                  <a:srgbClr val="3A3D4B"/>
                </a:solidFill>
                <a:latin typeface="Calibri"/>
                <a:ea typeface="Calibri"/>
                <a:cs typeface="Calibri"/>
                <a:sym typeface="Calibri"/>
              </a:defRPr>
            </a:lvl1pPr>
            <a:lvl2pPr marL="914400" marR="0" lvl="1" indent="-323850" algn="l" rtl="0">
              <a:lnSpc>
                <a:spcPct val="90000"/>
              </a:lnSpc>
              <a:spcBef>
                <a:spcPts val="750"/>
              </a:spcBef>
              <a:spcAft>
                <a:spcPts val="0"/>
              </a:spcAft>
              <a:buClr>
                <a:srgbClr val="FF914D"/>
              </a:buClr>
              <a:buSzPts val="1500"/>
              <a:buFont typeface="Arial"/>
              <a:buChar char="•"/>
              <a:defRPr sz="1500" b="0" i="0" u="none" strike="noStrike" cap="none">
                <a:solidFill>
                  <a:srgbClr val="3A3D4B"/>
                </a:solidFill>
                <a:latin typeface="Calibri"/>
                <a:ea typeface="Calibri"/>
                <a:cs typeface="Calibri"/>
                <a:sym typeface="Calibri"/>
              </a:defRPr>
            </a:lvl2pPr>
            <a:lvl3pPr marL="1371600" marR="0" lvl="2" indent="-314325" algn="l" rtl="0">
              <a:lnSpc>
                <a:spcPct val="90000"/>
              </a:lnSpc>
              <a:spcBef>
                <a:spcPts val="600"/>
              </a:spcBef>
              <a:spcAft>
                <a:spcPts val="0"/>
              </a:spcAft>
              <a:buClr>
                <a:srgbClr val="048A81"/>
              </a:buClr>
              <a:buSzPts val="1350"/>
              <a:buFont typeface="Noto Sans"/>
              <a:buChar char="✔"/>
              <a:defRPr sz="1350" b="0" i="0" u="none" strike="noStrike" cap="none">
                <a:solidFill>
                  <a:srgbClr val="3A3D4B"/>
                </a:solidFill>
                <a:latin typeface="Calibri"/>
                <a:ea typeface="Calibri"/>
                <a:cs typeface="Calibri"/>
                <a:sym typeface="Calibri"/>
              </a:defRPr>
            </a:lvl3pPr>
            <a:lvl4pPr marL="1828800" marR="0" lvl="3" indent="-304800" algn="l" rtl="0">
              <a:lnSpc>
                <a:spcPct val="90000"/>
              </a:lnSpc>
              <a:spcBef>
                <a:spcPts val="600"/>
              </a:spcBef>
              <a:spcAft>
                <a:spcPts val="0"/>
              </a:spcAft>
              <a:buClr>
                <a:srgbClr val="3A3D4B"/>
              </a:buClr>
              <a:buSzPts val="1200"/>
              <a:buFont typeface="Arial"/>
              <a:buChar char="•"/>
              <a:defRPr sz="1200" b="0" i="0" u="none" strike="noStrike" cap="none">
                <a:solidFill>
                  <a:srgbClr val="3A3D4B"/>
                </a:solidFill>
                <a:latin typeface="Calibri"/>
                <a:ea typeface="Calibri"/>
                <a:cs typeface="Calibri"/>
                <a:sym typeface="Calibri"/>
              </a:defRPr>
            </a:lvl4pPr>
            <a:lvl5pPr marL="2286000" marR="0" lvl="4" indent="-304800" algn="l" rtl="0">
              <a:lnSpc>
                <a:spcPct val="90000"/>
              </a:lnSpc>
              <a:spcBef>
                <a:spcPts val="600"/>
              </a:spcBef>
              <a:spcAft>
                <a:spcPts val="0"/>
              </a:spcAft>
              <a:buClr>
                <a:srgbClr val="3A3D4B"/>
              </a:buClr>
              <a:buSzPts val="1200"/>
              <a:buFont typeface="Arial"/>
              <a:buChar char="•"/>
              <a:defRPr sz="1200" b="0" i="0" u="none" strike="noStrike" cap="none">
                <a:solidFill>
                  <a:srgbClr val="3A3D4B"/>
                </a:solidFill>
                <a:latin typeface="Calibri"/>
                <a:ea typeface="Calibri"/>
                <a:cs typeface="Calibri"/>
                <a:sym typeface="Calibri"/>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11" name="Google Shape;11;p21"/>
          <p:cNvSpPr txBox="1">
            <a:spLocks noGrp="1"/>
          </p:cNvSpPr>
          <p:nvPr>
            <p:ph type="ftr" idx="11"/>
          </p:nvPr>
        </p:nvSpPr>
        <p:spPr>
          <a:xfrm>
            <a:off x="971550" y="4781249"/>
            <a:ext cx="4682402" cy="2057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5843587" y="4781249"/>
            <a:ext cx="1110529" cy="20574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61"/>
          <p:cNvSpPr/>
          <p:nvPr/>
        </p:nvSpPr>
        <p:spPr>
          <a:xfrm>
            <a:off x="0" y="0"/>
            <a:ext cx="9144000" cy="1028700"/>
          </a:xfrm>
          <a:prstGeom prst="rect">
            <a:avLst/>
          </a:prstGeom>
          <a:solidFill>
            <a:srgbClr val="3A3D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7" name="Google Shape;57;p61"/>
          <p:cNvSpPr/>
          <p:nvPr/>
        </p:nvSpPr>
        <p:spPr>
          <a:xfrm>
            <a:off x="0" y="1028702"/>
            <a:ext cx="9144000" cy="61637"/>
          </a:xfrm>
          <a:prstGeom prst="rect">
            <a:avLst/>
          </a:prstGeom>
          <a:solidFill>
            <a:srgbClr val="FF91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8" name="Google Shape;58;p61"/>
          <p:cNvSpPr/>
          <p:nvPr/>
        </p:nvSpPr>
        <p:spPr>
          <a:xfrm>
            <a:off x="0" y="1082256"/>
            <a:ext cx="9144000" cy="61637"/>
          </a:xfrm>
          <a:prstGeom prst="rect">
            <a:avLst/>
          </a:prstGeom>
          <a:solidFill>
            <a:srgbClr val="048A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59" name="Google Shape;59;p61"/>
          <p:cNvSpPr txBox="1">
            <a:spLocks noGrp="1"/>
          </p:cNvSpPr>
          <p:nvPr>
            <p:ph type="title"/>
          </p:nvPr>
        </p:nvSpPr>
        <p:spPr>
          <a:xfrm>
            <a:off x="971550" y="191350"/>
            <a:ext cx="7200900" cy="777638"/>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61"/>
          <p:cNvSpPr txBox="1">
            <a:spLocks noGrp="1"/>
          </p:cNvSpPr>
          <p:nvPr>
            <p:ph type="body" idx="1"/>
          </p:nvPr>
        </p:nvSpPr>
        <p:spPr>
          <a:xfrm>
            <a:off x="971550" y="1371600"/>
            <a:ext cx="7200900" cy="325755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350"/>
              </a:spcBef>
              <a:spcAft>
                <a:spcPts val="0"/>
              </a:spcAft>
              <a:buClr>
                <a:srgbClr val="3A3D4B"/>
              </a:buClr>
              <a:buSzPts val="1800"/>
              <a:buFont typeface="Arial"/>
              <a:buChar char="•"/>
              <a:defRPr sz="1800" b="0" i="0" u="none" strike="noStrike" cap="none">
                <a:solidFill>
                  <a:srgbClr val="3A3D4B"/>
                </a:solidFill>
                <a:latin typeface="Calibri"/>
                <a:ea typeface="Calibri"/>
                <a:cs typeface="Calibri"/>
                <a:sym typeface="Calibri"/>
              </a:defRPr>
            </a:lvl1pPr>
            <a:lvl2pPr marL="914400" marR="0" lvl="1" indent="-323850" algn="l" rtl="0">
              <a:lnSpc>
                <a:spcPct val="90000"/>
              </a:lnSpc>
              <a:spcBef>
                <a:spcPts val="750"/>
              </a:spcBef>
              <a:spcAft>
                <a:spcPts val="0"/>
              </a:spcAft>
              <a:buClr>
                <a:srgbClr val="FF914D"/>
              </a:buClr>
              <a:buSzPts val="1500"/>
              <a:buFont typeface="Arial"/>
              <a:buChar char="•"/>
              <a:defRPr sz="1500" b="0" i="0" u="none" strike="noStrike" cap="none">
                <a:solidFill>
                  <a:srgbClr val="3A3D4B"/>
                </a:solidFill>
                <a:latin typeface="Calibri"/>
                <a:ea typeface="Calibri"/>
                <a:cs typeface="Calibri"/>
                <a:sym typeface="Calibri"/>
              </a:defRPr>
            </a:lvl2pPr>
            <a:lvl3pPr marL="1371600" marR="0" lvl="2" indent="-314325" algn="l" rtl="0">
              <a:lnSpc>
                <a:spcPct val="90000"/>
              </a:lnSpc>
              <a:spcBef>
                <a:spcPts val="600"/>
              </a:spcBef>
              <a:spcAft>
                <a:spcPts val="0"/>
              </a:spcAft>
              <a:buClr>
                <a:srgbClr val="048A81"/>
              </a:buClr>
              <a:buSzPts val="1350"/>
              <a:buFont typeface="Noto Sans"/>
              <a:buChar char="✔"/>
              <a:defRPr sz="1350" b="0" i="0" u="none" strike="noStrike" cap="none">
                <a:solidFill>
                  <a:srgbClr val="3A3D4B"/>
                </a:solidFill>
                <a:latin typeface="Calibri"/>
                <a:ea typeface="Calibri"/>
                <a:cs typeface="Calibri"/>
                <a:sym typeface="Calibri"/>
              </a:defRPr>
            </a:lvl3pPr>
            <a:lvl4pPr marL="1828800" marR="0" lvl="3" indent="-304800" algn="l" rtl="0">
              <a:lnSpc>
                <a:spcPct val="90000"/>
              </a:lnSpc>
              <a:spcBef>
                <a:spcPts val="600"/>
              </a:spcBef>
              <a:spcAft>
                <a:spcPts val="0"/>
              </a:spcAft>
              <a:buClr>
                <a:srgbClr val="3A3D4B"/>
              </a:buClr>
              <a:buSzPts val="1200"/>
              <a:buFont typeface="Arial"/>
              <a:buChar char="•"/>
              <a:defRPr sz="1200" b="0" i="0" u="none" strike="noStrike" cap="none">
                <a:solidFill>
                  <a:srgbClr val="3A3D4B"/>
                </a:solidFill>
                <a:latin typeface="Calibri"/>
                <a:ea typeface="Calibri"/>
                <a:cs typeface="Calibri"/>
                <a:sym typeface="Calibri"/>
              </a:defRPr>
            </a:lvl4pPr>
            <a:lvl5pPr marL="2286000" marR="0" lvl="4" indent="-304800" algn="l" rtl="0">
              <a:lnSpc>
                <a:spcPct val="90000"/>
              </a:lnSpc>
              <a:spcBef>
                <a:spcPts val="600"/>
              </a:spcBef>
              <a:spcAft>
                <a:spcPts val="0"/>
              </a:spcAft>
              <a:buClr>
                <a:srgbClr val="3A3D4B"/>
              </a:buClr>
              <a:buSzPts val="1200"/>
              <a:buFont typeface="Arial"/>
              <a:buChar char="•"/>
              <a:defRPr sz="1200" b="0" i="0" u="none" strike="noStrike" cap="none">
                <a:solidFill>
                  <a:srgbClr val="3A3D4B"/>
                </a:solidFill>
                <a:latin typeface="Calibri"/>
                <a:ea typeface="Calibri"/>
                <a:cs typeface="Calibri"/>
                <a:sym typeface="Calibri"/>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61" name="Google Shape;61;p61"/>
          <p:cNvSpPr txBox="1">
            <a:spLocks noGrp="1"/>
          </p:cNvSpPr>
          <p:nvPr>
            <p:ph type="ftr" idx="11"/>
          </p:nvPr>
        </p:nvSpPr>
        <p:spPr>
          <a:xfrm>
            <a:off x="971551" y="4781249"/>
            <a:ext cx="4682402" cy="2057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61"/>
          <p:cNvSpPr txBox="1">
            <a:spLocks noGrp="1"/>
          </p:cNvSpPr>
          <p:nvPr>
            <p:ph type="dt" idx="10"/>
          </p:nvPr>
        </p:nvSpPr>
        <p:spPr>
          <a:xfrm>
            <a:off x="5843588" y="4781249"/>
            <a:ext cx="1110529" cy="20574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61"/>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mparentportal.emetric.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newmexico.onlinehelp.cognia.org/family-portal-resourc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ewmexico.onlinehelp.cognia.org/"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nmtechsupport@cognia.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services.cognia.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newmexico.onlinehelp.cognia.org/" TargetMode="External"/><Relationship Id="rId4" Type="http://schemas.openxmlformats.org/officeDocument/2006/relationships/hyperlink" Target="https://s3.amazonaws.com/SSL_Assets/nmped/newmexico-discovery.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Sarah.Owens@Cognia.org" TargetMode="External"/><Relationship Id="rId3" Type="http://schemas.openxmlformats.org/officeDocument/2006/relationships/hyperlink" Target="mailto:Nicholas.Salazar@state.nm.us" TargetMode="External"/><Relationship Id="rId7" Type="http://schemas.openxmlformats.org/officeDocument/2006/relationships/hyperlink" Target="mailto:Mara.Allaire@Cognia.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Larry.Ehret@Cognia.org" TargetMode="External"/><Relationship Id="rId5" Type="http://schemas.openxmlformats.org/officeDocument/2006/relationships/hyperlink" Target="mailto:Xavier.DeLeon@state.nm.us" TargetMode="External"/><Relationship Id="rId4" Type="http://schemas.openxmlformats.org/officeDocument/2006/relationships/hyperlink" Target="mailto:Axel.Hernandez@Cognia.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wmexico.cogni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ctrTitle"/>
          </p:nvPr>
        </p:nvSpPr>
        <p:spPr>
          <a:xfrm>
            <a:off x="149475" y="1354325"/>
            <a:ext cx="5812500" cy="1376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000"/>
              <a:buNone/>
            </a:pPr>
            <a:r>
              <a:rPr lang="en-US" sz="2400" b="1">
                <a:solidFill>
                  <a:schemeClr val="dk2"/>
                </a:solidFill>
              </a:rPr>
              <a:t>Program Overview:</a:t>
            </a:r>
            <a:endParaRPr sz="2400" b="1">
              <a:solidFill>
                <a:schemeClr val="dk2"/>
              </a:solidFill>
            </a:endParaRPr>
          </a:p>
          <a:p>
            <a:pPr marL="0" lvl="0" indent="0" algn="l" rtl="0">
              <a:lnSpc>
                <a:spcPct val="90000"/>
              </a:lnSpc>
              <a:spcBef>
                <a:spcPts val="900"/>
              </a:spcBef>
              <a:spcAft>
                <a:spcPts val="0"/>
              </a:spcAft>
              <a:buNone/>
            </a:pPr>
            <a:r>
              <a:rPr lang="en-US" sz="2400" b="1">
                <a:solidFill>
                  <a:schemeClr val="dk2"/>
                </a:solidFill>
              </a:rPr>
              <a:t>Measures of Student Success &amp; Achievement (MSSA),</a:t>
            </a:r>
            <a:endParaRPr sz="2400" b="1">
              <a:solidFill>
                <a:schemeClr val="dk2"/>
              </a:solidFill>
            </a:endParaRPr>
          </a:p>
          <a:p>
            <a:pPr marL="0" lvl="0" indent="0" algn="l" rtl="0">
              <a:lnSpc>
                <a:spcPct val="90000"/>
              </a:lnSpc>
              <a:spcBef>
                <a:spcPts val="0"/>
              </a:spcBef>
              <a:spcAft>
                <a:spcPts val="0"/>
              </a:spcAft>
              <a:buNone/>
            </a:pPr>
            <a:r>
              <a:rPr lang="en-US" sz="2400" b="1">
                <a:solidFill>
                  <a:schemeClr val="dk2"/>
                </a:solidFill>
              </a:rPr>
              <a:t>Assessment of Science Readiness (ASR), </a:t>
            </a:r>
            <a:endParaRPr sz="2400" b="1">
              <a:solidFill>
                <a:schemeClr val="dk2"/>
              </a:solidFill>
            </a:endParaRPr>
          </a:p>
          <a:p>
            <a:pPr marL="0" lvl="0" indent="0" algn="l" rtl="0">
              <a:lnSpc>
                <a:spcPct val="90000"/>
              </a:lnSpc>
              <a:spcBef>
                <a:spcPts val="0"/>
              </a:spcBef>
              <a:spcAft>
                <a:spcPts val="0"/>
              </a:spcAft>
              <a:buNone/>
            </a:pPr>
            <a:r>
              <a:rPr lang="en-US" sz="2400" b="1">
                <a:solidFill>
                  <a:schemeClr val="dk2"/>
                </a:solidFill>
              </a:rPr>
              <a:t>Spanish Reading SBA </a:t>
            </a:r>
            <a:endParaRPr sz="2400" b="1">
              <a:solidFill>
                <a:schemeClr val="dk2"/>
              </a:solidFill>
            </a:endParaRPr>
          </a:p>
        </p:txBody>
      </p:sp>
      <p:pic>
        <p:nvPicPr>
          <p:cNvPr id="113" name="Google Shape;113;p5"/>
          <p:cNvPicPr preferRelativeResize="0">
            <a:picLocks noGrp="1"/>
          </p:cNvPicPr>
          <p:nvPr>
            <p:ph type="pic" idx="2"/>
          </p:nvPr>
        </p:nvPicPr>
        <p:blipFill rotWithShape="1">
          <a:blip r:embed="rId3">
            <a:alphaModFix/>
          </a:blip>
          <a:srcRect t="4283" b="4282"/>
          <a:stretch/>
        </p:blipFill>
        <p:spPr>
          <a:xfrm>
            <a:off x="5653384" y="704850"/>
            <a:ext cx="3365839" cy="4236720"/>
          </a:xfrm>
          <a:prstGeom prst="rect">
            <a:avLst/>
          </a:prstGeom>
          <a:noFill/>
          <a:ln>
            <a:noFill/>
          </a:ln>
        </p:spPr>
      </p:pic>
      <p:sp>
        <p:nvSpPr>
          <p:cNvPr id="114" name="Google Shape;114;p5"/>
          <p:cNvSpPr/>
          <p:nvPr/>
        </p:nvSpPr>
        <p:spPr>
          <a:xfrm>
            <a:off x="149469" y="4664571"/>
            <a:ext cx="4662562"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1" u="none" strike="noStrike" cap="none">
                <a:solidFill>
                  <a:srgbClr val="048A81"/>
                </a:solidFill>
                <a:latin typeface="Calibri"/>
                <a:ea typeface="Calibri"/>
                <a:cs typeface="Calibri"/>
                <a:sym typeface="Calibri"/>
              </a:rPr>
              <a:t>Investing for tomorrow, delivering today. </a:t>
            </a:r>
            <a:endParaRPr sz="1400" b="0" i="0" u="none" strike="noStrike" cap="none">
              <a:solidFill>
                <a:srgbClr val="000000"/>
              </a:solidFill>
              <a:latin typeface="Arial"/>
              <a:ea typeface="Arial"/>
              <a:cs typeface="Arial"/>
              <a:sym typeface="Arial"/>
            </a:endParaRPr>
          </a:p>
        </p:txBody>
      </p:sp>
      <p:sp>
        <p:nvSpPr>
          <p:cNvPr id="115" name="Google Shape;115;p5"/>
          <p:cNvSpPr txBox="1"/>
          <p:nvPr/>
        </p:nvSpPr>
        <p:spPr>
          <a:xfrm>
            <a:off x="149475" y="3631363"/>
            <a:ext cx="32481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2"/>
                </a:solidFill>
                <a:latin typeface="Calibri"/>
                <a:ea typeface="Calibri"/>
                <a:cs typeface="Calibri"/>
                <a:sym typeface="Calibri"/>
              </a:rPr>
              <a:t>Nick Salazar, </a:t>
            </a:r>
            <a:r>
              <a:rPr lang="en-US" sz="1100" b="0" i="1" u="none" strike="noStrike" cap="none">
                <a:solidFill>
                  <a:schemeClr val="dk2"/>
                </a:solidFill>
                <a:latin typeface="Calibri"/>
                <a:ea typeface="Calibri"/>
                <a:cs typeface="Calibri"/>
                <a:sym typeface="Calibri"/>
              </a:rPr>
              <a:t>Asst. </a:t>
            </a:r>
            <a:r>
              <a:rPr lang="en-US" sz="1100" i="1">
                <a:solidFill>
                  <a:schemeClr val="dk2"/>
                </a:solidFill>
                <a:latin typeface="Calibri"/>
                <a:ea typeface="Calibri"/>
                <a:cs typeface="Calibri"/>
                <a:sym typeface="Calibri"/>
              </a:rPr>
              <a:t>Director</a:t>
            </a:r>
            <a:r>
              <a:rPr lang="en-US" sz="1100" b="0" i="1" u="none" strike="noStrike" cap="none">
                <a:solidFill>
                  <a:schemeClr val="dk2"/>
                </a:solidFill>
                <a:latin typeface="Calibri"/>
                <a:ea typeface="Calibri"/>
                <a:cs typeface="Calibri"/>
                <a:sym typeface="Calibri"/>
              </a:rPr>
              <a:t> of Assessment</a:t>
            </a:r>
            <a:endParaRPr sz="1100" b="0" i="1"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a:solidFill>
                  <a:schemeClr val="dk2"/>
                </a:solidFill>
                <a:latin typeface="Calibri"/>
                <a:ea typeface="Calibri"/>
                <a:cs typeface="Calibri"/>
                <a:sym typeface="Calibri"/>
              </a:rPr>
              <a:t>Larry Ehret, Mara Allaire, Sarah Owens, </a:t>
            </a:r>
            <a:r>
              <a:rPr lang="en-US" sz="1100" i="1">
                <a:solidFill>
                  <a:schemeClr val="dk2"/>
                </a:solidFill>
                <a:latin typeface="Calibri"/>
                <a:ea typeface="Calibri"/>
                <a:cs typeface="Calibri"/>
                <a:sym typeface="Calibri"/>
              </a:rPr>
              <a:t>Cognia</a:t>
            </a:r>
            <a:r>
              <a:rPr lang="en-US" sz="1100" b="0" i="1" u="none" strike="noStrike" cap="none">
                <a:solidFill>
                  <a:schemeClr val="dk2"/>
                </a:solidFill>
                <a:latin typeface="Calibri"/>
                <a:ea typeface="Calibri"/>
                <a:cs typeface="Calibri"/>
                <a:sym typeface="Calibri"/>
              </a:rPr>
              <a:t>	</a:t>
            </a:r>
            <a:endParaRPr sz="1100" i="1">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a:solidFill>
                  <a:schemeClr val="dk2"/>
                </a:solidFill>
                <a:latin typeface="Calibri"/>
                <a:ea typeface="Calibri"/>
                <a:cs typeface="Calibri"/>
                <a:sym typeface="Calibri"/>
              </a:rPr>
              <a:t>Liam Kinnison, </a:t>
            </a:r>
            <a:r>
              <a:rPr lang="en-US" sz="1100" i="1">
                <a:solidFill>
                  <a:schemeClr val="dk2"/>
                </a:solidFill>
                <a:latin typeface="Calibri"/>
                <a:ea typeface="Calibri"/>
                <a:cs typeface="Calibri"/>
                <a:sym typeface="Calibri"/>
              </a:rPr>
              <a:t>eMetric</a:t>
            </a:r>
            <a:endParaRPr sz="800" b="0" i="1" u="none" strike="noStrike" cap="none">
              <a:solidFill>
                <a:srgbClr val="000000"/>
              </a:solidFill>
              <a:latin typeface="Calibri"/>
              <a:ea typeface="Calibri"/>
              <a:cs typeface="Calibri"/>
              <a:sym typeface="Calibri"/>
            </a:endParaRPr>
          </a:p>
        </p:txBody>
      </p:sp>
      <p:sp>
        <p:nvSpPr>
          <p:cNvPr id="116" name="Google Shape;116;p5"/>
          <p:cNvSpPr txBox="1"/>
          <p:nvPr/>
        </p:nvSpPr>
        <p:spPr>
          <a:xfrm>
            <a:off x="1578898" y="3059862"/>
            <a:ext cx="2271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December 13, 2022</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b69f932e4c_0_0"/>
          <p:cNvSpPr txBox="1">
            <a:spLocks noGrp="1"/>
          </p:cNvSpPr>
          <p:nvPr>
            <p:ph type="title"/>
          </p:nvPr>
        </p:nvSpPr>
        <p:spPr>
          <a:xfrm>
            <a:off x="150650" y="191350"/>
            <a:ext cx="802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Key Websites- Family Portal </a:t>
            </a:r>
            <a:endParaRPr/>
          </a:p>
        </p:txBody>
      </p:sp>
      <p:sp>
        <p:nvSpPr>
          <p:cNvPr id="223" name="Google Shape;223;g1b69f932e4c_0_0"/>
          <p:cNvSpPr txBox="1">
            <a:spLocks noGrp="1"/>
          </p:cNvSpPr>
          <p:nvPr>
            <p:ph type="body" idx="1"/>
          </p:nvPr>
        </p:nvSpPr>
        <p:spPr>
          <a:xfrm>
            <a:off x="297800" y="3965975"/>
            <a:ext cx="8498700" cy="1039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2"/>
              </a:buClr>
              <a:buSzPts val="852"/>
              <a:buFont typeface="Arial"/>
              <a:buNone/>
            </a:pPr>
            <a:r>
              <a:rPr lang="en-US" i="1" u="sng">
                <a:solidFill>
                  <a:schemeClr val="hlink"/>
                </a:solidFill>
                <a:hlinkClick r:id="rId3"/>
              </a:rPr>
              <a:t>Family Portal</a:t>
            </a:r>
            <a:r>
              <a:rPr lang="en-US" i="1">
                <a:solidFill>
                  <a:schemeClr val="dk2"/>
                </a:solidFill>
              </a:rPr>
              <a:t> </a:t>
            </a:r>
            <a:r>
              <a:rPr lang="en-US">
                <a:solidFill>
                  <a:schemeClr val="dk2"/>
                </a:solidFill>
              </a:rPr>
              <a:t> is used by family members to access their student(s)’ test results. There is a Family Portal User Guide in English and Spanish as well as demonstration login accounts for teachers and administrators in the </a:t>
            </a:r>
            <a:r>
              <a:rPr lang="en-US" u="sng">
                <a:solidFill>
                  <a:schemeClr val="hlink"/>
                </a:solidFill>
                <a:hlinkClick r:id="rId4"/>
              </a:rPr>
              <a:t>Family Portal Resources</a:t>
            </a:r>
            <a:r>
              <a:rPr lang="en-US">
                <a:solidFill>
                  <a:schemeClr val="dk2"/>
                </a:solidFill>
              </a:rPr>
              <a:t> page.  </a:t>
            </a:r>
            <a:endParaRPr>
              <a:solidFill>
                <a:schemeClr val="dk2"/>
              </a:solidFill>
            </a:endParaRPr>
          </a:p>
        </p:txBody>
      </p:sp>
      <p:pic>
        <p:nvPicPr>
          <p:cNvPr id="224" name="Google Shape;224;g1b69f932e4c_0_0"/>
          <p:cNvPicPr preferRelativeResize="0"/>
          <p:nvPr/>
        </p:nvPicPr>
        <p:blipFill rotWithShape="1">
          <a:blip r:embed="rId5">
            <a:alphaModFix/>
          </a:blip>
          <a:srcRect b="8950"/>
          <a:stretch/>
        </p:blipFill>
        <p:spPr>
          <a:xfrm>
            <a:off x="1996450" y="1276024"/>
            <a:ext cx="5151100" cy="2611975"/>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150650" y="191350"/>
            <a:ext cx="802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Key Websites- Help &amp; Support  </a:t>
            </a:r>
            <a:endParaRPr/>
          </a:p>
        </p:txBody>
      </p:sp>
      <p:sp>
        <p:nvSpPr>
          <p:cNvPr id="230" name="Google Shape;230;p7"/>
          <p:cNvSpPr txBox="1">
            <a:spLocks noGrp="1"/>
          </p:cNvSpPr>
          <p:nvPr>
            <p:ph type="body" idx="1"/>
          </p:nvPr>
        </p:nvSpPr>
        <p:spPr>
          <a:xfrm>
            <a:off x="268925" y="3798450"/>
            <a:ext cx="8412600" cy="10485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chemeClr val="dk2"/>
              </a:buClr>
              <a:buSzPts val="1100"/>
              <a:buFont typeface="Arial"/>
              <a:buNone/>
            </a:pPr>
            <a:r>
              <a:rPr lang="en-US">
                <a:solidFill>
                  <a:schemeClr val="dk2"/>
                </a:solidFill>
              </a:rPr>
              <a:t>The </a:t>
            </a:r>
            <a:r>
              <a:rPr lang="en-US" i="1" u="sng">
                <a:solidFill>
                  <a:schemeClr val="hlink"/>
                </a:solidFill>
                <a:hlinkClick r:id="rId3"/>
              </a:rPr>
              <a:t>Help and Support</a:t>
            </a:r>
            <a:r>
              <a:rPr lang="en-US" i="1">
                <a:solidFill>
                  <a:schemeClr val="dk2"/>
                </a:solidFill>
              </a:rPr>
              <a:t> </a:t>
            </a:r>
            <a:r>
              <a:rPr lang="en-US">
                <a:solidFill>
                  <a:schemeClr val="dk2"/>
                </a:solidFill>
              </a:rPr>
              <a:t>site</a:t>
            </a:r>
            <a:r>
              <a:rPr lang="en-US" i="1">
                <a:solidFill>
                  <a:schemeClr val="dk2"/>
                </a:solidFill>
              </a:rPr>
              <a:t> </a:t>
            </a:r>
            <a:r>
              <a:rPr lang="en-US">
                <a:solidFill>
                  <a:schemeClr val="dk2"/>
                </a:solidFill>
              </a:rPr>
              <a:t> provides resources about all the assessments. The Cognia service desk can be contacted at 877-676-6722 or via email at </a:t>
            </a:r>
            <a:r>
              <a:rPr lang="en-US" u="sng">
                <a:solidFill>
                  <a:schemeClr val="hlink"/>
                </a:solidFill>
                <a:hlinkClick r:id="rId4"/>
              </a:rPr>
              <a:t>nmtechsupport@cognia.org</a:t>
            </a:r>
            <a:r>
              <a:rPr lang="en-US"/>
              <a:t>, Mon.-Fri. between 7-3p.m. (MST). A live chat function is also available.</a:t>
            </a:r>
            <a:endParaRPr/>
          </a:p>
        </p:txBody>
      </p:sp>
      <p:sp>
        <p:nvSpPr>
          <p:cNvPr id="231" name="Google Shape;231;p7"/>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11</a:t>
            </a:fld>
            <a:endParaRPr sz="825" b="0" i="0" u="none" strike="noStrike" cap="none">
              <a:solidFill>
                <a:srgbClr val="595959"/>
              </a:solidFill>
              <a:latin typeface="Arial"/>
              <a:ea typeface="Arial"/>
              <a:cs typeface="Arial"/>
              <a:sym typeface="Arial"/>
            </a:endParaRPr>
          </a:p>
        </p:txBody>
      </p:sp>
      <p:pic>
        <p:nvPicPr>
          <p:cNvPr id="232" name="Google Shape;232;p7"/>
          <p:cNvPicPr preferRelativeResize="0"/>
          <p:nvPr/>
        </p:nvPicPr>
        <p:blipFill>
          <a:blip r:embed="rId5">
            <a:alphaModFix/>
          </a:blip>
          <a:stretch>
            <a:fillRect/>
          </a:stretch>
        </p:blipFill>
        <p:spPr>
          <a:xfrm>
            <a:off x="268775" y="1328700"/>
            <a:ext cx="8412524" cy="280550"/>
          </a:xfrm>
          <a:prstGeom prst="rect">
            <a:avLst/>
          </a:prstGeom>
          <a:noFill/>
          <a:ln>
            <a:noFill/>
          </a:ln>
        </p:spPr>
      </p:pic>
      <p:pic>
        <p:nvPicPr>
          <p:cNvPr id="233" name="Google Shape;233;p7"/>
          <p:cNvPicPr preferRelativeResize="0"/>
          <p:nvPr/>
        </p:nvPicPr>
        <p:blipFill rotWithShape="1">
          <a:blip r:embed="rId6">
            <a:alphaModFix/>
          </a:blip>
          <a:srcRect b="20571"/>
          <a:stretch/>
        </p:blipFill>
        <p:spPr>
          <a:xfrm>
            <a:off x="268775" y="1609250"/>
            <a:ext cx="8412524" cy="1216400"/>
          </a:xfrm>
          <a:prstGeom prst="rect">
            <a:avLst/>
          </a:prstGeom>
          <a:noFill/>
          <a:ln>
            <a:noFill/>
          </a:ln>
        </p:spPr>
      </p:pic>
      <p:pic>
        <p:nvPicPr>
          <p:cNvPr id="234" name="Google Shape;234;p7"/>
          <p:cNvPicPr preferRelativeResize="0"/>
          <p:nvPr/>
        </p:nvPicPr>
        <p:blipFill rotWithShape="1">
          <a:blip r:embed="rId7">
            <a:alphaModFix/>
          </a:blip>
          <a:srcRect b="52457"/>
          <a:stretch/>
        </p:blipFill>
        <p:spPr>
          <a:xfrm>
            <a:off x="268775" y="2825650"/>
            <a:ext cx="8412524" cy="929750"/>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b240cd80ba_7_1"/>
          <p:cNvSpPr txBox="1">
            <a:spLocks noGrp="1"/>
          </p:cNvSpPr>
          <p:nvPr>
            <p:ph type="title"/>
          </p:nvPr>
        </p:nvSpPr>
        <p:spPr>
          <a:xfrm>
            <a:off x="611000" y="191350"/>
            <a:ext cx="75612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Overview-MSSA</a:t>
            </a:r>
            <a:endParaRPr/>
          </a:p>
        </p:txBody>
      </p:sp>
      <p:sp>
        <p:nvSpPr>
          <p:cNvPr id="240" name="Google Shape;240;g1b240cd80ba_7_1"/>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12</a:t>
            </a:fld>
            <a:endParaRPr/>
          </a:p>
        </p:txBody>
      </p:sp>
      <p:graphicFrame>
        <p:nvGraphicFramePr>
          <p:cNvPr id="241" name="Google Shape;241;g1b240cd80ba_7_1"/>
          <p:cNvGraphicFramePr/>
          <p:nvPr/>
        </p:nvGraphicFramePr>
        <p:xfrm>
          <a:off x="611000" y="1237955"/>
          <a:ext cx="3000000" cy="3000000"/>
        </p:xfrm>
        <a:graphic>
          <a:graphicData uri="http://schemas.openxmlformats.org/drawingml/2006/table">
            <a:tbl>
              <a:tblPr>
                <a:noFill/>
                <a:tableStyleId>{BC1C62C6-EB03-4DFD-B209-18284988F288}</a:tableStyleId>
              </a:tblPr>
              <a:tblGrid>
                <a:gridCol w="1410925">
                  <a:extLst>
                    <a:ext uri="{9D8B030D-6E8A-4147-A177-3AD203B41FA5}">
                      <a16:colId xmlns:a16="http://schemas.microsoft.com/office/drawing/2014/main" val="20000"/>
                    </a:ext>
                  </a:extLst>
                </a:gridCol>
                <a:gridCol w="1424650">
                  <a:extLst>
                    <a:ext uri="{9D8B030D-6E8A-4147-A177-3AD203B41FA5}">
                      <a16:colId xmlns:a16="http://schemas.microsoft.com/office/drawing/2014/main" val="20001"/>
                    </a:ext>
                  </a:extLst>
                </a:gridCol>
                <a:gridCol w="1424650">
                  <a:extLst>
                    <a:ext uri="{9D8B030D-6E8A-4147-A177-3AD203B41FA5}">
                      <a16:colId xmlns:a16="http://schemas.microsoft.com/office/drawing/2014/main" val="20002"/>
                    </a:ext>
                  </a:extLst>
                </a:gridCol>
                <a:gridCol w="1424650">
                  <a:extLst>
                    <a:ext uri="{9D8B030D-6E8A-4147-A177-3AD203B41FA5}">
                      <a16:colId xmlns:a16="http://schemas.microsoft.com/office/drawing/2014/main" val="20003"/>
                    </a:ext>
                  </a:extLst>
                </a:gridCol>
                <a:gridCol w="2430700">
                  <a:extLst>
                    <a:ext uri="{9D8B030D-6E8A-4147-A177-3AD203B41FA5}">
                      <a16:colId xmlns:a16="http://schemas.microsoft.com/office/drawing/2014/main" val="20004"/>
                    </a:ext>
                  </a:extLst>
                </a:gridCol>
              </a:tblGrid>
              <a:tr h="602375">
                <a:tc>
                  <a:txBody>
                    <a:bodyPr/>
                    <a:lstStyle/>
                    <a:p>
                      <a:pPr marL="0" marR="0" lvl="0" indent="0" algn="ctr" rtl="0">
                        <a:lnSpc>
                          <a:spcPct val="100000"/>
                        </a:lnSpc>
                        <a:spcBef>
                          <a:spcPts val="0"/>
                        </a:spcBef>
                        <a:spcAft>
                          <a:spcPts val="0"/>
                        </a:spcAft>
                        <a:buClr>
                          <a:srgbClr val="000000"/>
                        </a:buClr>
                        <a:buSzPts val="1200"/>
                        <a:buFont typeface="Arial"/>
                        <a:buNone/>
                      </a:pPr>
                      <a:r>
                        <a:rPr lang="en-US" sz="1600" b="1" u="none" strike="noStrike" cap="none">
                          <a:latin typeface="Calibri"/>
                          <a:ea typeface="Calibri"/>
                          <a:cs typeface="Calibri"/>
                          <a:sym typeface="Calibri"/>
                        </a:rPr>
                        <a:t>Test </a:t>
                      </a:r>
                      <a:endParaRPr sz="16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US" sz="1600" b="1" u="none" strike="noStrike" cap="none">
                          <a:latin typeface="Calibri"/>
                          <a:ea typeface="Calibri"/>
                          <a:cs typeface="Calibri"/>
                          <a:sym typeface="Calibri"/>
                        </a:rPr>
                        <a:t>Domain </a:t>
                      </a:r>
                      <a:endParaRPr sz="16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600" b="1">
                          <a:latin typeface="Calibri"/>
                          <a:ea typeface="Calibri"/>
                          <a:cs typeface="Calibri"/>
                          <a:sym typeface="Calibri"/>
                        </a:rPr>
                        <a:t>Sessions</a:t>
                      </a:r>
                      <a:endParaRPr sz="16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600" b="1">
                          <a:latin typeface="Calibri"/>
                          <a:ea typeface="Calibri"/>
                          <a:cs typeface="Calibri"/>
                          <a:sym typeface="Calibri"/>
                        </a:rPr>
                        <a:t>Estimated Time</a:t>
                      </a:r>
                      <a:endParaRPr sz="1600" b="1">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US" sz="1600" b="1">
                          <a:latin typeface="Calibri"/>
                          <a:ea typeface="Calibri"/>
                          <a:cs typeface="Calibri"/>
                          <a:sym typeface="Calibri"/>
                        </a:rPr>
                        <a:t>Questions</a:t>
                      </a:r>
                      <a:endParaRPr sz="1600" b="1" u="none" strike="noStrike" cap="none">
                        <a:solidFill>
                          <a:srgbClr val="FF554D"/>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591425">
                <a:tc rowSpan="4">
                  <a:txBody>
                    <a:bodyPr/>
                    <a:lstStyle/>
                    <a:p>
                      <a:pPr marL="0" lvl="0" indent="0" algn="l" rtl="0">
                        <a:spcBef>
                          <a:spcPts val="0"/>
                        </a:spcBef>
                        <a:spcAft>
                          <a:spcPts val="0"/>
                        </a:spcAft>
                        <a:buNone/>
                      </a:pPr>
                      <a:r>
                        <a:rPr lang="en-US" sz="1600">
                          <a:latin typeface="Calibri"/>
                          <a:ea typeface="Calibri"/>
                          <a:cs typeface="Calibri"/>
                          <a:sym typeface="Calibri"/>
                        </a:rPr>
                        <a:t>NM-MSSA</a:t>
                      </a:r>
                      <a:endParaRPr sz="1600">
                        <a:latin typeface="Calibri"/>
                        <a:ea typeface="Calibri"/>
                        <a:cs typeface="Calibri"/>
                        <a:sym typeface="Calibri"/>
                      </a:endParaRPr>
                    </a:p>
                  </a:txBody>
                  <a:tcPr marL="91425" marR="91425" marT="91425" marB="91425"/>
                </a:tc>
                <a:tc rowSpan="2">
                  <a:txBody>
                    <a:bodyPr/>
                    <a:lstStyle/>
                    <a:p>
                      <a:pPr marL="0" lvl="0" indent="0" algn="l" rtl="0">
                        <a:spcBef>
                          <a:spcPts val="0"/>
                        </a:spcBef>
                        <a:spcAft>
                          <a:spcPts val="0"/>
                        </a:spcAft>
                        <a:buNone/>
                      </a:pPr>
                      <a:r>
                        <a:rPr lang="en-US" sz="1600">
                          <a:solidFill>
                            <a:schemeClr val="dk2"/>
                          </a:solidFill>
                          <a:latin typeface="Calibri"/>
                          <a:ea typeface="Calibri"/>
                          <a:cs typeface="Calibri"/>
                          <a:sym typeface="Calibri"/>
                        </a:rPr>
                        <a:t>ELA/SLA</a:t>
                      </a:r>
                      <a:endParaRPr sz="160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Session 1 Reading</a:t>
                      </a:r>
                      <a:endParaRPr sz="160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Untimed</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(60 min.)</a:t>
                      </a:r>
                      <a:endParaRPr sz="16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26</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63600">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Session 2</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Lang. Usage &amp; Writing </a:t>
                      </a:r>
                      <a:endParaRPr sz="160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Untimed</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(90 min.)</a:t>
                      </a:r>
                      <a:endParaRPr sz="16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18 plus 1 Writing Prompt (one of 3 purposes for writing)</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09825">
                <a:tc vMerge="1">
                  <a:txBody>
                    <a:bodyPr/>
                    <a:lstStyle/>
                    <a:p>
                      <a:endParaRPr lang="en-US"/>
                    </a:p>
                  </a:txBody>
                  <a:tcPr/>
                </a:tc>
                <a:tc rowSpan="2">
                  <a:txBody>
                    <a:bodyPr/>
                    <a:lstStyle/>
                    <a:p>
                      <a:pPr marL="0" lvl="0" indent="0" algn="l" rtl="0">
                        <a:spcBef>
                          <a:spcPts val="0"/>
                        </a:spcBef>
                        <a:spcAft>
                          <a:spcPts val="0"/>
                        </a:spcAft>
                        <a:buNone/>
                      </a:pPr>
                      <a:r>
                        <a:rPr lang="en-US" sz="1600">
                          <a:solidFill>
                            <a:schemeClr val="dk2"/>
                          </a:solidFill>
                          <a:latin typeface="Calibri"/>
                          <a:ea typeface="Calibri"/>
                          <a:cs typeface="Calibri"/>
                          <a:sym typeface="Calibri"/>
                        </a:rPr>
                        <a:t>Math</a:t>
                      </a:r>
                      <a:endParaRPr sz="160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Session 1</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No calculator</a:t>
                      </a:r>
                      <a:endParaRPr sz="160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Untimed</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(60 min.)</a:t>
                      </a:r>
                      <a:endParaRPr sz="1600">
                        <a:solidFill>
                          <a:schemeClr val="dk2"/>
                        </a:solidFill>
                        <a:latin typeface="Calibri"/>
                        <a:ea typeface="Calibri"/>
                        <a:cs typeface="Calibri"/>
                        <a:sym typeface="Calibri"/>
                      </a:endParaRPr>
                    </a:p>
                  </a:txBody>
                  <a:tcPr marL="91425" marR="91425" marT="91425" marB="91425"/>
                </a:tc>
                <a:tc rowSpan="2">
                  <a:txBody>
                    <a:bodyPr/>
                    <a:lstStyle/>
                    <a:p>
                      <a:pPr marL="0" lvl="0" indent="0" algn="l" rtl="0">
                        <a:spcBef>
                          <a:spcPts val="0"/>
                        </a:spcBef>
                        <a:spcAft>
                          <a:spcPts val="0"/>
                        </a:spcAft>
                        <a:buNone/>
                      </a:pPr>
                      <a:r>
                        <a:rPr lang="en-US" sz="1600">
                          <a:latin typeface="Calibri"/>
                          <a:ea typeface="Calibri"/>
                          <a:cs typeface="Calibri"/>
                          <a:sym typeface="Calibri"/>
                        </a:rPr>
                        <a:t>43 (Grades 3-5)</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46 (Grade 6 and 7)</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47 (Grade 8)</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849700">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Session 2</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Calculator </a:t>
                      </a:r>
                      <a:endParaRPr sz="1600">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Untimed</a:t>
                      </a:r>
                      <a:endParaRPr sz="1600">
                        <a:solidFill>
                          <a:schemeClr val="dk2"/>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a:solidFill>
                            <a:schemeClr val="dk2"/>
                          </a:solidFill>
                          <a:latin typeface="Calibri"/>
                          <a:ea typeface="Calibri"/>
                          <a:cs typeface="Calibri"/>
                          <a:sym typeface="Calibri"/>
                        </a:rPr>
                        <a:t>(60 min.)</a:t>
                      </a:r>
                      <a:endParaRPr sz="1600">
                        <a:solidFill>
                          <a:schemeClr val="dk2"/>
                        </a:solidFill>
                        <a:latin typeface="Calibri"/>
                        <a:ea typeface="Calibri"/>
                        <a:cs typeface="Calibri"/>
                        <a:sym typeface="Calibri"/>
                      </a:endParaRPr>
                    </a:p>
                  </a:txBody>
                  <a:tcPr marL="91425" marR="91425" marT="91425" marB="91425"/>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b240cd80ba_7_39"/>
          <p:cNvSpPr txBox="1">
            <a:spLocks noGrp="1"/>
          </p:cNvSpPr>
          <p:nvPr>
            <p:ph type="title"/>
          </p:nvPr>
        </p:nvSpPr>
        <p:spPr>
          <a:xfrm>
            <a:off x="611000" y="191350"/>
            <a:ext cx="75612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Overview-ASR</a:t>
            </a:r>
            <a:endParaRPr/>
          </a:p>
        </p:txBody>
      </p:sp>
      <p:sp>
        <p:nvSpPr>
          <p:cNvPr id="247" name="Google Shape;247;g1b240cd80ba_7_39"/>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13</a:t>
            </a:fld>
            <a:endParaRPr/>
          </a:p>
        </p:txBody>
      </p:sp>
      <p:graphicFrame>
        <p:nvGraphicFramePr>
          <p:cNvPr id="248" name="Google Shape;248;g1b240cd80ba_7_39"/>
          <p:cNvGraphicFramePr/>
          <p:nvPr/>
        </p:nvGraphicFramePr>
        <p:xfrm>
          <a:off x="611000" y="1237955"/>
          <a:ext cx="3000000" cy="3000000"/>
        </p:xfrm>
        <a:graphic>
          <a:graphicData uri="http://schemas.openxmlformats.org/drawingml/2006/table">
            <a:tbl>
              <a:tblPr>
                <a:noFill/>
                <a:tableStyleId>{BC1C62C6-EB03-4DFD-B209-18284988F288}</a:tableStyleId>
              </a:tblPr>
              <a:tblGrid>
                <a:gridCol w="1410925">
                  <a:extLst>
                    <a:ext uri="{9D8B030D-6E8A-4147-A177-3AD203B41FA5}">
                      <a16:colId xmlns:a16="http://schemas.microsoft.com/office/drawing/2014/main" val="20000"/>
                    </a:ext>
                  </a:extLst>
                </a:gridCol>
                <a:gridCol w="1424650">
                  <a:extLst>
                    <a:ext uri="{9D8B030D-6E8A-4147-A177-3AD203B41FA5}">
                      <a16:colId xmlns:a16="http://schemas.microsoft.com/office/drawing/2014/main" val="20001"/>
                    </a:ext>
                  </a:extLst>
                </a:gridCol>
                <a:gridCol w="1693650">
                  <a:extLst>
                    <a:ext uri="{9D8B030D-6E8A-4147-A177-3AD203B41FA5}">
                      <a16:colId xmlns:a16="http://schemas.microsoft.com/office/drawing/2014/main" val="20002"/>
                    </a:ext>
                  </a:extLst>
                </a:gridCol>
                <a:gridCol w="3032225">
                  <a:extLst>
                    <a:ext uri="{9D8B030D-6E8A-4147-A177-3AD203B41FA5}">
                      <a16:colId xmlns:a16="http://schemas.microsoft.com/office/drawing/2014/main" val="20003"/>
                    </a:ext>
                  </a:extLst>
                </a:gridCol>
              </a:tblGrid>
              <a:tr h="602375">
                <a:tc>
                  <a:txBody>
                    <a:bodyPr/>
                    <a:lstStyle/>
                    <a:p>
                      <a:pPr marL="0" marR="0" lvl="0" indent="0" algn="ctr" rtl="0">
                        <a:lnSpc>
                          <a:spcPct val="100000"/>
                        </a:lnSpc>
                        <a:spcBef>
                          <a:spcPts val="0"/>
                        </a:spcBef>
                        <a:spcAft>
                          <a:spcPts val="0"/>
                        </a:spcAft>
                        <a:buClr>
                          <a:srgbClr val="000000"/>
                        </a:buClr>
                        <a:buSzPts val="1200"/>
                        <a:buFont typeface="Arial"/>
                        <a:buNone/>
                      </a:pPr>
                      <a:r>
                        <a:rPr lang="en-US" sz="1800" b="1" u="none" strike="noStrike" cap="none">
                          <a:latin typeface="Calibri"/>
                          <a:ea typeface="Calibri"/>
                          <a:cs typeface="Calibri"/>
                          <a:sym typeface="Calibri"/>
                        </a:rPr>
                        <a:t>Test </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b="1">
                          <a:latin typeface="Calibri"/>
                          <a:ea typeface="Calibri"/>
                          <a:cs typeface="Calibri"/>
                          <a:sym typeface="Calibri"/>
                        </a:rPr>
                        <a:t>Sessions</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b="1">
                          <a:latin typeface="Calibri"/>
                          <a:ea typeface="Calibri"/>
                          <a:cs typeface="Calibri"/>
                          <a:sym typeface="Calibri"/>
                        </a:rPr>
                        <a:t>Estimated Time</a:t>
                      </a:r>
                      <a:endParaRPr sz="1800" b="1">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US" sz="1800" b="1">
                          <a:latin typeface="Calibri"/>
                          <a:ea typeface="Calibri"/>
                          <a:cs typeface="Calibri"/>
                          <a:sym typeface="Calibri"/>
                        </a:rPr>
                        <a:t>Questions</a:t>
                      </a:r>
                      <a:endParaRPr sz="1800" b="1" u="none" strike="noStrike" cap="none">
                        <a:solidFill>
                          <a:srgbClr val="FF554D"/>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591425">
                <a:tc rowSpan="3">
                  <a:txBody>
                    <a:bodyPr/>
                    <a:lstStyle/>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NM-ASR</a:t>
                      </a:r>
                      <a:endParaRPr sz="1800">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Session 1 </a:t>
                      </a:r>
                      <a:endParaRPr sz="1800">
                        <a:solidFill>
                          <a:schemeClr val="dk2"/>
                        </a:solidFill>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Untimed</a:t>
                      </a:r>
                      <a:endParaRPr sz="1800">
                        <a:solidFill>
                          <a:schemeClr val="dk2"/>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(50-55 min.)</a:t>
                      </a:r>
                      <a:endParaRPr sz="1800">
                        <a:solidFill>
                          <a:schemeClr val="dk2"/>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2"/>
                        </a:buClr>
                        <a:buSzPts val="1100"/>
                        <a:buFont typeface="Arial"/>
                        <a:buNone/>
                      </a:pPr>
                      <a:r>
                        <a:rPr lang="en-US" sz="1800">
                          <a:solidFill>
                            <a:schemeClr val="dk2"/>
                          </a:solidFill>
                          <a:latin typeface="Calibri"/>
                          <a:ea typeface="Calibri"/>
                          <a:cs typeface="Calibri"/>
                          <a:sym typeface="Calibri"/>
                        </a:rPr>
                        <a:t>17 (Grades 5&amp;8)</a:t>
                      </a:r>
                      <a:endParaRPr sz="1800">
                        <a:solidFill>
                          <a:schemeClr val="dk2"/>
                        </a:solidFill>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r>
                        <a:rPr lang="en-US" sz="1800">
                          <a:solidFill>
                            <a:schemeClr val="dk2"/>
                          </a:solidFill>
                          <a:latin typeface="Calibri"/>
                          <a:ea typeface="Calibri"/>
                          <a:cs typeface="Calibri"/>
                          <a:sym typeface="Calibri"/>
                        </a:rPr>
                        <a:t>18 (Grade 11)</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636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Session 2</a:t>
                      </a:r>
                      <a:endParaRPr sz="1800">
                        <a:solidFill>
                          <a:schemeClr val="dk2"/>
                        </a:solidFill>
                        <a:latin typeface="Calibri"/>
                        <a:ea typeface="Calibri"/>
                        <a:cs typeface="Calibri"/>
                        <a:sym typeface="Calibri"/>
                      </a:endParaRPr>
                    </a:p>
                    <a:p>
                      <a:pPr marL="0" marR="0" lvl="0" indent="0" algn="ctr" rtl="0">
                        <a:lnSpc>
                          <a:spcPct val="100000"/>
                        </a:lnSpc>
                        <a:spcBef>
                          <a:spcPts val="0"/>
                        </a:spcBef>
                        <a:spcAft>
                          <a:spcPts val="0"/>
                        </a:spcAft>
                        <a:buNone/>
                      </a:pPr>
                      <a:endParaRPr sz="1800">
                        <a:solidFill>
                          <a:schemeClr val="dk2"/>
                        </a:solidFill>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Untimed</a:t>
                      </a:r>
                      <a:endParaRPr sz="1800">
                        <a:solidFill>
                          <a:schemeClr val="dk2"/>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(50-55 min.)</a:t>
                      </a:r>
                      <a:endParaRPr sz="1800">
                        <a:solidFill>
                          <a:schemeClr val="dk2"/>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2"/>
                        </a:buClr>
                        <a:buSzPts val="1100"/>
                        <a:buFont typeface="Arial"/>
                        <a:buNone/>
                      </a:pPr>
                      <a:r>
                        <a:rPr lang="en-US" sz="1800">
                          <a:solidFill>
                            <a:schemeClr val="dk2"/>
                          </a:solidFill>
                          <a:latin typeface="Calibri"/>
                          <a:ea typeface="Calibri"/>
                          <a:cs typeface="Calibri"/>
                          <a:sym typeface="Calibri"/>
                        </a:rPr>
                        <a:t>17 (Grades 5&amp;8)</a:t>
                      </a:r>
                      <a:endParaRPr sz="1800">
                        <a:solidFill>
                          <a:schemeClr val="dk2"/>
                        </a:solidFill>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r>
                        <a:rPr lang="en-US" sz="1800">
                          <a:solidFill>
                            <a:schemeClr val="dk2"/>
                          </a:solidFill>
                          <a:latin typeface="Calibri"/>
                          <a:ea typeface="Calibri"/>
                          <a:cs typeface="Calibri"/>
                          <a:sym typeface="Calibri"/>
                        </a:rPr>
                        <a:t>17 (Grade 11)</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09825">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Session 3</a:t>
                      </a:r>
                      <a:endParaRPr sz="1800">
                        <a:solidFill>
                          <a:schemeClr val="dk2"/>
                        </a:solidFill>
                        <a:latin typeface="Calibri"/>
                        <a:ea typeface="Calibri"/>
                        <a:cs typeface="Calibri"/>
                        <a:sym typeface="Calibri"/>
                      </a:endParaRPr>
                    </a:p>
                    <a:p>
                      <a:pPr marL="0" marR="0" lvl="0" indent="0" algn="ctr" rtl="0">
                        <a:lnSpc>
                          <a:spcPct val="100000"/>
                        </a:lnSpc>
                        <a:spcBef>
                          <a:spcPts val="0"/>
                        </a:spcBef>
                        <a:spcAft>
                          <a:spcPts val="0"/>
                        </a:spcAft>
                        <a:buNone/>
                      </a:pPr>
                      <a:endParaRPr sz="1800">
                        <a:solidFill>
                          <a:schemeClr val="dk2"/>
                        </a:solidFill>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Untimed</a:t>
                      </a:r>
                      <a:endParaRPr sz="1800">
                        <a:solidFill>
                          <a:schemeClr val="dk2"/>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a:solidFill>
                            <a:schemeClr val="dk2"/>
                          </a:solidFill>
                          <a:latin typeface="Calibri"/>
                          <a:ea typeface="Calibri"/>
                          <a:cs typeface="Calibri"/>
                          <a:sym typeface="Calibri"/>
                        </a:rPr>
                        <a:t>(50-55 min.)</a:t>
                      </a:r>
                      <a:endParaRPr sz="1800">
                        <a:solidFill>
                          <a:schemeClr val="dk2"/>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a:latin typeface="Calibri"/>
                          <a:ea typeface="Calibri"/>
                          <a:cs typeface="Calibri"/>
                          <a:sym typeface="Calibri"/>
                        </a:rPr>
                        <a:t>14 (Grades 5&amp;8)</a:t>
                      </a:r>
                      <a:endParaRPr sz="1800">
                        <a:latin typeface="Calibri"/>
                        <a:ea typeface="Calibri"/>
                        <a:cs typeface="Calibri"/>
                        <a:sym typeface="Calibri"/>
                      </a:endParaRPr>
                    </a:p>
                    <a:p>
                      <a:pPr marL="0" lvl="0" indent="0" algn="ctr" rtl="0">
                        <a:spcBef>
                          <a:spcPts val="0"/>
                        </a:spcBef>
                        <a:spcAft>
                          <a:spcPts val="0"/>
                        </a:spcAft>
                        <a:buNone/>
                      </a:pPr>
                      <a:r>
                        <a:rPr lang="en-US" sz="1800">
                          <a:latin typeface="Calibri"/>
                          <a:ea typeface="Calibri"/>
                          <a:cs typeface="Calibri"/>
                          <a:sym typeface="Calibri"/>
                        </a:rPr>
                        <a:t>16 (Grade 11)</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b240cd80ba_7_45"/>
          <p:cNvSpPr txBox="1">
            <a:spLocks noGrp="1"/>
          </p:cNvSpPr>
          <p:nvPr>
            <p:ph type="title"/>
          </p:nvPr>
        </p:nvSpPr>
        <p:spPr>
          <a:xfrm>
            <a:off x="611000" y="191350"/>
            <a:ext cx="75612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Overview-Spanish Reading SBA</a:t>
            </a:r>
            <a:endParaRPr/>
          </a:p>
        </p:txBody>
      </p:sp>
      <p:sp>
        <p:nvSpPr>
          <p:cNvPr id="254" name="Google Shape;254;g1b240cd80ba_7_45"/>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14</a:t>
            </a:fld>
            <a:endParaRPr/>
          </a:p>
        </p:txBody>
      </p:sp>
      <p:graphicFrame>
        <p:nvGraphicFramePr>
          <p:cNvPr id="255" name="Google Shape;255;g1b240cd80ba_7_45"/>
          <p:cNvGraphicFramePr/>
          <p:nvPr/>
        </p:nvGraphicFramePr>
        <p:xfrm>
          <a:off x="611000" y="1466555"/>
          <a:ext cx="3000000" cy="3000000"/>
        </p:xfrm>
        <a:graphic>
          <a:graphicData uri="http://schemas.openxmlformats.org/drawingml/2006/table">
            <a:tbl>
              <a:tblPr>
                <a:noFill/>
                <a:tableStyleId>{BC1C62C6-EB03-4DFD-B209-18284988F288}</a:tableStyleId>
              </a:tblPr>
              <a:tblGrid>
                <a:gridCol w="1821875">
                  <a:extLst>
                    <a:ext uri="{9D8B030D-6E8A-4147-A177-3AD203B41FA5}">
                      <a16:colId xmlns:a16="http://schemas.microsoft.com/office/drawing/2014/main" val="20000"/>
                    </a:ext>
                  </a:extLst>
                </a:gridCol>
                <a:gridCol w="2158525">
                  <a:extLst>
                    <a:ext uri="{9D8B030D-6E8A-4147-A177-3AD203B41FA5}">
                      <a16:colId xmlns:a16="http://schemas.microsoft.com/office/drawing/2014/main" val="20001"/>
                    </a:ext>
                  </a:extLst>
                </a:gridCol>
                <a:gridCol w="1867825">
                  <a:extLst>
                    <a:ext uri="{9D8B030D-6E8A-4147-A177-3AD203B41FA5}">
                      <a16:colId xmlns:a16="http://schemas.microsoft.com/office/drawing/2014/main" val="20002"/>
                    </a:ext>
                  </a:extLst>
                </a:gridCol>
                <a:gridCol w="1628225">
                  <a:extLst>
                    <a:ext uri="{9D8B030D-6E8A-4147-A177-3AD203B41FA5}">
                      <a16:colId xmlns:a16="http://schemas.microsoft.com/office/drawing/2014/main" val="20003"/>
                    </a:ext>
                  </a:extLst>
                </a:gridCol>
              </a:tblGrid>
              <a:tr h="602375">
                <a:tc>
                  <a:txBody>
                    <a:bodyPr/>
                    <a:lstStyle/>
                    <a:p>
                      <a:pPr marL="0" marR="0" lvl="0" indent="0" algn="ctr" rtl="0">
                        <a:lnSpc>
                          <a:spcPct val="100000"/>
                        </a:lnSpc>
                        <a:spcBef>
                          <a:spcPts val="0"/>
                        </a:spcBef>
                        <a:spcAft>
                          <a:spcPts val="0"/>
                        </a:spcAft>
                        <a:buClr>
                          <a:srgbClr val="000000"/>
                        </a:buClr>
                        <a:buSzPts val="1200"/>
                        <a:buFont typeface="Arial"/>
                        <a:buNone/>
                      </a:pPr>
                      <a:r>
                        <a:rPr lang="en-US" sz="1800" b="1" u="none" strike="noStrike" cap="none">
                          <a:latin typeface="Calibri"/>
                          <a:ea typeface="Calibri"/>
                          <a:cs typeface="Calibri"/>
                          <a:sym typeface="Calibri"/>
                        </a:rPr>
                        <a:t>Test </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b="1">
                          <a:latin typeface="Calibri"/>
                          <a:ea typeface="Calibri"/>
                          <a:cs typeface="Calibri"/>
                          <a:sym typeface="Calibri"/>
                        </a:rPr>
                        <a:t>Sessions</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None/>
                      </a:pPr>
                      <a:r>
                        <a:rPr lang="en-US" sz="1800" b="1">
                          <a:latin typeface="Calibri"/>
                          <a:ea typeface="Calibri"/>
                          <a:cs typeface="Calibri"/>
                          <a:sym typeface="Calibri"/>
                        </a:rPr>
                        <a:t>Estimated Time</a:t>
                      </a:r>
                      <a:endParaRPr sz="1800" b="1">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US" sz="1800" b="1">
                          <a:latin typeface="Calibri"/>
                          <a:ea typeface="Calibri"/>
                          <a:cs typeface="Calibri"/>
                          <a:sym typeface="Calibri"/>
                        </a:rPr>
                        <a:t>Questions</a:t>
                      </a:r>
                      <a:endParaRPr sz="1800" b="1" u="none" strike="noStrike" cap="none">
                        <a:solidFill>
                          <a:srgbClr val="FF554D"/>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591425">
                <a:tc rowSpan="3">
                  <a:txBody>
                    <a:bodyPr/>
                    <a:lstStyle/>
                    <a:p>
                      <a:pPr marL="0" lvl="0" indent="0" algn="ctr" rtl="0">
                        <a:spcBef>
                          <a:spcPts val="1000"/>
                        </a:spcBef>
                        <a:spcAft>
                          <a:spcPts val="0"/>
                        </a:spcAft>
                        <a:buNone/>
                      </a:pPr>
                      <a:endParaRPr sz="1800">
                        <a:latin typeface="Calibri"/>
                        <a:ea typeface="Calibri"/>
                        <a:cs typeface="Calibri"/>
                        <a:sym typeface="Calibri"/>
                      </a:endParaRPr>
                    </a:p>
                    <a:p>
                      <a:pPr marL="0" lvl="0" indent="0" algn="ctr" rtl="0">
                        <a:spcBef>
                          <a:spcPts val="1000"/>
                        </a:spcBef>
                        <a:spcAft>
                          <a:spcPts val="0"/>
                        </a:spcAft>
                        <a:buNone/>
                      </a:pPr>
                      <a:r>
                        <a:rPr lang="en-US" sz="1800">
                          <a:latin typeface="Calibri"/>
                          <a:ea typeface="Calibri"/>
                          <a:cs typeface="Calibri"/>
                          <a:sym typeface="Calibri"/>
                        </a:rPr>
                        <a:t>Spanish Reading SBA High School</a:t>
                      </a:r>
                      <a:endParaRPr sz="1800">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800">
                          <a:solidFill>
                            <a:schemeClr val="dk2"/>
                          </a:solidFill>
                          <a:latin typeface="Calibri"/>
                          <a:ea typeface="Calibri"/>
                          <a:cs typeface="Calibri"/>
                          <a:sym typeface="Calibri"/>
                        </a:rPr>
                        <a:t>Session 1 </a:t>
                      </a:r>
                      <a:endParaRPr sz="18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60 minutes</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19</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59142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800">
                          <a:solidFill>
                            <a:schemeClr val="dk2"/>
                          </a:solidFill>
                          <a:latin typeface="Calibri"/>
                          <a:ea typeface="Calibri"/>
                          <a:cs typeface="Calibri"/>
                          <a:sym typeface="Calibri"/>
                        </a:rPr>
                        <a:t>Session 2</a:t>
                      </a:r>
                      <a:endParaRPr sz="18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60 minutes</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16</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55185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800">
                          <a:solidFill>
                            <a:schemeClr val="dk2"/>
                          </a:solidFill>
                          <a:latin typeface="Calibri"/>
                          <a:ea typeface="Calibri"/>
                          <a:cs typeface="Calibri"/>
                          <a:sym typeface="Calibri"/>
                        </a:rPr>
                        <a:t>Session 3</a:t>
                      </a:r>
                      <a:endParaRPr sz="1800">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60 minutes</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17</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591425">
                <a:tc>
                  <a:txBody>
                    <a:bodyPr/>
                    <a:lstStyle/>
                    <a:p>
                      <a:pPr marL="0" lvl="0" indent="0" algn="l" rtl="0">
                        <a:spcBef>
                          <a:spcPts val="0"/>
                        </a:spcBef>
                        <a:spcAft>
                          <a:spcPts val="0"/>
                        </a:spcAft>
                        <a:buNone/>
                      </a:pPr>
                      <a:r>
                        <a:rPr lang="en-US" sz="1800" b="1">
                          <a:latin typeface="Calibri"/>
                          <a:ea typeface="Calibri"/>
                          <a:cs typeface="Calibri"/>
                          <a:sym typeface="Calibri"/>
                        </a:rPr>
                        <a:t>Total:</a:t>
                      </a:r>
                      <a:endParaRPr sz="1800" b="1">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None/>
                      </a:pPr>
                      <a:r>
                        <a:rPr lang="en-US" sz="1800" b="1">
                          <a:solidFill>
                            <a:schemeClr val="dk2"/>
                          </a:solidFill>
                          <a:latin typeface="Calibri"/>
                          <a:ea typeface="Calibri"/>
                          <a:cs typeface="Calibri"/>
                          <a:sym typeface="Calibri"/>
                        </a:rPr>
                        <a:t>3 Sessions</a:t>
                      </a:r>
                      <a:endParaRPr sz="1800" b="1">
                        <a:solidFill>
                          <a:schemeClr val="dk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180 minutes</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52</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b240cd80ba_7_51"/>
          <p:cNvSpPr txBox="1">
            <a:spLocks noGrp="1"/>
          </p:cNvSpPr>
          <p:nvPr>
            <p:ph type="title"/>
          </p:nvPr>
        </p:nvSpPr>
        <p:spPr>
          <a:xfrm>
            <a:off x="493050" y="191350"/>
            <a:ext cx="76794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2022-23 Key Dates </a:t>
            </a:r>
            <a:endParaRPr/>
          </a:p>
        </p:txBody>
      </p:sp>
      <p:sp>
        <p:nvSpPr>
          <p:cNvPr id="261" name="Google Shape;261;g1b240cd80ba_7_51"/>
          <p:cNvSpPr txBox="1">
            <a:spLocks noGrp="1"/>
          </p:cNvSpPr>
          <p:nvPr>
            <p:ph type="body" idx="1"/>
          </p:nvPr>
        </p:nvSpPr>
        <p:spPr>
          <a:xfrm>
            <a:off x="795000" y="1164725"/>
            <a:ext cx="7554000" cy="376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350"/>
              </a:spcBef>
              <a:spcAft>
                <a:spcPts val="0"/>
              </a:spcAft>
              <a:buNone/>
            </a:pPr>
            <a:endParaRPr/>
          </a:p>
          <a:p>
            <a:pPr marL="914400" lvl="1" indent="-200282" algn="l" rtl="0">
              <a:lnSpc>
                <a:spcPct val="90000"/>
              </a:lnSpc>
              <a:spcBef>
                <a:spcPts val="750"/>
              </a:spcBef>
              <a:spcAft>
                <a:spcPts val="0"/>
              </a:spcAft>
              <a:buSzPts val="1946"/>
              <a:buNone/>
            </a:pPr>
            <a:endParaRPr>
              <a:solidFill>
                <a:srgbClr val="000000"/>
              </a:solidFill>
            </a:endParaRPr>
          </a:p>
          <a:p>
            <a:pPr marL="457200" lvl="0" indent="-200282" algn="l" rtl="0">
              <a:lnSpc>
                <a:spcPct val="90000"/>
              </a:lnSpc>
              <a:spcBef>
                <a:spcPts val="1350"/>
              </a:spcBef>
              <a:spcAft>
                <a:spcPts val="0"/>
              </a:spcAft>
              <a:buSzPts val="1946"/>
              <a:buNone/>
            </a:pPr>
            <a:endParaRPr/>
          </a:p>
        </p:txBody>
      </p:sp>
      <p:sp>
        <p:nvSpPr>
          <p:cNvPr id="262" name="Google Shape;262;g1b240cd80ba_7_51"/>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15</a:t>
            </a:fld>
            <a:endParaRPr sz="825" b="0" i="0" u="none" strike="noStrike" cap="none">
              <a:solidFill>
                <a:srgbClr val="595959"/>
              </a:solidFill>
              <a:latin typeface="Arial"/>
              <a:ea typeface="Arial"/>
              <a:cs typeface="Arial"/>
              <a:sym typeface="Arial"/>
            </a:endParaRPr>
          </a:p>
        </p:txBody>
      </p:sp>
      <p:graphicFrame>
        <p:nvGraphicFramePr>
          <p:cNvPr id="263" name="Google Shape;263;g1b240cd80ba_7_51"/>
          <p:cNvGraphicFramePr/>
          <p:nvPr/>
        </p:nvGraphicFramePr>
        <p:xfrm>
          <a:off x="541925" y="1245550"/>
          <a:ext cx="3000000" cy="3000000"/>
        </p:xfrm>
        <a:graphic>
          <a:graphicData uri="http://schemas.openxmlformats.org/drawingml/2006/table">
            <a:tbl>
              <a:tblPr>
                <a:noFill/>
                <a:tableStyleId>{2BC3BF3C-50E8-4D85-BD15-E8D41BABE118}</a:tableStyleId>
              </a:tblPr>
              <a:tblGrid>
                <a:gridCol w="1514875">
                  <a:extLst>
                    <a:ext uri="{9D8B030D-6E8A-4147-A177-3AD203B41FA5}">
                      <a16:colId xmlns:a16="http://schemas.microsoft.com/office/drawing/2014/main" val="20000"/>
                    </a:ext>
                  </a:extLst>
                </a:gridCol>
                <a:gridCol w="2088600">
                  <a:extLst>
                    <a:ext uri="{9D8B030D-6E8A-4147-A177-3AD203B41FA5}">
                      <a16:colId xmlns:a16="http://schemas.microsoft.com/office/drawing/2014/main" val="20001"/>
                    </a:ext>
                  </a:extLst>
                </a:gridCol>
                <a:gridCol w="1442150">
                  <a:extLst>
                    <a:ext uri="{9D8B030D-6E8A-4147-A177-3AD203B41FA5}">
                      <a16:colId xmlns:a16="http://schemas.microsoft.com/office/drawing/2014/main" val="20002"/>
                    </a:ext>
                  </a:extLst>
                </a:gridCol>
                <a:gridCol w="3278575">
                  <a:extLst>
                    <a:ext uri="{9D8B030D-6E8A-4147-A177-3AD203B41FA5}">
                      <a16:colId xmlns:a16="http://schemas.microsoft.com/office/drawing/2014/main" val="20003"/>
                    </a:ext>
                  </a:extLst>
                </a:gridCol>
              </a:tblGrid>
              <a:tr h="457175">
                <a:tc>
                  <a:txBody>
                    <a:bodyPr/>
                    <a:lstStyle/>
                    <a:p>
                      <a:pPr marL="0" lvl="0" indent="0" algn="l" rtl="0">
                        <a:spcBef>
                          <a:spcPts val="0"/>
                        </a:spcBef>
                        <a:spcAft>
                          <a:spcPts val="0"/>
                        </a:spcAft>
                        <a:buNone/>
                      </a:pPr>
                      <a:r>
                        <a:rPr lang="en-US" sz="1800" b="1">
                          <a:latin typeface="Calibri"/>
                          <a:ea typeface="Calibri"/>
                          <a:cs typeface="Calibri"/>
                          <a:sym typeface="Calibri"/>
                        </a:rPr>
                        <a:t>Date</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Activity </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CBT or PBT</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Activity Explained</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00350">
                <a:tc>
                  <a:txBody>
                    <a:bodyPr/>
                    <a:lstStyle/>
                    <a:p>
                      <a:pPr marL="0" lvl="0" indent="0" algn="l" rtl="0">
                        <a:spcBef>
                          <a:spcPts val="0"/>
                        </a:spcBef>
                        <a:spcAft>
                          <a:spcPts val="0"/>
                        </a:spcAft>
                        <a:buNone/>
                      </a:pPr>
                      <a:r>
                        <a:rPr lang="en-US" sz="1600">
                          <a:latin typeface="Calibri"/>
                          <a:ea typeface="Calibri"/>
                          <a:cs typeface="Calibri"/>
                          <a:sym typeface="Calibri"/>
                        </a:rPr>
                        <a:t>24/7, all year</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NM-MSSA and NM-ASR Practice Tests</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CBT, 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Educators and students have access to both CBT and PBT practice tests</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20975">
                <a:tc>
                  <a:txBody>
                    <a:bodyPr/>
                    <a:lstStyle/>
                    <a:p>
                      <a:pPr marL="0" lvl="0" indent="0" algn="l" rtl="0">
                        <a:spcBef>
                          <a:spcPts val="0"/>
                        </a:spcBef>
                        <a:spcAft>
                          <a:spcPts val="0"/>
                        </a:spcAft>
                        <a:buNone/>
                      </a:pPr>
                      <a:r>
                        <a:rPr lang="en-US" sz="1600">
                          <a:latin typeface="Calibri"/>
                          <a:ea typeface="Calibri"/>
                          <a:cs typeface="Calibri"/>
                          <a:sym typeface="Calibri"/>
                        </a:rPr>
                        <a:t>Dec. 5-Feb. 10</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Initial Materials Ordering Window</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CBT, 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Order all testing materials </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21525">
                <a:tc>
                  <a:txBody>
                    <a:bodyPr/>
                    <a:lstStyle/>
                    <a:p>
                      <a:pPr marL="0" lvl="0" indent="0" algn="l" rtl="0">
                        <a:spcBef>
                          <a:spcPts val="0"/>
                        </a:spcBef>
                        <a:spcAft>
                          <a:spcPts val="0"/>
                        </a:spcAft>
                        <a:buNone/>
                      </a:pPr>
                      <a:r>
                        <a:rPr lang="en-US" sz="1600">
                          <a:highlight>
                            <a:schemeClr val="lt1"/>
                          </a:highlight>
                          <a:latin typeface="Calibri"/>
                          <a:ea typeface="Calibri"/>
                          <a:cs typeface="Calibri"/>
                          <a:sym typeface="Calibri"/>
                        </a:rPr>
                        <a:t>Jan. 20 (9pm) -Jan. 25</a:t>
                      </a:r>
                      <a:endParaRPr sz="1600">
                        <a:highlight>
                          <a:schemeClr val="lt1"/>
                        </a:highlight>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Student Upload</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CBT, 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PED uploads all students; portal will be closed to LEAs</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1005800">
                <a:tc>
                  <a:txBody>
                    <a:bodyPr/>
                    <a:lstStyle/>
                    <a:p>
                      <a:pPr marL="0" lvl="0" indent="0" algn="l" rtl="0">
                        <a:spcBef>
                          <a:spcPts val="0"/>
                        </a:spcBef>
                        <a:spcAft>
                          <a:spcPts val="0"/>
                        </a:spcAft>
                        <a:buNone/>
                      </a:pPr>
                      <a:r>
                        <a:rPr lang="en-US" sz="1600">
                          <a:highlight>
                            <a:schemeClr val="lt1"/>
                          </a:highlight>
                          <a:latin typeface="Calibri"/>
                          <a:ea typeface="Calibri"/>
                          <a:cs typeface="Calibri"/>
                          <a:sym typeface="Calibri"/>
                        </a:rPr>
                        <a:t>Jan. 26-Feb 10</a:t>
                      </a:r>
                      <a:endParaRPr sz="1600">
                        <a:highlight>
                          <a:schemeClr val="lt1"/>
                        </a:highlight>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Roster clean-up window</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CBT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LEAs update and edit student information; assign appropriate accommodations </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b240cd80ba_7_65"/>
          <p:cNvSpPr txBox="1">
            <a:spLocks noGrp="1"/>
          </p:cNvSpPr>
          <p:nvPr>
            <p:ph type="title"/>
          </p:nvPr>
        </p:nvSpPr>
        <p:spPr>
          <a:xfrm>
            <a:off x="473450" y="191350"/>
            <a:ext cx="76989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2022-23 Key Dates </a:t>
            </a:r>
            <a:endParaRPr/>
          </a:p>
        </p:txBody>
      </p:sp>
      <p:sp>
        <p:nvSpPr>
          <p:cNvPr id="269" name="Google Shape;269;g1b240cd80ba_7_65"/>
          <p:cNvSpPr txBox="1">
            <a:spLocks noGrp="1"/>
          </p:cNvSpPr>
          <p:nvPr>
            <p:ph type="body" idx="1"/>
          </p:nvPr>
        </p:nvSpPr>
        <p:spPr>
          <a:xfrm>
            <a:off x="538025" y="1225825"/>
            <a:ext cx="7758900" cy="376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350"/>
              </a:spcBef>
              <a:spcAft>
                <a:spcPts val="0"/>
              </a:spcAft>
              <a:buNone/>
            </a:pPr>
            <a:endParaRPr/>
          </a:p>
          <a:p>
            <a:pPr marL="914400" lvl="1" indent="-200282" algn="l" rtl="0">
              <a:lnSpc>
                <a:spcPct val="90000"/>
              </a:lnSpc>
              <a:spcBef>
                <a:spcPts val="750"/>
              </a:spcBef>
              <a:spcAft>
                <a:spcPts val="0"/>
              </a:spcAft>
              <a:buSzPts val="1946"/>
              <a:buNone/>
            </a:pPr>
            <a:endParaRPr>
              <a:solidFill>
                <a:srgbClr val="000000"/>
              </a:solidFill>
            </a:endParaRPr>
          </a:p>
          <a:p>
            <a:pPr marL="457200" lvl="0" indent="-200282" algn="l" rtl="0">
              <a:lnSpc>
                <a:spcPct val="90000"/>
              </a:lnSpc>
              <a:spcBef>
                <a:spcPts val="1350"/>
              </a:spcBef>
              <a:spcAft>
                <a:spcPts val="0"/>
              </a:spcAft>
              <a:buSzPts val="1946"/>
              <a:buNone/>
            </a:pPr>
            <a:endParaRPr/>
          </a:p>
        </p:txBody>
      </p:sp>
      <p:sp>
        <p:nvSpPr>
          <p:cNvPr id="270" name="Google Shape;270;g1b240cd80ba_7_65"/>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16</a:t>
            </a:fld>
            <a:endParaRPr sz="825" b="0" i="0" u="none" strike="noStrike" cap="none">
              <a:solidFill>
                <a:srgbClr val="595959"/>
              </a:solidFill>
              <a:latin typeface="Arial"/>
              <a:ea typeface="Arial"/>
              <a:cs typeface="Arial"/>
              <a:sym typeface="Arial"/>
            </a:endParaRPr>
          </a:p>
        </p:txBody>
      </p:sp>
      <p:graphicFrame>
        <p:nvGraphicFramePr>
          <p:cNvPr id="271" name="Google Shape;271;g1b240cd80ba_7_65"/>
          <p:cNvGraphicFramePr/>
          <p:nvPr/>
        </p:nvGraphicFramePr>
        <p:xfrm>
          <a:off x="538025" y="1263325"/>
          <a:ext cx="3000000" cy="3000000"/>
        </p:xfrm>
        <a:graphic>
          <a:graphicData uri="http://schemas.openxmlformats.org/drawingml/2006/table">
            <a:tbl>
              <a:tblPr>
                <a:noFill/>
                <a:tableStyleId>{2BC3BF3C-50E8-4D85-BD15-E8D41BABE118}</a:tableStyleId>
              </a:tblPr>
              <a:tblGrid>
                <a:gridCol w="1694675">
                  <a:extLst>
                    <a:ext uri="{9D8B030D-6E8A-4147-A177-3AD203B41FA5}">
                      <a16:colId xmlns:a16="http://schemas.microsoft.com/office/drawing/2014/main" val="20000"/>
                    </a:ext>
                  </a:extLst>
                </a:gridCol>
                <a:gridCol w="1892675">
                  <a:extLst>
                    <a:ext uri="{9D8B030D-6E8A-4147-A177-3AD203B41FA5}">
                      <a16:colId xmlns:a16="http://schemas.microsoft.com/office/drawing/2014/main" val="20001"/>
                    </a:ext>
                  </a:extLst>
                </a:gridCol>
                <a:gridCol w="1283925">
                  <a:extLst>
                    <a:ext uri="{9D8B030D-6E8A-4147-A177-3AD203B41FA5}">
                      <a16:colId xmlns:a16="http://schemas.microsoft.com/office/drawing/2014/main" val="20002"/>
                    </a:ext>
                  </a:extLst>
                </a:gridCol>
                <a:gridCol w="3448950">
                  <a:extLst>
                    <a:ext uri="{9D8B030D-6E8A-4147-A177-3AD203B41FA5}">
                      <a16:colId xmlns:a16="http://schemas.microsoft.com/office/drawing/2014/main" val="20003"/>
                    </a:ext>
                  </a:extLst>
                </a:gridCol>
              </a:tblGrid>
              <a:tr h="403775">
                <a:tc>
                  <a:txBody>
                    <a:bodyPr/>
                    <a:lstStyle/>
                    <a:p>
                      <a:pPr marL="0" lvl="0" indent="0" algn="l" rtl="0">
                        <a:spcBef>
                          <a:spcPts val="0"/>
                        </a:spcBef>
                        <a:spcAft>
                          <a:spcPts val="0"/>
                        </a:spcAft>
                        <a:buNone/>
                      </a:pPr>
                      <a:r>
                        <a:rPr lang="en-US" sz="1800" b="1">
                          <a:latin typeface="Calibri"/>
                          <a:ea typeface="Calibri"/>
                          <a:cs typeface="Calibri"/>
                          <a:sym typeface="Calibri"/>
                        </a:rPr>
                        <a:t>Date</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Activity </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CBT or PBT</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Activity Explained</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05725">
                <a:tc>
                  <a:txBody>
                    <a:bodyPr/>
                    <a:lstStyle/>
                    <a:p>
                      <a:pPr marL="0" lvl="0" indent="0" algn="l" rtl="0">
                        <a:spcBef>
                          <a:spcPts val="0"/>
                        </a:spcBef>
                        <a:spcAft>
                          <a:spcPts val="0"/>
                        </a:spcAft>
                        <a:buNone/>
                      </a:pPr>
                      <a:r>
                        <a:rPr lang="en-US" sz="1600">
                          <a:latin typeface="Calibri"/>
                          <a:ea typeface="Calibri"/>
                          <a:cs typeface="Calibri"/>
                          <a:sym typeface="Calibri"/>
                        </a:rPr>
                        <a:t>Jan. 26-Feb. 3</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Paper Test ID</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LEA must identify which students will test on paper.</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64400">
                <a:tc>
                  <a:txBody>
                    <a:bodyPr/>
                    <a:lstStyle/>
                    <a:p>
                      <a:pPr marL="0" lvl="0" indent="0" algn="l" rtl="0">
                        <a:spcBef>
                          <a:spcPts val="0"/>
                        </a:spcBef>
                        <a:spcAft>
                          <a:spcPts val="0"/>
                        </a:spcAft>
                        <a:buNone/>
                      </a:pPr>
                      <a:r>
                        <a:rPr lang="en-US" sz="1600">
                          <a:latin typeface="Calibri"/>
                          <a:ea typeface="Calibri"/>
                          <a:cs typeface="Calibri"/>
                          <a:sym typeface="Calibri"/>
                        </a:rPr>
                        <a:t>Jan. 26-May 12</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Manual roster upload</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CBT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LEAs can manually enter students throughout the testing  window </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64400">
                <a:tc>
                  <a:txBody>
                    <a:bodyPr/>
                    <a:lstStyle/>
                    <a:p>
                      <a:pPr marL="0" lvl="0" indent="0" algn="l" rtl="0">
                        <a:spcBef>
                          <a:spcPts val="0"/>
                        </a:spcBef>
                        <a:spcAft>
                          <a:spcPts val="0"/>
                        </a:spcAft>
                        <a:buNone/>
                      </a:pPr>
                      <a:r>
                        <a:rPr lang="en-US" sz="1600">
                          <a:latin typeface="Calibri"/>
                          <a:ea typeface="Calibri"/>
                          <a:cs typeface="Calibri"/>
                          <a:sym typeface="Calibri"/>
                        </a:rPr>
                        <a:t>March 6-May 11</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Additional Materials Ordering window</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CBT, 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Window to order any additional materials required for testing</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21225">
                <a:tc>
                  <a:txBody>
                    <a:bodyPr/>
                    <a:lstStyle/>
                    <a:p>
                      <a:pPr marL="0" lvl="0" indent="0" algn="l" rtl="0">
                        <a:spcBef>
                          <a:spcPts val="0"/>
                        </a:spcBef>
                        <a:spcAft>
                          <a:spcPts val="0"/>
                        </a:spcAft>
                        <a:buNone/>
                      </a:pPr>
                      <a:r>
                        <a:rPr lang="en-US" sz="1600">
                          <a:latin typeface="Calibri"/>
                          <a:ea typeface="Calibri"/>
                          <a:cs typeface="Calibri"/>
                          <a:sym typeface="Calibri"/>
                        </a:rPr>
                        <a:t>March 13</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Testing Materials Arrive</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All materials ordered during initial window arrive at LEAs two weeks prior to the start of the administration</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b240cd80ba_7_72"/>
          <p:cNvSpPr txBox="1">
            <a:spLocks noGrp="1"/>
          </p:cNvSpPr>
          <p:nvPr>
            <p:ph type="title"/>
          </p:nvPr>
        </p:nvSpPr>
        <p:spPr>
          <a:xfrm>
            <a:off x="459075" y="191350"/>
            <a:ext cx="77136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2022-23 Key Dates </a:t>
            </a:r>
            <a:endParaRPr/>
          </a:p>
        </p:txBody>
      </p:sp>
      <p:sp>
        <p:nvSpPr>
          <p:cNvPr id="277" name="Google Shape;277;g1b240cd80ba_7_72"/>
          <p:cNvSpPr txBox="1">
            <a:spLocks noGrp="1"/>
          </p:cNvSpPr>
          <p:nvPr>
            <p:ph type="body" idx="1"/>
          </p:nvPr>
        </p:nvSpPr>
        <p:spPr>
          <a:xfrm>
            <a:off x="742950" y="1225825"/>
            <a:ext cx="7554000" cy="376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350"/>
              </a:spcBef>
              <a:spcAft>
                <a:spcPts val="0"/>
              </a:spcAft>
              <a:buNone/>
            </a:pPr>
            <a:endParaRPr/>
          </a:p>
          <a:p>
            <a:pPr marL="914400" lvl="1" indent="-200282" algn="l" rtl="0">
              <a:lnSpc>
                <a:spcPct val="90000"/>
              </a:lnSpc>
              <a:spcBef>
                <a:spcPts val="750"/>
              </a:spcBef>
              <a:spcAft>
                <a:spcPts val="0"/>
              </a:spcAft>
              <a:buSzPts val="1946"/>
              <a:buNone/>
            </a:pPr>
            <a:endParaRPr>
              <a:solidFill>
                <a:srgbClr val="000000"/>
              </a:solidFill>
            </a:endParaRPr>
          </a:p>
          <a:p>
            <a:pPr marL="457200" lvl="0" indent="-200282" algn="l" rtl="0">
              <a:lnSpc>
                <a:spcPct val="90000"/>
              </a:lnSpc>
              <a:spcBef>
                <a:spcPts val="1350"/>
              </a:spcBef>
              <a:spcAft>
                <a:spcPts val="0"/>
              </a:spcAft>
              <a:buSzPts val="1946"/>
              <a:buNone/>
            </a:pPr>
            <a:endParaRPr/>
          </a:p>
        </p:txBody>
      </p:sp>
      <p:sp>
        <p:nvSpPr>
          <p:cNvPr id="278" name="Google Shape;278;g1b240cd80ba_7_72"/>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17</a:t>
            </a:fld>
            <a:endParaRPr sz="825" b="0" i="0" u="none" strike="noStrike" cap="none">
              <a:solidFill>
                <a:srgbClr val="595959"/>
              </a:solidFill>
              <a:latin typeface="Arial"/>
              <a:ea typeface="Arial"/>
              <a:cs typeface="Arial"/>
              <a:sym typeface="Arial"/>
            </a:endParaRPr>
          </a:p>
        </p:txBody>
      </p:sp>
      <p:graphicFrame>
        <p:nvGraphicFramePr>
          <p:cNvPr id="279" name="Google Shape;279;g1b240cd80ba_7_72"/>
          <p:cNvGraphicFramePr/>
          <p:nvPr/>
        </p:nvGraphicFramePr>
        <p:xfrm>
          <a:off x="464663" y="1231900"/>
          <a:ext cx="3000000" cy="3000000"/>
        </p:xfrm>
        <a:graphic>
          <a:graphicData uri="http://schemas.openxmlformats.org/drawingml/2006/table">
            <a:tbl>
              <a:tblPr>
                <a:noFill/>
                <a:tableStyleId>{2BC3BF3C-50E8-4D85-BD15-E8D41BABE118}</a:tableStyleId>
              </a:tblPr>
              <a:tblGrid>
                <a:gridCol w="1654625">
                  <a:extLst>
                    <a:ext uri="{9D8B030D-6E8A-4147-A177-3AD203B41FA5}">
                      <a16:colId xmlns:a16="http://schemas.microsoft.com/office/drawing/2014/main" val="20000"/>
                    </a:ext>
                  </a:extLst>
                </a:gridCol>
                <a:gridCol w="1800450">
                  <a:extLst>
                    <a:ext uri="{9D8B030D-6E8A-4147-A177-3AD203B41FA5}">
                      <a16:colId xmlns:a16="http://schemas.microsoft.com/office/drawing/2014/main" val="20001"/>
                    </a:ext>
                  </a:extLst>
                </a:gridCol>
                <a:gridCol w="1383975">
                  <a:extLst>
                    <a:ext uri="{9D8B030D-6E8A-4147-A177-3AD203B41FA5}">
                      <a16:colId xmlns:a16="http://schemas.microsoft.com/office/drawing/2014/main" val="20002"/>
                    </a:ext>
                  </a:extLst>
                </a:gridCol>
                <a:gridCol w="3271525">
                  <a:extLst>
                    <a:ext uri="{9D8B030D-6E8A-4147-A177-3AD203B41FA5}">
                      <a16:colId xmlns:a16="http://schemas.microsoft.com/office/drawing/2014/main" val="20003"/>
                    </a:ext>
                  </a:extLst>
                </a:gridCol>
              </a:tblGrid>
              <a:tr h="426125">
                <a:tc>
                  <a:txBody>
                    <a:bodyPr/>
                    <a:lstStyle/>
                    <a:p>
                      <a:pPr marL="0" lvl="0" indent="0" algn="l" rtl="0">
                        <a:spcBef>
                          <a:spcPts val="0"/>
                        </a:spcBef>
                        <a:spcAft>
                          <a:spcPts val="0"/>
                        </a:spcAft>
                        <a:buNone/>
                      </a:pPr>
                      <a:r>
                        <a:rPr lang="en-US" sz="1800" b="1">
                          <a:latin typeface="Calibri"/>
                          <a:ea typeface="Calibri"/>
                          <a:cs typeface="Calibri"/>
                          <a:sym typeface="Calibri"/>
                        </a:rPr>
                        <a:t>Date</a:t>
                      </a:r>
                      <a:endParaRPr sz="18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Activity </a:t>
                      </a:r>
                      <a:endParaRPr sz="18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CBT or PBT</a:t>
                      </a:r>
                      <a:endParaRPr sz="18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Activity Explained</a:t>
                      </a:r>
                      <a:endParaRPr sz="18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80700">
                <a:tc>
                  <a:txBody>
                    <a:bodyPr/>
                    <a:lstStyle/>
                    <a:p>
                      <a:pPr marL="0" lvl="0" indent="0" algn="l" rtl="0">
                        <a:spcBef>
                          <a:spcPts val="0"/>
                        </a:spcBef>
                        <a:spcAft>
                          <a:spcPts val="0"/>
                        </a:spcAft>
                        <a:buNone/>
                      </a:pPr>
                      <a:r>
                        <a:rPr lang="en-US" sz="1600">
                          <a:latin typeface="Calibri"/>
                          <a:ea typeface="Calibri"/>
                          <a:cs typeface="Calibri"/>
                          <a:sym typeface="Calibri"/>
                        </a:rPr>
                        <a:t>March 20</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Calibri"/>
                          <a:ea typeface="Calibri"/>
                          <a:cs typeface="Calibri"/>
                          <a:sym typeface="Calibri"/>
                        </a:rPr>
                        <a:t>CBT Scheduling </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Calibri"/>
                          <a:ea typeface="Calibri"/>
                          <a:cs typeface="Calibri"/>
                          <a:sym typeface="Calibri"/>
                        </a:rPr>
                        <a:t>CBT</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Calibri"/>
                          <a:ea typeface="Calibri"/>
                          <a:cs typeface="Calibri"/>
                          <a:sym typeface="Calibri"/>
                        </a:rPr>
                        <a:t>LEAs receive the ability to schedule tests in online portal</a:t>
                      </a:r>
                      <a:endParaRPr sz="16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52250">
                <a:tc>
                  <a:txBody>
                    <a:bodyPr/>
                    <a:lstStyle/>
                    <a:p>
                      <a:pPr marL="0" lvl="0" indent="0" algn="l" rtl="0">
                        <a:spcBef>
                          <a:spcPts val="0"/>
                        </a:spcBef>
                        <a:spcAft>
                          <a:spcPts val="0"/>
                        </a:spcAft>
                        <a:buNone/>
                      </a:pPr>
                      <a:r>
                        <a:rPr lang="en-US" sz="1600">
                          <a:latin typeface="Calibri"/>
                          <a:ea typeface="Calibri"/>
                          <a:cs typeface="Calibri"/>
                          <a:sym typeface="Calibri"/>
                        </a:rPr>
                        <a:t>March 27-May 12</a:t>
                      </a:r>
                      <a:endParaRPr sz="16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600">
                          <a:latin typeface="Calibri"/>
                          <a:ea typeface="Calibri"/>
                          <a:cs typeface="Calibri"/>
                          <a:sym typeface="Calibri"/>
                        </a:rPr>
                        <a:t>Summative Testing Window</a:t>
                      </a:r>
                      <a:endParaRPr sz="16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600">
                          <a:latin typeface="Calibri"/>
                          <a:ea typeface="Calibri"/>
                          <a:cs typeface="Calibri"/>
                          <a:sym typeface="Calibri"/>
                        </a:rPr>
                        <a:t>CBT, PBT</a:t>
                      </a:r>
                      <a:endParaRPr sz="16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600">
                          <a:latin typeface="Calibri"/>
                          <a:ea typeface="Calibri"/>
                          <a:cs typeface="Calibri"/>
                          <a:sym typeface="Calibri"/>
                        </a:rPr>
                        <a:t>LEAs must administer the MSSA, ASR, and/or SBA to all eligible students</a:t>
                      </a:r>
                      <a:endParaRPr sz="160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652800">
                <a:tc>
                  <a:txBody>
                    <a:bodyPr/>
                    <a:lstStyle/>
                    <a:p>
                      <a:pPr marL="0" lvl="0" indent="0" algn="l" rtl="0">
                        <a:spcBef>
                          <a:spcPts val="0"/>
                        </a:spcBef>
                        <a:spcAft>
                          <a:spcPts val="0"/>
                        </a:spcAft>
                        <a:buNone/>
                      </a:pPr>
                      <a:r>
                        <a:rPr lang="en-US" sz="1600">
                          <a:latin typeface="Calibri"/>
                          <a:ea typeface="Calibri"/>
                          <a:cs typeface="Calibri"/>
                          <a:sym typeface="Calibri"/>
                        </a:rPr>
                        <a:t>April 3-May 9</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UPS Pick-Up Window</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All paper testing materials must be returned via UPS</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937500">
                <a:tc>
                  <a:txBody>
                    <a:bodyPr/>
                    <a:lstStyle/>
                    <a:p>
                      <a:pPr marL="0" lvl="0" indent="0" algn="l" rtl="0">
                        <a:spcBef>
                          <a:spcPts val="0"/>
                        </a:spcBef>
                        <a:spcAft>
                          <a:spcPts val="0"/>
                        </a:spcAft>
                        <a:buNone/>
                      </a:pPr>
                      <a:r>
                        <a:rPr lang="en-US" sz="1600">
                          <a:latin typeface="Calibri"/>
                          <a:ea typeface="Calibri"/>
                          <a:cs typeface="Calibri"/>
                          <a:sym typeface="Calibri"/>
                        </a:rPr>
                        <a:t>May 8; 1:00pm (MST)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Deadline to Schedule UPS Pick-Up</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PBT</a:t>
                      </a:r>
                      <a:endParaRPr sz="16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600">
                          <a:latin typeface="Calibri"/>
                          <a:ea typeface="Calibri"/>
                          <a:cs typeface="Calibri"/>
                          <a:sym typeface="Calibri"/>
                        </a:rPr>
                        <a:t>All UPS pick-ups must be scheduled at iServices site</a:t>
                      </a:r>
                      <a:endParaRPr sz="16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b240cd80ba_7_79"/>
          <p:cNvSpPr txBox="1">
            <a:spLocks noGrp="1"/>
          </p:cNvSpPr>
          <p:nvPr>
            <p:ph type="title"/>
          </p:nvPr>
        </p:nvSpPr>
        <p:spPr>
          <a:xfrm>
            <a:off x="469875" y="191350"/>
            <a:ext cx="77025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2022-23 Key Dates </a:t>
            </a:r>
            <a:endParaRPr/>
          </a:p>
        </p:txBody>
      </p:sp>
      <p:sp>
        <p:nvSpPr>
          <p:cNvPr id="285" name="Google Shape;285;g1b240cd80ba_7_79"/>
          <p:cNvSpPr txBox="1">
            <a:spLocks noGrp="1"/>
          </p:cNvSpPr>
          <p:nvPr>
            <p:ph type="body" idx="1"/>
          </p:nvPr>
        </p:nvSpPr>
        <p:spPr>
          <a:xfrm>
            <a:off x="742950" y="1225825"/>
            <a:ext cx="7554000" cy="376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350"/>
              </a:spcBef>
              <a:spcAft>
                <a:spcPts val="0"/>
              </a:spcAft>
              <a:buNone/>
            </a:pPr>
            <a:endParaRPr/>
          </a:p>
          <a:p>
            <a:pPr marL="914400" lvl="1" indent="-200282" algn="l" rtl="0">
              <a:lnSpc>
                <a:spcPct val="90000"/>
              </a:lnSpc>
              <a:spcBef>
                <a:spcPts val="750"/>
              </a:spcBef>
              <a:spcAft>
                <a:spcPts val="0"/>
              </a:spcAft>
              <a:buSzPts val="1946"/>
              <a:buNone/>
            </a:pPr>
            <a:endParaRPr>
              <a:solidFill>
                <a:srgbClr val="000000"/>
              </a:solidFill>
            </a:endParaRPr>
          </a:p>
          <a:p>
            <a:pPr marL="457200" lvl="0" indent="-200282" algn="l" rtl="0">
              <a:lnSpc>
                <a:spcPct val="90000"/>
              </a:lnSpc>
              <a:spcBef>
                <a:spcPts val="1350"/>
              </a:spcBef>
              <a:spcAft>
                <a:spcPts val="0"/>
              </a:spcAft>
              <a:buSzPts val="1946"/>
              <a:buNone/>
            </a:pPr>
            <a:endParaRPr/>
          </a:p>
        </p:txBody>
      </p:sp>
      <p:sp>
        <p:nvSpPr>
          <p:cNvPr id="286" name="Google Shape;286;g1b240cd80ba_7_79"/>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18</a:t>
            </a:fld>
            <a:endParaRPr sz="825" b="0" i="0" u="none" strike="noStrike" cap="none">
              <a:solidFill>
                <a:srgbClr val="595959"/>
              </a:solidFill>
              <a:latin typeface="Arial"/>
              <a:ea typeface="Arial"/>
              <a:cs typeface="Arial"/>
              <a:sym typeface="Arial"/>
            </a:endParaRPr>
          </a:p>
        </p:txBody>
      </p:sp>
      <p:graphicFrame>
        <p:nvGraphicFramePr>
          <p:cNvPr id="287" name="Google Shape;287;g1b240cd80ba_7_79"/>
          <p:cNvGraphicFramePr/>
          <p:nvPr/>
        </p:nvGraphicFramePr>
        <p:xfrm>
          <a:off x="469875" y="1396625"/>
          <a:ext cx="3000000" cy="3000000"/>
        </p:xfrm>
        <a:graphic>
          <a:graphicData uri="http://schemas.openxmlformats.org/drawingml/2006/table">
            <a:tbl>
              <a:tblPr>
                <a:noFill/>
                <a:tableStyleId>{2BC3BF3C-50E8-4D85-BD15-E8D41BABE118}</a:tableStyleId>
              </a:tblPr>
              <a:tblGrid>
                <a:gridCol w="1525750">
                  <a:extLst>
                    <a:ext uri="{9D8B030D-6E8A-4147-A177-3AD203B41FA5}">
                      <a16:colId xmlns:a16="http://schemas.microsoft.com/office/drawing/2014/main" val="20000"/>
                    </a:ext>
                  </a:extLst>
                </a:gridCol>
                <a:gridCol w="1947650">
                  <a:extLst>
                    <a:ext uri="{9D8B030D-6E8A-4147-A177-3AD203B41FA5}">
                      <a16:colId xmlns:a16="http://schemas.microsoft.com/office/drawing/2014/main" val="20001"/>
                    </a:ext>
                  </a:extLst>
                </a:gridCol>
                <a:gridCol w="1608375">
                  <a:extLst>
                    <a:ext uri="{9D8B030D-6E8A-4147-A177-3AD203B41FA5}">
                      <a16:colId xmlns:a16="http://schemas.microsoft.com/office/drawing/2014/main" val="20002"/>
                    </a:ext>
                  </a:extLst>
                </a:gridCol>
                <a:gridCol w="3071825">
                  <a:extLst>
                    <a:ext uri="{9D8B030D-6E8A-4147-A177-3AD203B41FA5}">
                      <a16:colId xmlns:a16="http://schemas.microsoft.com/office/drawing/2014/main" val="20003"/>
                    </a:ext>
                  </a:extLst>
                </a:gridCol>
              </a:tblGrid>
              <a:tr h="457175">
                <a:tc>
                  <a:txBody>
                    <a:bodyPr/>
                    <a:lstStyle/>
                    <a:p>
                      <a:pPr marL="0" lvl="0" indent="0" algn="l" rtl="0">
                        <a:spcBef>
                          <a:spcPts val="0"/>
                        </a:spcBef>
                        <a:spcAft>
                          <a:spcPts val="0"/>
                        </a:spcAft>
                        <a:buNone/>
                      </a:pPr>
                      <a:r>
                        <a:rPr lang="en-US" sz="1800" b="1">
                          <a:latin typeface="Calibri"/>
                          <a:ea typeface="Calibri"/>
                          <a:cs typeface="Calibri"/>
                          <a:sym typeface="Calibri"/>
                        </a:rPr>
                        <a:t>Date</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Activity </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CBT or PBT</a:t>
                      </a:r>
                      <a:endParaRPr sz="1800"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b="1">
                          <a:latin typeface="Calibri"/>
                          <a:ea typeface="Calibri"/>
                          <a:cs typeface="Calibri"/>
                          <a:sym typeface="Calibri"/>
                        </a:rPr>
                        <a:t>Activity Explained</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005800">
                <a:tc>
                  <a:txBody>
                    <a:bodyPr/>
                    <a:lstStyle/>
                    <a:p>
                      <a:pPr marL="0" lvl="0" indent="0" algn="l" rtl="0">
                        <a:spcBef>
                          <a:spcPts val="0"/>
                        </a:spcBef>
                        <a:spcAft>
                          <a:spcPts val="0"/>
                        </a:spcAft>
                        <a:buNone/>
                      </a:pPr>
                      <a:r>
                        <a:rPr lang="en-US" sz="1800">
                          <a:latin typeface="Calibri"/>
                          <a:ea typeface="Calibri"/>
                          <a:cs typeface="Calibri"/>
                          <a:sym typeface="Calibri"/>
                        </a:rPr>
                        <a:t>May 15-17</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Post-testing administrative work</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CBT</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LEAs should enter an exit code where appropriate</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57175">
                <a:tc>
                  <a:txBody>
                    <a:bodyPr/>
                    <a:lstStyle/>
                    <a:p>
                      <a:pPr marL="0" lvl="0" indent="0" algn="l" rtl="0">
                        <a:spcBef>
                          <a:spcPts val="0"/>
                        </a:spcBef>
                        <a:spcAft>
                          <a:spcPts val="0"/>
                        </a:spcAft>
                        <a:buNone/>
                      </a:pPr>
                      <a:r>
                        <a:rPr lang="en-US" sz="1800">
                          <a:latin typeface="Calibri"/>
                          <a:ea typeface="Calibri"/>
                          <a:cs typeface="Calibri"/>
                          <a:sym typeface="Calibri"/>
                        </a:rPr>
                        <a:t>May 17; 5:00pm (MST)</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Deadline to complete post testing work</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CBT</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LEAs will lose the ability to make changes to student information and/or exit codes</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57175">
                <a:tc>
                  <a:txBody>
                    <a:bodyPr/>
                    <a:lstStyle/>
                    <a:p>
                      <a:pPr marL="0" lvl="0" indent="0" algn="l" rtl="0">
                        <a:spcBef>
                          <a:spcPts val="0"/>
                        </a:spcBef>
                        <a:spcAft>
                          <a:spcPts val="0"/>
                        </a:spcAft>
                        <a:buNone/>
                      </a:pPr>
                      <a:r>
                        <a:rPr lang="en-US" sz="1800">
                          <a:latin typeface="Calibri"/>
                          <a:ea typeface="Calibri"/>
                          <a:cs typeface="Calibri"/>
                          <a:sym typeface="Calibri"/>
                        </a:rPr>
                        <a:t>June</a:t>
                      </a:r>
                      <a:endParaRPr sz="1800">
                        <a:highlight>
                          <a:srgbClr val="FFFF00"/>
                        </a:highlight>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Results</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CBT, PBT</a:t>
                      </a:r>
                      <a:endParaRPr sz="18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800">
                          <a:latin typeface="Calibri"/>
                          <a:ea typeface="Calibri"/>
                          <a:cs typeface="Calibri"/>
                          <a:sym typeface="Calibri"/>
                        </a:rPr>
                        <a:t>LEAs can expect some results much sooner than during SP22</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a:spLocks noGrp="1"/>
          </p:cNvSpPr>
          <p:nvPr>
            <p:ph type="title"/>
          </p:nvPr>
        </p:nvSpPr>
        <p:spPr>
          <a:xfrm>
            <a:off x="720825" y="191350"/>
            <a:ext cx="745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Roles and Responsibilities-DTCs</a:t>
            </a:r>
            <a:endParaRPr/>
          </a:p>
        </p:txBody>
      </p:sp>
      <p:sp>
        <p:nvSpPr>
          <p:cNvPr id="293" name="Google Shape;293;p18"/>
          <p:cNvSpPr txBox="1">
            <a:spLocks noGrp="1"/>
          </p:cNvSpPr>
          <p:nvPr>
            <p:ph type="body" idx="1"/>
          </p:nvPr>
        </p:nvSpPr>
        <p:spPr>
          <a:xfrm>
            <a:off x="623075" y="1371600"/>
            <a:ext cx="8051400" cy="3257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1350"/>
              </a:spcBef>
              <a:spcAft>
                <a:spcPts val="0"/>
              </a:spcAft>
              <a:buClr>
                <a:schemeClr val="dk2"/>
              </a:buClr>
              <a:buSzPts val="1800"/>
              <a:buChar char="•"/>
            </a:pPr>
            <a:r>
              <a:rPr lang="en-US">
                <a:solidFill>
                  <a:schemeClr val="dk2"/>
                </a:solidFill>
              </a:rPr>
              <a:t>The DTC serves as the primary liaison with the PED Assessment Bureau and the testing vendors and is responsible for all forms that must be submitted to the PED. </a:t>
            </a:r>
            <a:endParaRPr>
              <a:solidFill>
                <a:schemeClr val="dk2"/>
              </a:solidFill>
            </a:endParaRPr>
          </a:p>
          <a:p>
            <a:pPr marL="457200" lvl="0" indent="-342900" algn="l" rtl="0">
              <a:lnSpc>
                <a:spcPct val="100000"/>
              </a:lnSpc>
              <a:spcBef>
                <a:spcPts val="1350"/>
              </a:spcBef>
              <a:spcAft>
                <a:spcPts val="0"/>
              </a:spcAft>
              <a:buClr>
                <a:schemeClr val="dk2"/>
              </a:buClr>
              <a:buSzPts val="1800"/>
              <a:buChar char="•"/>
            </a:pPr>
            <a:r>
              <a:rPr lang="en-US">
                <a:solidFill>
                  <a:schemeClr val="dk2"/>
                </a:solidFill>
              </a:rPr>
              <a:t>The DTC is the primary source of assessment information for district staff, school staff, parents, and the community. </a:t>
            </a:r>
            <a:endParaRPr>
              <a:solidFill>
                <a:schemeClr val="dk2"/>
              </a:solidFill>
            </a:endParaRPr>
          </a:p>
          <a:p>
            <a:pPr marL="457200" lvl="0" indent="-342900" algn="l" rtl="0">
              <a:lnSpc>
                <a:spcPct val="100000"/>
              </a:lnSpc>
              <a:spcBef>
                <a:spcPts val="1350"/>
              </a:spcBef>
              <a:spcAft>
                <a:spcPts val="0"/>
              </a:spcAft>
              <a:buClr>
                <a:schemeClr val="dk2"/>
              </a:buClr>
              <a:buSzPts val="1800"/>
              <a:buChar char="•"/>
            </a:pPr>
            <a:r>
              <a:rPr lang="en-US">
                <a:solidFill>
                  <a:schemeClr val="dk2"/>
                </a:solidFill>
              </a:rPr>
              <a:t>It is the DTC’s responsibility to keep the local educational agency (LEA) informed about current assessment policy and changes and to provide teachers with available resources for content area assessments.</a:t>
            </a:r>
            <a:endParaRPr>
              <a:solidFill>
                <a:schemeClr val="dk2"/>
              </a:solidFill>
            </a:endParaRPr>
          </a:p>
          <a:p>
            <a:pPr marL="0" lvl="0" indent="0" algn="l" rtl="0">
              <a:lnSpc>
                <a:spcPct val="90000"/>
              </a:lnSpc>
              <a:spcBef>
                <a:spcPts val="1350"/>
              </a:spcBef>
              <a:spcAft>
                <a:spcPts val="0"/>
              </a:spcAft>
              <a:buNone/>
            </a:pPr>
            <a:endParaRPr/>
          </a:p>
        </p:txBody>
      </p:sp>
      <p:sp>
        <p:nvSpPr>
          <p:cNvPr id="294" name="Google Shape;294;p18"/>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19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390003" y="272305"/>
            <a:ext cx="7200900" cy="77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All Resources- DTC Workspace</a:t>
            </a:r>
            <a:endParaRPr sz="3600"/>
          </a:p>
        </p:txBody>
      </p:sp>
      <p:sp>
        <p:nvSpPr>
          <p:cNvPr id="123" name="Google Shape;123;p4"/>
          <p:cNvSpPr txBox="1">
            <a:spLocks noGrp="1"/>
          </p:cNvSpPr>
          <p:nvPr>
            <p:ph type="sldNum" idx="12"/>
          </p:nvPr>
        </p:nvSpPr>
        <p:spPr>
          <a:xfrm>
            <a:off x="1348742" y="4767264"/>
            <a:ext cx="350837"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solidFill>
                  <a:srgbClr val="595959"/>
                </a:solidFill>
                <a:latin typeface="Calibri"/>
                <a:ea typeface="Calibri"/>
                <a:cs typeface="Calibri"/>
                <a:sym typeface="Calibri"/>
              </a:rPr>
              <a:t>2</a:t>
            </a:fld>
            <a:endParaRPr>
              <a:solidFill>
                <a:srgbClr val="595959"/>
              </a:solidFill>
              <a:latin typeface="Calibri"/>
              <a:ea typeface="Calibri"/>
              <a:cs typeface="Calibri"/>
              <a:sym typeface="Calibri"/>
            </a:endParaRPr>
          </a:p>
        </p:txBody>
      </p:sp>
      <p:pic>
        <p:nvPicPr>
          <p:cNvPr id="124" name="Google Shape;124;p4"/>
          <p:cNvPicPr preferRelativeResize="0"/>
          <p:nvPr/>
        </p:nvPicPr>
        <p:blipFill>
          <a:blip r:embed="rId3">
            <a:alphaModFix/>
          </a:blip>
          <a:stretch>
            <a:fillRect/>
          </a:stretch>
        </p:blipFill>
        <p:spPr>
          <a:xfrm>
            <a:off x="474600" y="1331425"/>
            <a:ext cx="2678012" cy="2671475"/>
          </a:xfrm>
          <a:prstGeom prst="rect">
            <a:avLst/>
          </a:prstGeom>
          <a:noFill/>
          <a:ln>
            <a:noFill/>
          </a:ln>
        </p:spPr>
      </p:pic>
      <p:pic>
        <p:nvPicPr>
          <p:cNvPr id="125" name="Google Shape;125;p4"/>
          <p:cNvPicPr preferRelativeResize="0"/>
          <p:nvPr/>
        </p:nvPicPr>
        <p:blipFill>
          <a:blip r:embed="rId4">
            <a:alphaModFix/>
          </a:blip>
          <a:stretch>
            <a:fillRect/>
          </a:stretch>
        </p:blipFill>
        <p:spPr>
          <a:xfrm>
            <a:off x="3316925" y="1331425"/>
            <a:ext cx="2671475" cy="2671475"/>
          </a:xfrm>
          <a:prstGeom prst="rect">
            <a:avLst/>
          </a:prstGeom>
          <a:noFill/>
          <a:ln>
            <a:noFill/>
          </a:ln>
        </p:spPr>
      </p:pic>
      <p:sp>
        <p:nvSpPr>
          <p:cNvPr id="126" name="Google Shape;126;p4"/>
          <p:cNvSpPr txBox="1"/>
          <p:nvPr/>
        </p:nvSpPr>
        <p:spPr>
          <a:xfrm>
            <a:off x="474600" y="4002900"/>
            <a:ext cx="8116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All resources highlighted in this presentation are in the DTC Workspace in Canvas; This slide deck and a recording of today’s session are/will be available in the DTC Training and PD module. </a:t>
            </a:r>
            <a:endParaRPr sz="1800">
              <a:latin typeface="Calibri"/>
              <a:ea typeface="Calibri"/>
              <a:cs typeface="Calibri"/>
              <a:sym typeface="Calibri"/>
            </a:endParaRPr>
          </a:p>
        </p:txBody>
      </p:sp>
      <p:pic>
        <p:nvPicPr>
          <p:cNvPr id="127" name="Google Shape;127;p4"/>
          <p:cNvPicPr preferRelativeResize="0"/>
          <p:nvPr/>
        </p:nvPicPr>
        <p:blipFill>
          <a:blip r:embed="rId5">
            <a:alphaModFix/>
          </a:blip>
          <a:stretch>
            <a:fillRect/>
          </a:stretch>
        </p:blipFill>
        <p:spPr>
          <a:xfrm>
            <a:off x="6152726" y="1331425"/>
            <a:ext cx="2438526" cy="2671474"/>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b240cd80ba_7_101"/>
          <p:cNvSpPr txBox="1">
            <a:spLocks noGrp="1"/>
          </p:cNvSpPr>
          <p:nvPr>
            <p:ph type="title"/>
          </p:nvPr>
        </p:nvSpPr>
        <p:spPr>
          <a:xfrm>
            <a:off x="720825" y="191350"/>
            <a:ext cx="745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Roles and Responsibilities-STCs</a:t>
            </a:r>
            <a:endParaRPr/>
          </a:p>
        </p:txBody>
      </p:sp>
      <p:sp>
        <p:nvSpPr>
          <p:cNvPr id="300" name="Google Shape;300;g1b240cd80ba_7_101"/>
          <p:cNvSpPr txBox="1">
            <a:spLocks noGrp="1"/>
          </p:cNvSpPr>
          <p:nvPr>
            <p:ph type="body" idx="1"/>
          </p:nvPr>
        </p:nvSpPr>
        <p:spPr>
          <a:xfrm>
            <a:off x="623075" y="1371600"/>
            <a:ext cx="8051400" cy="33273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350"/>
              </a:spcBef>
              <a:spcAft>
                <a:spcPts val="0"/>
              </a:spcAft>
              <a:buClr>
                <a:schemeClr val="dk2"/>
              </a:buClr>
              <a:buSzPts val="1800"/>
              <a:buChar char="•"/>
            </a:pPr>
            <a:r>
              <a:rPr lang="en-US">
                <a:solidFill>
                  <a:schemeClr val="dk2"/>
                </a:solidFill>
              </a:rPr>
              <a:t>The STC is appointed at the local level, and there is no need to inform PED. The STC’s point of contact for matters relating to assessment is the DTC. </a:t>
            </a:r>
            <a:endParaRPr>
              <a:solidFill>
                <a:schemeClr val="dk2"/>
              </a:solidFill>
            </a:endParaRPr>
          </a:p>
          <a:p>
            <a:pPr marL="457200" lvl="0" indent="-342900" algn="l" rtl="0">
              <a:lnSpc>
                <a:spcPct val="90000"/>
              </a:lnSpc>
              <a:spcBef>
                <a:spcPts val="0"/>
              </a:spcBef>
              <a:spcAft>
                <a:spcPts val="0"/>
              </a:spcAft>
              <a:buClr>
                <a:schemeClr val="dk2"/>
              </a:buClr>
              <a:buSzPts val="1800"/>
              <a:buChar char="•"/>
            </a:pPr>
            <a:r>
              <a:rPr lang="en-US">
                <a:solidFill>
                  <a:schemeClr val="dk2"/>
                </a:solidFill>
              </a:rPr>
              <a:t>In some smaller districts, the DTC serves as STC for one or more schools in the district. Some districts and some test vendors use the term Building Test Coordinator (BTC) but this manual uses the term STC.</a:t>
            </a:r>
            <a:endParaRPr>
              <a:solidFill>
                <a:schemeClr val="dk2"/>
              </a:solidFill>
            </a:endParaRPr>
          </a:p>
        </p:txBody>
      </p:sp>
      <p:sp>
        <p:nvSpPr>
          <p:cNvPr id="301" name="Google Shape;301;g1b240cd80ba_7_101"/>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b240cd80ba_7_107"/>
          <p:cNvSpPr txBox="1">
            <a:spLocks noGrp="1"/>
          </p:cNvSpPr>
          <p:nvPr>
            <p:ph type="title"/>
          </p:nvPr>
        </p:nvSpPr>
        <p:spPr>
          <a:xfrm>
            <a:off x="720825" y="191350"/>
            <a:ext cx="745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Roles and Responsibilities-TAs</a:t>
            </a:r>
            <a:endParaRPr/>
          </a:p>
        </p:txBody>
      </p:sp>
      <p:sp>
        <p:nvSpPr>
          <p:cNvPr id="307" name="Google Shape;307;g1b240cd80ba_7_107"/>
          <p:cNvSpPr txBox="1">
            <a:spLocks noGrp="1"/>
          </p:cNvSpPr>
          <p:nvPr>
            <p:ph type="body" idx="1"/>
          </p:nvPr>
        </p:nvSpPr>
        <p:spPr>
          <a:xfrm>
            <a:off x="623075" y="1371600"/>
            <a:ext cx="8051400" cy="32577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350"/>
              </a:spcBef>
              <a:spcAft>
                <a:spcPts val="0"/>
              </a:spcAft>
              <a:buSzPts val="1800"/>
              <a:buChar char="•"/>
            </a:pPr>
            <a:r>
              <a:rPr lang="en-US" dirty="0"/>
              <a:t>The TA administers the assessment to the students by following the procedures provided in the TA manual.</a:t>
            </a:r>
            <a:endParaRPr dirty="0"/>
          </a:p>
          <a:p>
            <a:pPr marL="457200" lvl="0" indent="-342900" algn="l" rtl="0">
              <a:lnSpc>
                <a:spcPct val="90000"/>
              </a:lnSpc>
              <a:spcBef>
                <a:spcPts val="0"/>
              </a:spcBef>
              <a:spcAft>
                <a:spcPts val="0"/>
              </a:spcAft>
              <a:buSzPts val="1800"/>
              <a:buChar char="•"/>
            </a:pPr>
            <a:r>
              <a:rPr lang="en-US" dirty="0"/>
              <a:t>Per 6.10.7 NMAC only licensed school instructors, counselors, student success advisors, administrators and instructional support providers shall administer a standardized test.</a:t>
            </a:r>
            <a:endParaRPr dirty="0"/>
          </a:p>
          <a:p>
            <a:pPr marL="457200" lvl="0" indent="-342900" algn="l" rtl="0">
              <a:lnSpc>
                <a:spcPct val="90000"/>
              </a:lnSpc>
              <a:spcBef>
                <a:spcPts val="0"/>
              </a:spcBef>
              <a:spcAft>
                <a:spcPts val="0"/>
              </a:spcAft>
              <a:buSzPts val="1800"/>
              <a:buChar char="•"/>
            </a:pPr>
            <a:r>
              <a:rPr lang="en-US" dirty="0"/>
              <a:t>Substitutes, educational assistants, school nurses, and coaches shall not administer standardized tests unless the individual holds valid licensure to serve as a teacher, counselor, student success advisor, administrator, or instructional support provider.</a:t>
            </a:r>
            <a:endParaRPr dirty="0"/>
          </a:p>
          <a:p>
            <a:pPr marL="457200" lvl="0" indent="-342900" algn="l" rtl="0">
              <a:lnSpc>
                <a:spcPct val="90000"/>
              </a:lnSpc>
              <a:spcBef>
                <a:spcPts val="0"/>
              </a:spcBef>
              <a:spcAft>
                <a:spcPts val="0"/>
              </a:spcAft>
              <a:buSzPts val="1800"/>
              <a:buChar char="•"/>
            </a:pPr>
            <a:r>
              <a:rPr lang="en-US" dirty="0"/>
              <a:t>Long-term substitutes who have taken over the teaching responsibilities of a class for a significant portion of time, who have been adequately trained in assessment security </a:t>
            </a:r>
            <a:r>
              <a:rPr lang="en-US" dirty="0" smtClean="0"/>
              <a:t>procedures and maintain one of the </a:t>
            </a:r>
            <a:r>
              <a:rPr lang="en-US" smtClean="0"/>
              <a:t>appropriate licenses, </a:t>
            </a:r>
            <a:r>
              <a:rPr lang="en-US"/>
              <a:t>may serve as a test administrator.</a:t>
            </a:r>
            <a:endParaRPr/>
          </a:p>
          <a:p>
            <a:pPr marL="0" lvl="0" indent="0" algn="l" rtl="0">
              <a:lnSpc>
                <a:spcPct val="90000"/>
              </a:lnSpc>
              <a:spcBef>
                <a:spcPts val="1350"/>
              </a:spcBef>
              <a:spcAft>
                <a:spcPts val="0"/>
              </a:spcAft>
              <a:buNone/>
            </a:pPr>
            <a:endParaRPr dirty="0"/>
          </a:p>
        </p:txBody>
      </p:sp>
      <p:sp>
        <p:nvSpPr>
          <p:cNvPr id="308" name="Google Shape;308;g1b240cd80ba_7_107"/>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b240cd80ba_7_117"/>
          <p:cNvSpPr txBox="1">
            <a:spLocks noGrp="1"/>
          </p:cNvSpPr>
          <p:nvPr>
            <p:ph type="title"/>
          </p:nvPr>
        </p:nvSpPr>
        <p:spPr>
          <a:xfrm>
            <a:off x="720825" y="191350"/>
            <a:ext cx="745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Roles and Responsibilities-Proctor</a:t>
            </a:r>
            <a:endParaRPr/>
          </a:p>
        </p:txBody>
      </p:sp>
      <p:sp>
        <p:nvSpPr>
          <p:cNvPr id="314" name="Google Shape;314;g1b240cd80ba_7_117"/>
          <p:cNvSpPr txBox="1">
            <a:spLocks noGrp="1"/>
          </p:cNvSpPr>
          <p:nvPr>
            <p:ph type="body" idx="1"/>
          </p:nvPr>
        </p:nvSpPr>
        <p:spPr>
          <a:xfrm>
            <a:off x="623075" y="1371600"/>
            <a:ext cx="8051400" cy="32577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350"/>
              </a:spcBef>
              <a:spcAft>
                <a:spcPts val="0"/>
              </a:spcAft>
              <a:buSzPts val="1800"/>
              <a:buChar char="•"/>
            </a:pPr>
            <a:r>
              <a:rPr lang="en-US"/>
              <a:t>Proctors assist TAs but may not act as a TA. Proctors are generally Educational Assistants (EAs) but can be anyone who does not hold one of the approved PED licenses. No proctor should assist with a group that has a child who is a close relative (child, grandchild, niece/nephew, etc.).</a:t>
            </a:r>
            <a:endParaRPr/>
          </a:p>
          <a:p>
            <a:pPr marL="457200" lvl="0" indent="-342900" algn="l" rtl="0">
              <a:lnSpc>
                <a:spcPct val="90000"/>
              </a:lnSpc>
              <a:spcBef>
                <a:spcPts val="0"/>
              </a:spcBef>
              <a:spcAft>
                <a:spcPts val="0"/>
              </a:spcAft>
              <a:buSzPts val="1800"/>
              <a:buChar char="•"/>
            </a:pPr>
            <a:r>
              <a:rPr lang="en-US"/>
              <a:t>EAs may be permitted to support testing accommodations for a one-to-one and small group (under 5 students) testing under the supervision of a test administrator.</a:t>
            </a:r>
            <a:endParaRPr/>
          </a:p>
          <a:p>
            <a:pPr marL="457200" lvl="0" indent="0" algn="l" rtl="0">
              <a:lnSpc>
                <a:spcPct val="90000"/>
              </a:lnSpc>
              <a:spcBef>
                <a:spcPts val="1350"/>
              </a:spcBef>
              <a:spcAft>
                <a:spcPts val="0"/>
              </a:spcAft>
              <a:buNone/>
            </a:pPr>
            <a:endParaRPr/>
          </a:p>
        </p:txBody>
      </p:sp>
      <p:sp>
        <p:nvSpPr>
          <p:cNvPr id="315" name="Google Shape;315;g1b240cd80ba_7_117"/>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2"/>
          <p:cNvSpPr txBox="1">
            <a:spLocks noGrp="1"/>
          </p:cNvSpPr>
          <p:nvPr>
            <p:ph type="title"/>
          </p:nvPr>
        </p:nvSpPr>
        <p:spPr>
          <a:xfrm>
            <a:off x="624150" y="191350"/>
            <a:ext cx="75483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Ordering Testing Materials</a:t>
            </a:r>
            <a:endParaRPr/>
          </a:p>
        </p:txBody>
      </p:sp>
      <p:sp>
        <p:nvSpPr>
          <p:cNvPr id="321" name="Google Shape;321;p32"/>
          <p:cNvSpPr txBox="1">
            <a:spLocks noGrp="1"/>
          </p:cNvSpPr>
          <p:nvPr>
            <p:ph type="body" idx="1"/>
          </p:nvPr>
        </p:nvSpPr>
        <p:spPr>
          <a:xfrm>
            <a:off x="624100" y="1371600"/>
            <a:ext cx="5252400" cy="30324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1350"/>
              </a:spcBef>
              <a:spcAft>
                <a:spcPts val="0"/>
              </a:spcAft>
              <a:buSzPts val="1800"/>
              <a:buChar char="•"/>
            </a:pPr>
            <a:r>
              <a:rPr lang="en-US"/>
              <a:t>The following materials </a:t>
            </a:r>
            <a:r>
              <a:rPr lang="en-US" b="1" i="1"/>
              <a:t>must be</a:t>
            </a:r>
            <a:r>
              <a:rPr lang="en-US"/>
              <a:t> ordered:</a:t>
            </a:r>
            <a:endParaRPr/>
          </a:p>
          <a:p>
            <a:pPr marL="914400" lvl="1" indent="-342900" algn="l" rtl="0">
              <a:lnSpc>
                <a:spcPct val="90000"/>
              </a:lnSpc>
              <a:spcBef>
                <a:spcPts val="0"/>
              </a:spcBef>
              <a:spcAft>
                <a:spcPts val="0"/>
              </a:spcAft>
              <a:buSzPts val="1800"/>
              <a:buChar char="•"/>
            </a:pPr>
            <a:r>
              <a:rPr lang="en-US" sz="1800"/>
              <a:t>NM-ASR (CBT and PBT)</a:t>
            </a:r>
            <a:endParaRPr sz="1800"/>
          </a:p>
          <a:p>
            <a:pPr marL="914400" lvl="1" indent="-342900" algn="l" rtl="0">
              <a:lnSpc>
                <a:spcPct val="90000"/>
              </a:lnSpc>
              <a:spcBef>
                <a:spcPts val="0"/>
              </a:spcBef>
              <a:spcAft>
                <a:spcPts val="0"/>
              </a:spcAft>
              <a:buSzPts val="1800"/>
              <a:buChar char="•"/>
            </a:pPr>
            <a:r>
              <a:rPr lang="en-US" sz="1800"/>
              <a:t>Spanish Reading SBA (Only available in PBT)</a:t>
            </a:r>
            <a:endParaRPr sz="1800"/>
          </a:p>
          <a:p>
            <a:pPr marL="914400" lvl="1" indent="-342900" algn="l" rtl="0">
              <a:lnSpc>
                <a:spcPct val="90000"/>
              </a:lnSpc>
              <a:spcBef>
                <a:spcPts val="0"/>
              </a:spcBef>
              <a:spcAft>
                <a:spcPts val="0"/>
              </a:spcAft>
              <a:buSzPts val="1800"/>
              <a:buChar char="•"/>
            </a:pPr>
            <a:r>
              <a:rPr lang="en-US" sz="1800"/>
              <a:t>NM-MSSA (PBT)</a:t>
            </a:r>
            <a:endParaRPr sz="1800" b="1"/>
          </a:p>
          <a:p>
            <a:pPr marL="1371600" lvl="2" indent="-342900" algn="l" rtl="0">
              <a:lnSpc>
                <a:spcPct val="90000"/>
              </a:lnSpc>
              <a:spcBef>
                <a:spcPts val="0"/>
              </a:spcBef>
              <a:spcAft>
                <a:spcPts val="0"/>
              </a:spcAft>
              <a:buSzPts val="1800"/>
              <a:buChar char="✔"/>
            </a:pPr>
            <a:r>
              <a:rPr lang="en-US" sz="1800"/>
              <a:t>NM-MSSA standard print </a:t>
            </a:r>
            <a:endParaRPr sz="1800"/>
          </a:p>
          <a:p>
            <a:pPr marL="1371600" lvl="2" indent="-342900" algn="l" rtl="0">
              <a:lnSpc>
                <a:spcPct val="90000"/>
              </a:lnSpc>
              <a:spcBef>
                <a:spcPts val="0"/>
              </a:spcBef>
              <a:spcAft>
                <a:spcPts val="0"/>
              </a:spcAft>
              <a:buSzPts val="1800"/>
              <a:buChar char="✔"/>
            </a:pPr>
            <a:r>
              <a:rPr lang="en-US" sz="1800"/>
              <a:t>NM-MSSA certain accommodated versions (e.g. Braille, Human Reader kits, etc) </a:t>
            </a:r>
            <a:endParaRPr sz="1800"/>
          </a:p>
          <a:p>
            <a:pPr marL="914400" lvl="1" indent="-342900" algn="l" rtl="0">
              <a:lnSpc>
                <a:spcPct val="90000"/>
              </a:lnSpc>
              <a:spcBef>
                <a:spcPts val="0"/>
              </a:spcBef>
              <a:spcAft>
                <a:spcPts val="0"/>
              </a:spcAft>
              <a:buSzPts val="1800"/>
              <a:buChar char="•"/>
            </a:pPr>
            <a:r>
              <a:rPr lang="en-US" sz="1800"/>
              <a:t>Extra copies of </a:t>
            </a:r>
            <a:r>
              <a:rPr lang="en-US" sz="1800" i="1"/>
              <a:t>TCMs</a:t>
            </a:r>
            <a:r>
              <a:rPr lang="en-US" sz="1800"/>
              <a:t> and </a:t>
            </a:r>
            <a:r>
              <a:rPr lang="en-US" sz="1800" i="1"/>
              <a:t>TAMs</a:t>
            </a:r>
            <a:endParaRPr sz="1800" i="1"/>
          </a:p>
          <a:p>
            <a:pPr marL="457200" lvl="0" indent="-342900" algn="l" rtl="0">
              <a:lnSpc>
                <a:spcPct val="90000"/>
              </a:lnSpc>
              <a:spcBef>
                <a:spcPts val="0"/>
              </a:spcBef>
              <a:spcAft>
                <a:spcPts val="0"/>
              </a:spcAft>
              <a:buSzPts val="1800"/>
              <a:buChar char="•"/>
            </a:pPr>
            <a:r>
              <a:rPr lang="en-US"/>
              <a:t>The following materials </a:t>
            </a:r>
            <a:r>
              <a:rPr lang="en-US" b="1" i="1"/>
              <a:t>do NOT </a:t>
            </a:r>
            <a:r>
              <a:rPr lang="en-US"/>
              <a:t>have to be ordered: </a:t>
            </a:r>
            <a:endParaRPr/>
          </a:p>
          <a:p>
            <a:pPr marL="914400" lvl="1" indent="-361950" algn="l" rtl="0">
              <a:lnSpc>
                <a:spcPct val="90000"/>
              </a:lnSpc>
              <a:spcBef>
                <a:spcPts val="0"/>
              </a:spcBef>
              <a:spcAft>
                <a:spcPts val="0"/>
              </a:spcAft>
              <a:buSzPts val="2100"/>
              <a:buChar char="•"/>
            </a:pPr>
            <a:r>
              <a:rPr lang="en-US" sz="1800"/>
              <a:t>NM-MSSA (CBT)</a:t>
            </a:r>
            <a:endParaRPr sz="1800"/>
          </a:p>
          <a:p>
            <a:pPr marL="914400" lvl="1" indent="-361950" algn="l" rtl="0">
              <a:lnSpc>
                <a:spcPct val="90000"/>
              </a:lnSpc>
              <a:spcBef>
                <a:spcPts val="0"/>
              </a:spcBef>
              <a:spcAft>
                <a:spcPts val="0"/>
              </a:spcAft>
              <a:buSzPts val="2100"/>
              <a:buChar char="•"/>
            </a:pPr>
            <a:r>
              <a:rPr lang="en-US" sz="1800"/>
              <a:t>NM-MSSA Spanish/SLA Versions (CBT)</a:t>
            </a:r>
            <a:endParaRPr sz="1800"/>
          </a:p>
        </p:txBody>
      </p:sp>
      <p:sp>
        <p:nvSpPr>
          <p:cNvPr id="322" name="Google Shape;322;p32"/>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23</a:t>
            </a:fld>
            <a:endParaRPr/>
          </a:p>
        </p:txBody>
      </p:sp>
      <p:pic>
        <p:nvPicPr>
          <p:cNvPr id="323" name="Google Shape;323;p32"/>
          <p:cNvPicPr preferRelativeResize="0"/>
          <p:nvPr/>
        </p:nvPicPr>
        <p:blipFill>
          <a:blip r:embed="rId3">
            <a:alphaModFix/>
          </a:blip>
          <a:stretch>
            <a:fillRect/>
          </a:stretch>
        </p:blipFill>
        <p:spPr>
          <a:xfrm>
            <a:off x="6096000" y="1371600"/>
            <a:ext cx="2684226" cy="3409649"/>
          </a:xfrm>
          <a:prstGeom prst="rect">
            <a:avLst/>
          </a:prstGeom>
          <a:noFill/>
          <a:ln w="9525" cap="flat" cmpd="sng">
            <a:solidFill>
              <a:schemeClr val="dk1"/>
            </a:solidFill>
            <a:prstDash val="solid"/>
            <a:round/>
            <a:headEnd type="none" w="sm" len="sm"/>
            <a:tailEnd type="none" w="sm" len="sm"/>
          </a:ln>
          <a:effectLst>
            <a:outerShdw blurRad="57150" dist="114300" dir="5400000" algn="bl" rotWithShape="0">
              <a:srgbClr val="000000">
                <a:alpha val="50000"/>
              </a:srgbClr>
            </a:outerShdw>
          </a:effectLst>
        </p:spPr>
      </p:pic>
      <p:sp>
        <p:nvSpPr>
          <p:cNvPr id="324" name="Google Shape;324;p32"/>
          <p:cNvSpPr/>
          <p:nvPr/>
        </p:nvSpPr>
        <p:spPr>
          <a:xfrm>
            <a:off x="6430113" y="3429000"/>
            <a:ext cx="2016000" cy="39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6280600" y="4251050"/>
            <a:ext cx="1028700" cy="444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b240cd80ba_7_90"/>
          <p:cNvSpPr txBox="1">
            <a:spLocks noGrp="1"/>
          </p:cNvSpPr>
          <p:nvPr>
            <p:ph type="title"/>
          </p:nvPr>
        </p:nvSpPr>
        <p:spPr>
          <a:xfrm>
            <a:off x="624150" y="191350"/>
            <a:ext cx="75483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Ordering Testing Materials</a:t>
            </a:r>
            <a:endParaRPr/>
          </a:p>
        </p:txBody>
      </p:sp>
      <p:sp>
        <p:nvSpPr>
          <p:cNvPr id="331" name="Google Shape;331;g1b240cd80ba_7_90"/>
          <p:cNvSpPr txBox="1">
            <a:spLocks noGrp="1"/>
          </p:cNvSpPr>
          <p:nvPr>
            <p:ph type="body" idx="1"/>
          </p:nvPr>
        </p:nvSpPr>
        <p:spPr>
          <a:xfrm>
            <a:off x="624100" y="1295700"/>
            <a:ext cx="5091000" cy="33336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350"/>
              </a:spcBef>
              <a:spcAft>
                <a:spcPts val="0"/>
              </a:spcAft>
              <a:buSzPts val="1800"/>
              <a:buChar char="•"/>
            </a:pPr>
            <a:r>
              <a:rPr lang="en-US"/>
              <a:t>All testing materials should be ordered through the </a:t>
            </a:r>
            <a:r>
              <a:rPr lang="en-US" u="sng">
                <a:solidFill>
                  <a:schemeClr val="hlink"/>
                </a:solidFill>
                <a:hlinkClick r:id="rId3"/>
              </a:rPr>
              <a:t>Cognia iServices</a:t>
            </a:r>
            <a:r>
              <a:rPr lang="en-US"/>
              <a:t> site</a:t>
            </a:r>
            <a:endParaRPr/>
          </a:p>
          <a:p>
            <a:pPr marL="457200" lvl="0" indent="-342900" algn="l" rtl="0">
              <a:lnSpc>
                <a:spcPct val="90000"/>
              </a:lnSpc>
              <a:spcBef>
                <a:spcPts val="0"/>
              </a:spcBef>
              <a:spcAft>
                <a:spcPts val="0"/>
              </a:spcAft>
              <a:buSzPts val="1800"/>
              <a:buChar char="•"/>
            </a:pPr>
            <a:r>
              <a:rPr lang="en-US"/>
              <a:t>A PO is needed to complete materials ordering</a:t>
            </a:r>
            <a:endParaRPr/>
          </a:p>
          <a:p>
            <a:pPr marL="457200" lvl="0" indent="-342900" algn="l" rtl="0">
              <a:lnSpc>
                <a:spcPct val="90000"/>
              </a:lnSpc>
              <a:spcBef>
                <a:spcPts val="0"/>
              </a:spcBef>
              <a:spcAft>
                <a:spcPts val="0"/>
              </a:spcAft>
              <a:buSzPts val="1800"/>
              <a:buChar char="•"/>
            </a:pPr>
            <a:r>
              <a:rPr lang="en-US"/>
              <a:t>The LEA cost for each assessment is outlined on the </a:t>
            </a:r>
            <a:r>
              <a:rPr lang="en-US" i="1"/>
              <a:t>Assessment Costs </a:t>
            </a:r>
            <a:r>
              <a:rPr lang="en-US"/>
              <a:t>sheet located in the </a:t>
            </a:r>
            <a:r>
              <a:rPr lang="en-US" u="sng">
                <a:solidFill>
                  <a:schemeClr val="hlink"/>
                </a:solidFil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DTC Workspace</a:t>
            </a:r>
            <a:endParaRPr/>
          </a:p>
          <a:p>
            <a:pPr marL="457200" lvl="0" indent="-342900" algn="l" rtl="0">
              <a:spcBef>
                <a:spcPts val="0"/>
              </a:spcBef>
              <a:spcAft>
                <a:spcPts val="0"/>
              </a:spcAft>
              <a:buSzPts val="1800"/>
              <a:buChar char="•"/>
            </a:pPr>
            <a:r>
              <a:rPr lang="en-US"/>
              <a:t>LEAs will receive one </a:t>
            </a:r>
            <a:r>
              <a:rPr lang="en-US" i="1"/>
              <a:t>TAM</a:t>
            </a:r>
            <a:r>
              <a:rPr lang="en-US"/>
              <a:t> for every 25 students being administered the assessment and one </a:t>
            </a:r>
            <a:r>
              <a:rPr lang="en-US" i="1"/>
              <a:t>TCM</a:t>
            </a:r>
            <a:r>
              <a:rPr lang="en-US"/>
              <a:t> for every school administering the test; additional copies must be ordered at no additional cost</a:t>
            </a:r>
            <a:endParaRPr/>
          </a:p>
          <a:p>
            <a:pPr marL="457200" lvl="0" indent="-342900" algn="l" rtl="0">
              <a:spcBef>
                <a:spcPts val="0"/>
              </a:spcBef>
              <a:spcAft>
                <a:spcPts val="0"/>
              </a:spcAft>
              <a:buSzPts val="1800"/>
              <a:buChar char="•"/>
            </a:pPr>
            <a:r>
              <a:rPr lang="en-US"/>
              <a:t>Online versions of </a:t>
            </a:r>
            <a:r>
              <a:rPr lang="en-US" i="1"/>
              <a:t>TAM</a:t>
            </a:r>
            <a:r>
              <a:rPr lang="en-US"/>
              <a:t> and </a:t>
            </a:r>
            <a:r>
              <a:rPr lang="en-US" i="1"/>
              <a:t>TCM</a:t>
            </a:r>
            <a:r>
              <a:rPr lang="en-US"/>
              <a:t> will available online on the </a:t>
            </a:r>
            <a:r>
              <a:rPr lang="en-US" u="sng">
                <a:solidFill>
                  <a:schemeClr val="hlink"/>
                </a:solidFill>
                <a:hlinkClick r:id="rId5"/>
              </a:rPr>
              <a:t>Help and Support</a:t>
            </a:r>
            <a:r>
              <a:rPr lang="en-US"/>
              <a:t> page on Jan. 11</a:t>
            </a:r>
            <a:endParaRPr/>
          </a:p>
        </p:txBody>
      </p:sp>
      <p:sp>
        <p:nvSpPr>
          <p:cNvPr id="332" name="Google Shape;332;g1b240cd80ba_7_90"/>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24</a:t>
            </a:fld>
            <a:endParaRPr/>
          </a:p>
        </p:txBody>
      </p:sp>
      <p:pic>
        <p:nvPicPr>
          <p:cNvPr id="333" name="Google Shape;333;g1b240cd80ba_7_90"/>
          <p:cNvPicPr preferRelativeResize="0"/>
          <p:nvPr/>
        </p:nvPicPr>
        <p:blipFill>
          <a:blip r:embed="rId6">
            <a:alphaModFix/>
          </a:blip>
          <a:stretch>
            <a:fillRect/>
          </a:stretch>
        </p:blipFill>
        <p:spPr>
          <a:xfrm>
            <a:off x="5937625" y="1295700"/>
            <a:ext cx="2649777" cy="3409500"/>
          </a:xfrm>
          <a:prstGeom prst="rect">
            <a:avLst/>
          </a:prstGeom>
          <a:noFill/>
          <a:ln>
            <a:noFill/>
          </a:ln>
          <a:effectLst>
            <a:outerShdw blurRad="57150" dist="11430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1"/>
          <p:cNvSpPr txBox="1">
            <a:spLocks noGrp="1"/>
          </p:cNvSpPr>
          <p:nvPr>
            <p:ph type="title"/>
          </p:nvPr>
        </p:nvSpPr>
        <p:spPr>
          <a:xfrm>
            <a:off x="602575" y="191350"/>
            <a:ext cx="75699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Testing Modes</a:t>
            </a:r>
            <a:endParaRPr/>
          </a:p>
        </p:txBody>
      </p:sp>
      <p:sp>
        <p:nvSpPr>
          <p:cNvPr id="339" name="Google Shape;339;p31"/>
          <p:cNvSpPr txBox="1">
            <a:spLocks noGrp="1"/>
          </p:cNvSpPr>
          <p:nvPr>
            <p:ph type="body" idx="1"/>
          </p:nvPr>
        </p:nvSpPr>
        <p:spPr>
          <a:xfrm>
            <a:off x="602575" y="1371600"/>
            <a:ext cx="5098500" cy="3257700"/>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350"/>
              </a:spcBef>
              <a:spcAft>
                <a:spcPts val="0"/>
              </a:spcAft>
              <a:buClr>
                <a:srgbClr val="3A3D4B"/>
              </a:buClr>
              <a:buSzPts val="1800"/>
              <a:buChar char="•"/>
            </a:pPr>
            <a:r>
              <a:rPr lang="en-US"/>
              <a:t>New Mexico is a computer-based testing state meaning that LEAs should plan to test all students electronically</a:t>
            </a:r>
            <a:endParaRPr/>
          </a:p>
          <a:p>
            <a:pPr marL="457200" lvl="0" indent="-342900" algn="l" rtl="0">
              <a:lnSpc>
                <a:spcPct val="90000"/>
              </a:lnSpc>
              <a:spcBef>
                <a:spcPts val="1350"/>
              </a:spcBef>
              <a:spcAft>
                <a:spcPts val="0"/>
              </a:spcAft>
              <a:buSzPts val="1800"/>
              <a:buChar char="•"/>
            </a:pPr>
            <a:r>
              <a:rPr lang="en-US"/>
              <a:t>Only students with a paper-based testing need documented in his or her IEP should be allowed to test on paper</a:t>
            </a:r>
            <a:endParaRPr/>
          </a:p>
          <a:p>
            <a:pPr marL="457200" lvl="0" indent="-342900" algn="l" rtl="0">
              <a:lnSpc>
                <a:spcPct val="90000"/>
              </a:lnSpc>
              <a:spcBef>
                <a:spcPts val="1350"/>
              </a:spcBef>
              <a:spcAft>
                <a:spcPts val="0"/>
              </a:spcAft>
              <a:buSzPts val="1800"/>
              <a:buChar char="•"/>
            </a:pPr>
            <a:r>
              <a:rPr lang="en-US"/>
              <a:t>For LEAs who need to test entirely on paper due to serious IT issues, please complete the </a:t>
            </a:r>
            <a:r>
              <a:rPr lang="en-US" i="1"/>
              <a:t>CBT Testing Administration Waiver</a:t>
            </a:r>
            <a:r>
              <a:rPr lang="en-US"/>
              <a:t> located in the DTC Workspace </a:t>
            </a:r>
            <a:endParaRPr/>
          </a:p>
          <a:p>
            <a:pPr marL="457200" lvl="0" indent="-342900" algn="l" rtl="0">
              <a:lnSpc>
                <a:spcPct val="90000"/>
              </a:lnSpc>
              <a:spcBef>
                <a:spcPts val="1350"/>
              </a:spcBef>
              <a:spcAft>
                <a:spcPts val="0"/>
              </a:spcAft>
              <a:buSzPts val="1800"/>
              <a:buChar char="•"/>
            </a:pPr>
            <a:r>
              <a:rPr lang="en-US"/>
              <a:t>An LEA </a:t>
            </a:r>
            <a:r>
              <a:rPr lang="en-US" b="1" i="1"/>
              <a:t>should not</a:t>
            </a:r>
            <a:r>
              <a:rPr lang="en-US"/>
              <a:t> order mass PBTs prior to getting PED approval of the submitted waiver  </a:t>
            </a:r>
            <a:endParaRPr/>
          </a:p>
        </p:txBody>
      </p:sp>
      <p:sp>
        <p:nvSpPr>
          <p:cNvPr id="340" name="Google Shape;340;p31"/>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25</a:t>
            </a:fld>
            <a:endParaRPr/>
          </a:p>
        </p:txBody>
      </p:sp>
      <p:pic>
        <p:nvPicPr>
          <p:cNvPr id="341" name="Google Shape;341;p31"/>
          <p:cNvPicPr preferRelativeResize="0"/>
          <p:nvPr/>
        </p:nvPicPr>
        <p:blipFill>
          <a:blip r:embed="rId3">
            <a:alphaModFix/>
          </a:blip>
          <a:stretch>
            <a:fillRect/>
          </a:stretch>
        </p:blipFill>
        <p:spPr>
          <a:xfrm>
            <a:off x="5973825" y="1371607"/>
            <a:ext cx="2690901" cy="3407842"/>
          </a:xfrm>
          <a:prstGeom prst="rect">
            <a:avLst/>
          </a:prstGeom>
          <a:noFill/>
          <a:ln>
            <a:noFill/>
          </a:ln>
          <a:effectLst>
            <a:outerShdw blurRad="57150" dist="11430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Test Monitoring Using Educator Portal</a:t>
            </a:r>
            <a:endParaRPr/>
          </a:p>
        </p:txBody>
      </p:sp>
      <p:sp>
        <p:nvSpPr>
          <p:cNvPr id="347" name="Google Shape;347;p35"/>
          <p:cNvSpPr txBox="1">
            <a:spLocks noGrp="1"/>
          </p:cNvSpPr>
          <p:nvPr>
            <p:ph type="sldNum" idx="12"/>
          </p:nvPr>
        </p:nvSpPr>
        <p:spPr>
          <a:xfrm>
            <a:off x="7143750" y="4781249"/>
            <a:ext cx="1028700" cy="2057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26</a:t>
            </a:fld>
            <a:endParaRPr/>
          </a:p>
        </p:txBody>
      </p:sp>
      <p:pic>
        <p:nvPicPr>
          <p:cNvPr id="348" name="Google Shape;348;p35"/>
          <p:cNvPicPr preferRelativeResize="0"/>
          <p:nvPr/>
        </p:nvPicPr>
        <p:blipFill>
          <a:blip r:embed="rId3">
            <a:alphaModFix/>
          </a:blip>
          <a:stretch>
            <a:fillRect/>
          </a:stretch>
        </p:blipFill>
        <p:spPr>
          <a:xfrm>
            <a:off x="387375" y="1439825"/>
            <a:ext cx="7785000" cy="1663400"/>
          </a:xfrm>
          <a:prstGeom prst="rect">
            <a:avLst/>
          </a:prstGeom>
          <a:noFill/>
          <a:ln w="9525" cap="flat" cmpd="sng">
            <a:solidFill>
              <a:schemeClr val="dk1"/>
            </a:solidFill>
            <a:prstDash val="solid"/>
            <a:round/>
            <a:headEnd type="none" w="sm" len="sm"/>
            <a:tailEnd type="none" w="sm" len="sm"/>
          </a:ln>
        </p:spPr>
      </p:pic>
      <p:pic>
        <p:nvPicPr>
          <p:cNvPr id="349" name="Google Shape;349;p35"/>
          <p:cNvPicPr preferRelativeResize="0"/>
          <p:nvPr/>
        </p:nvPicPr>
        <p:blipFill>
          <a:blip r:embed="rId4">
            <a:alphaModFix/>
          </a:blip>
          <a:stretch>
            <a:fillRect/>
          </a:stretch>
        </p:blipFill>
        <p:spPr>
          <a:xfrm>
            <a:off x="387375" y="3159875"/>
            <a:ext cx="7785001" cy="538250"/>
          </a:xfrm>
          <a:prstGeom prst="rect">
            <a:avLst/>
          </a:prstGeom>
          <a:noFill/>
          <a:ln w="9525" cap="flat" cmpd="sng">
            <a:solidFill>
              <a:schemeClr val="dk1"/>
            </a:solidFill>
            <a:prstDash val="solid"/>
            <a:round/>
            <a:headEnd type="none" w="sm" len="sm"/>
            <a:tailEnd type="none" w="sm" len="sm"/>
          </a:ln>
        </p:spPr>
      </p:pic>
      <p:sp>
        <p:nvSpPr>
          <p:cNvPr id="350" name="Google Shape;350;p35"/>
          <p:cNvSpPr/>
          <p:nvPr/>
        </p:nvSpPr>
        <p:spPr>
          <a:xfrm rot="-5400000">
            <a:off x="5021325" y="1410525"/>
            <a:ext cx="317700" cy="869700"/>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rot="-5400000">
            <a:off x="7067450" y="2827225"/>
            <a:ext cx="317700" cy="869700"/>
          </a:xfrm>
          <a:prstGeom prst="up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txBox="1"/>
          <p:nvPr/>
        </p:nvSpPr>
        <p:spPr>
          <a:xfrm>
            <a:off x="403175" y="3811800"/>
            <a:ext cx="77850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Both NM-MSSA and NM-ASR are Title I, ESSA-required assessment. LEAs are required to test &gt;95% of eligible students. DTCs are responsible for ensuring that every student at every school is tested.</a:t>
            </a:r>
            <a:endParaRPr sz="19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b69f932e4c_3_7"/>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Test Monitoring Using Educator Portal</a:t>
            </a:r>
            <a:endParaRPr/>
          </a:p>
        </p:txBody>
      </p:sp>
      <p:sp>
        <p:nvSpPr>
          <p:cNvPr id="358" name="Google Shape;358;g1b69f932e4c_3_7"/>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27</a:t>
            </a:fld>
            <a:endParaRPr/>
          </a:p>
        </p:txBody>
      </p:sp>
      <p:pic>
        <p:nvPicPr>
          <p:cNvPr id="359" name="Google Shape;359;g1b69f932e4c_3_7"/>
          <p:cNvPicPr preferRelativeResize="0"/>
          <p:nvPr/>
        </p:nvPicPr>
        <p:blipFill>
          <a:blip r:embed="rId3">
            <a:alphaModFix/>
          </a:blip>
          <a:stretch>
            <a:fillRect/>
          </a:stretch>
        </p:blipFill>
        <p:spPr>
          <a:xfrm>
            <a:off x="1421075" y="1285199"/>
            <a:ext cx="7198725" cy="1778575"/>
          </a:xfrm>
          <a:prstGeom prst="rect">
            <a:avLst/>
          </a:prstGeom>
          <a:noFill/>
          <a:ln w="9525" cap="flat" cmpd="sng">
            <a:solidFill>
              <a:schemeClr val="dk1"/>
            </a:solidFill>
            <a:prstDash val="solid"/>
            <a:round/>
            <a:headEnd type="none" w="sm" len="sm"/>
            <a:tailEnd type="none" w="sm" len="sm"/>
          </a:ln>
          <a:effectLst>
            <a:outerShdw blurRad="57150" dist="114300" dir="5400000" algn="bl" rotWithShape="0">
              <a:srgbClr val="000000">
                <a:alpha val="50000"/>
              </a:srgbClr>
            </a:outerShdw>
          </a:effectLst>
        </p:spPr>
      </p:pic>
      <p:pic>
        <p:nvPicPr>
          <p:cNvPr id="360" name="Google Shape;360;g1b69f932e4c_3_7"/>
          <p:cNvPicPr preferRelativeResize="0"/>
          <p:nvPr/>
        </p:nvPicPr>
        <p:blipFill>
          <a:blip r:embed="rId4">
            <a:alphaModFix/>
          </a:blip>
          <a:stretch>
            <a:fillRect/>
          </a:stretch>
        </p:blipFill>
        <p:spPr>
          <a:xfrm>
            <a:off x="387375" y="2853300"/>
            <a:ext cx="7198725" cy="1927950"/>
          </a:xfrm>
          <a:prstGeom prst="rect">
            <a:avLst/>
          </a:prstGeom>
          <a:noFill/>
          <a:ln w="9525" cap="flat" cmpd="sng">
            <a:solidFill>
              <a:schemeClr val="dk1"/>
            </a:solidFill>
            <a:prstDash val="solid"/>
            <a:round/>
            <a:headEnd type="none" w="sm" len="sm"/>
            <a:tailEnd type="none" w="sm" len="sm"/>
          </a:ln>
          <a:effectLst>
            <a:outerShdw blurRad="57150" dist="11430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b240cd80ba_7_168"/>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Testing Irregularities </a:t>
            </a:r>
            <a:endParaRPr/>
          </a:p>
        </p:txBody>
      </p:sp>
      <p:sp>
        <p:nvSpPr>
          <p:cNvPr id="366" name="Google Shape;366;g1b240cd80ba_7_168"/>
          <p:cNvSpPr txBox="1">
            <a:spLocks noGrp="1"/>
          </p:cNvSpPr>
          <p:nvPr>
            <p:ph type="body" idx="1"/>
          </p:nvPr>
        </p:nvSpPr>
        <p:spPr>
          <a:xfrm>
            <a:off x="387375" y="1371600"/>
            <a:ext cx="4670100" cy="32577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0"/>
              </a:spcBef>
              <a:spcAft>
                <a:spcPts val="0"/>
              </a:spcAft>
              <a:buClr>
                <a:schemeClr val="dk2"/>
              </a:buClr>
              <a:buSzPts val="1800"/>
              <a:buFont typeface="Calibri"/>
              <a:buChar char="•"/>
            </a:pPr>
            <a:r>
              <a:rPr lang="en-US">
                <a:solidFill>
                  <a:schemeClr val="dk2"/>
                </a:solidFill>
              </a:rPr>
              <a:t>All irregularities should be reported through the DTC portal</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US">
                <a:solidFill>
                  <a:schemeClr val="dk2"/>
                </a:solidFill>
              </a:rPr>
              <a:t>The Testing Irregularities Supplemental Resource is available to help determine if an action qualifies as a reportable irregularity</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a:solidFill>
                  <a:schemeClr val="dk2"/>
                </a:solidFill>
              </a:rPr>
              <a:t>Please specify on your irregularity report whether you believe the session should be invalidated</a:t>
            </a:r>
            <a:endParaRPr>
              <a:solidFill>
                <a:schemeClr val="dk2"/>
              </a:solidFill>
            </a:endParaRPr>
          </a:p>
          <a:p>
            <a:pPr marL="457200" lvl="0" indent="-342900" algn="l" rtl="0">
              <a:lnSpc>
                <a:spcPct val="100000"/>
              </a:lnSpc>
              <a:spcBef>
                <a:spcPts val="0"/>
              </a:spcBef>
              <a:spcAft>
                <a:spcPts val="0"/>
              </a:spcAft>
              <a:buClr>
                <a:schemeClr val="dk2"/>
              </a:buClr>
              <a:buSzPts val="1800"/>
              <a:buFont typeface="Calibri"/>
              <a:buChar char="•"/>
            </a:pPr>
            <a:r>
              <a:rPr lang="en-US">
                <a:solidFill>
                  <a:schemeClr val="dk2"/>
                </a:solidFill>
              </a:rPr>
              <a:t>The Assessment Bureau will make the final determination if an irregularity warrants a testing invalidation </a:t>
            </a:r>
            <a:endParaRPr sz="2000"/>
          </a:p>
        </p:txBody>
      </p:sp>
      <p:sp>
        <p:nvSpPr>
          <p:cNvPr id="367" name="Google Shape;367;g1b240cd80ba_7_168"/>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28</a:t>
            </a:fld>
            <a:endParaRPr/>
          </a:p>
        </p:txBody>
      </p:sp>
      <p:pic>
        <p:nvPicPr>
          <p:cNvPr id="368" name="Google Shape;368;g1b240cd80ba_7_168"/>
          <p:cNvPicPr preferRelativeResize="0"/>
          <p:nvPr/>
        </p:nvPicPr>
        <p:blipFill rotWithShape="1">
          <a:blip r:embed="rId3">
            <a:alphaModFix/>
          </a:blip>
          <a:srcRect/>
          <a:stretch/>
        </p:blipFill>
        <p:spPr>
          <a:xfrm>
            <a:off x="5211400" y="1422500"/>
            <a:ext cx="2905125" cy="3155900"/>
          </a:xfrm>
          <a:prstGeom prst="rect">
            <a:avLst/>
          </a:prstGeom>
          <a:noFill/>
          <a:ln w="9525" cap="flat" cmpd="sng">
            <a:solidFill>
              <a:srgbClr val="969890"/>
            </a:solidFill>
            <a:prstDash val="solid"/>
            <a:round/>
            <a:headEnd type="none" w="sm" len="sm"/>
            <a:tailEnd type="none" w="sm" len="sm"/>
          </a:ln>
          <a:effectLst>
            <a:outerShdw blurRad="57150" dist="114300" dir="5400000" algn="bl" rotWithShape="0">
              <a:srgbClr val="000000">
                <a:alpha val="498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b240cd80ba_7_161"/>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General Rules-Testing Invalidation</a:t>
            </a:r>
            <a:endParaRPr/>
          </a:p>
        </p:txBody>
      </p:sp>
      <p:sp>
        <p:nvSpPr>
          <p:cNvPr id="374" name="Google Shape;374;g1b240cd80ba_7_161"/>
          <p:cNvSpPr txBox="1">
            <a:spLocks noGrp="1"/>
          </p:cNvSpPr>
          <p:nvPr>
            <p:ph type="body" idx="1"/>
          </p:nvPr>
        </p:nvSpPr>
        <p:spPr>
          <a:xfrm>
            <a:off x="387375" y="1371600"/>
            <a:ext cx="8403900" cy="3257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Clr>
                <a:schemeClr val="dk2"/>
              </a:buClr>
              <a:buSzPts val="1800"/>
              <a:buFont typeface="Calibri"/>
              <a:buChar char="•"/>
            </a:pPr>
            <a:r>
              <a:rPr lang="en-US">
                <a:solidFill>
                  <a:schemeClr val="dk2"/>
                </a:solidFill>
              </a:rPr>
              <a:t>If a test can be valid, it is valid; Try to not penalize a student by making them take an assessment multiple times</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a:solidFill>
                  <a:schemeClr val="dk2"/>
                </a:solidFill>
              </a:rPr>
              <a:t>Invalidations are warranted for the following circumstances:</a:t>
            </a:r>
            <a:endParaRPr>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A student completes an assessment without accommodations documented in IEP, 504, or EL Plan</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A student completes an assessment with accommodations not in an IEP, 504, or EL Plan</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There is evidence that a student used a phone or electronic device to cheat or compromise test security</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There is evidence that the TA or proctor did not follow the standardized testing procedures outlined in the TAM</a:t>
            </a:r>
            <a:endParaRPr sz="1800">
              <a:solidFill>
                <a:schemeClr val="dk2"/>
              </a:solidFill>
            </a:endParaRPr>
          </a:p>
        </p:txBody>
      </p:sp>
      <p:sp>
        <p:nvSpPr>
          <p:cNvPr id="375" name="Google Shape;375;g1b240cd80ba_7_161"/>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29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345853" y="287429"/>
            <a:ext cx="7200900" cy="77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New Mexico’s ESSA (Title 1) Assessments?</a:t>
            </a:r>
            <a:endParaRPr/>
          </a:p>
        </p:txBody>
      </p:sp>
      <p:sp>
        <p:nvSpPr>
          <p:cNvPr id="134" name="Google Shape;134;p3"/>
          <p:cNvSpPr txBox="1">
            <a:spLocks noGrp="1"/>
          </p:cNvSpPr>
          <p:nvPr>
            <p:ph type="sldNum" idx="12"/>
          </p:nvPr>
        </p:nvSpPr>
        <p:spPr>
          <a:xfrm>
            <a:off x="1348741" y="4767264"/>
            <a:ext cx="350837"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595959"/>
              </a:buClr>
              <a:buSzPts val="825"/>
              <a:buNone/>
            </a:pPr>
            <a:fld id="{00000000-1234-1234-1234-123412341234}" type="slidenum">
              <a:rPr lang="en-US">
                <a:solidFill>
                  <a:srgbClr val="595959"/>
                </a:solidFill>
                <a:latin typeface="Calibri"/>
                <a:ea typeface="Calibri"/>
                <a:cs typeface="Calibri"/>
                <a:sym typeface="Calibri"/>
              </a:rPr>
              <a:t>3</a:t>
            </a:fld>
            <a:endParaRPr>
              <a:solidFill>
                <a:srgbClr val="595959"/>
              </a:solidFill>
              <a:latin typeface="Calibri"/>
              <a:ea typeface="Calibri"/>
              <a:cs typeface="Calibri"/>
              <a:sym typeface="Calibri"/>
            </a:endParaRPr>
          </a:p>
        </p:txBody>
      </p:sp>
      <p:sp>
        <p:nvSpPr>
          <p:cNvPr id="135" name="Google Shape;135;p3"/>
          <p:cNvSpPr/>
          <p:nvPr/>
        </p:nvSpPr>
        <p:spPr>
          <a:xfrm>
            <a:off x="2434983" y="1884936"/>
            <a:ext cx="2030355" cy="485239"/>
          </a:xfrm>
          <a:prstGeom prst="roundRect">
            <a:avLst>
              <a:gd name="adj" fmla="val 16667"/>
            </a:avLst>
          </a:prstGeom>
          <a:solidFill>
            <a:schemeClr val="accent1"/>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Measures of Student Success &amp; Achievement (MSSA)</a:t>
            </a:r>
            <a:endParaRPr sz="1400" b="0" i="0" u="none" strike="noStrike" cap="none">
              <a:solidFill>
                <a:srgbClr val="000000"/>
              </a:solidFill>
              <a:latin typeface="Arial"/>
              <a:ea typeface="Arial"/>
              <a:cs typeface="Arial"/>
              <a:sym typeface="Arial"/>
            </a:endParaRPr>
          </a:p>
        </p:txBody>
      </p:sp>
      <p:sp>
        <p:nvSpPr>
          <p:cNvPr id="136" name="Google Shape;136;p3"/>
          <p:cNvSpPr txBox="1"/>
          <p:nvPr/>
        </p:nvSpPr>
        <p:spPr>
          <a:xfrm>
            <a:off x="2548585" y="2535404"/>
            <a:ext cx="1783319" cy="276999"/>
          </a:xfrm>
          <a:prstGeom prst="rect">
            <a:avLst/>
          </a:prstGeom>
          <a:solidFill>
            <a:schemeClr val="accent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Math 3-8</a:t>
            </a: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6979941" y="2541830"/>
            <a:ext cx="1783317" cy="276999"/>
          </a:xfrm>
          <a:prstGeom prst="rect">
            <a:avLst/>
          </a:prstGeom>
          <a:solidFill>
            <a:srgbClr val="F9E6A0"/>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Math 3-8, &amp; 11</a:t>
            </a:r>
            <a:endParaRPr sz="1400" b="0" i="0" u="none" strike="noStrike" cap="none">
              <a:solidFill>
                <a:srgbClr val="000000"/>
              </a:solidFill>
              <a:latin typeface="Arial"/>
              <a:ea typeface="Arial"/>
              <a:cs typeface="Arial"/>
              <a:sym typeface="Arial"/>
            </a:endParaRPr>
          </a:p>
        </p:txBody>
      </p:sp>
      <p:sp>
        <p:nvSpPr>
          <p:cNvPr id="138" name="Google Shape;138;p3"/>
          <p:cNvSpPr txBox="1"/>
          <p:nvPr/>
        </p:nvSpPr>
        <p:spPr>
          <a:xfrm>
            <a:off x="6979940" y="2893116"/>
            <a:ext cx="1783317" cy="276999"/>
          </a:xfrm>
          <a:prstGeom prst="rect">
            <a:avLst/>
          </a:prstGeom>
          <a:solidFill>
            <a:srgbClr val="F9E6A0"/>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Science 5, 8, &amp; 11</a:t>
            </a:r>
            <a:endParaRPr sz="1400" b="0" i="0" u="none" strike="noStrike" cap="none">
              <a:solidFill>
                <a:srgbClr val="000000"/>
              </a:solidFill>
              <a:latin typeface="Arial"/>
              <a:ea typeface="Arial"/>
              <a:cs typeface="Arial"/>
              <a:sym typeface="Arial"/>
            </a:endParaRPr>
          </a:p>
        </p:txBody>
      </p:sp>
      <p:sp>
        <p:nvSpPr>
          <p:cNvPr id="139" name="Google Shape;139;p3"/>
          <p:cNvSpPr txBox="1"/>
          <p:nvPr/>
        </p:nvSpPr>
        <p:spPr>
          <a:xfrm>
            <a:off x="2548585" y="2902071"/>
            <a:ext cx="1783319" cy="276999"/>
          </a:xfrm>
          <a:prstGeom prst="rect">
            <a:avLst/>
          </a:prstGeom>
          <a:solidFill>
            <a:schemeClr val="accent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ELA 3-8</a:t>
            </a:r>
            <a:endParaRPr sz="1400" b="0" i="0" u="none" strike="noStrike" cap="none">
              <a:solidFill>
                <a:srgbClr val="000000"/>
              </a:solidFill>
              <a:latin typeface="Arial"/>
              <a:ea typeface="Arial"/>
              <a:cs typeface="Arial"/>
              <a:sym typeface="Arial"/>
            </a:endParaRPr>
          </a:p>
        </p:txBody>
      </p:sp>
      <p:sp>
        <p:nvSpPr>
          <p:cNvPr id="140" name="Google Shape;140;p3"/>
          <p:cNvSpPr txBox="1"/>
          <p:nvPr/>
        </p:nvSpPr>
        <p:spPr>
          <a:xfrm>
            <a:off x="2618523" y="4000831"/>
            <a:ext cx="1783319" cy="276999"/>
          </a:xfrm>
          <a:prstGeom prst="rect">
            <a:avLst/>
          </a:prstGeom>
          <a:solidFill>
            <a:schemeClr val="accent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Science 5, 8, 11</a:t>
            </a: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6979940" y="3244402"/>
            <a:ext cx="1783317" cy="276999"/>
          </a:xfrm>
          <a:prstGeom prst="rect">
            <a:avLst/>
          </a:prstGeom>
          <a:solidFill>
            <a:srgbClr val="F9E6A0"/>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ELA 3-8, &amp; 11</a:t>
            </a: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6979939" y="1829944"/>
            <a:ext cx="1783318" cy="485239"/>
          </a:xfrm>
          <a:prstGeom prst="roundRect">
            <a:avLst>
              <a:gd name="adj" fmla="val 16667"/>
            </a:avLst>
          </a:prstGeom>
          <a:solidFill>
            <a:schemeClr val="accent2"/>
          </a:solidFill>
          <a:ln w="9525" cap="flat" cmpd="sng">
            <a:solidFill>
              <a:schemeClr val="accent3"/>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Dynamic Learning Maps (DLM)</a:t>
            </a: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2608747" y="3408482"/>
            <a:ext cx="1783318" cy="485239"/>
          </a:xfrm>
          <a:prstGeom prst="roundRect">
            <a:avLst>
              <a:gd name="adj" fmla="val 16667"/>
            </a:avLst>
          </a:prstGeom>
          <a:solidFill>
            <a:schemeClr val="accent1"/>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Assessment of Science Readiness (ASR)</a:t>
            </a: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4784517" y="1850111"/>
            <a:ext cx="1783318" cy="510778"/>
          </a:xfrm>
          <a:prstGeom prst="roundRect">
            <a:avLst>
              <a:gd name="adj" fmla="val 16667"/>
            </a:avLst>
          </a:prstGeom>
          <a:solidFill>
            <a:schemeClr val="accent1"/>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SAT School Day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45" name="Google Shape;145;p3"/>
          <p:cNvSpPr txBox="1"/>
          <p:nvPr/>
        </p:nvSpPr>
        <p:spPr>
          <a:xfrm>
            <a:off x="4784517" y="2564016"/>
            <a:ext cx="1783317" cy="276999"/>
          </a:xfrm>
          <a:prstGeom prst="rect">
            <a:avLst/>
          </a:prstGeom>
          <a:solidFill>
            <a:schemeClr val="accent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Math 11</a:t>
            </a:r>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4784517" y="2952270"/>
            <a:ext cx="1783317" cy="276999"/>
          </a:xfrm>
          <a:prstGeom prst="rect">
            <a:avLst/>
          </a:prstGeom>
          <a:solidFill>
            <a:schemeClr val="accent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Reading 11</a:t>
            </a: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345859" y="1891367"/>
            <a:ext cx="1783318" cy="485239"/>
          </a:xfrm>
          <a:prstGeom prst="roundRect">
            <a:avLst>
              <a:gd name="adj" fmla="val 16667"/>
            </a:avLst>
          </a:prstGeom>
          <a:solidFill>
            <a:schemeClr val="accent6"/>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ACCESS for ELLs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p:txBody>
      </p:sp>
      <p:sp>
        <p:nvSpPr>
          <p:cNvPr id="148" name="Google Shape;148;p3"/>
          <p:cNvSpPr txBox="1"/>
          <p:nvPr/>
        </p:nvSpPr>
        <p:spPr>
          <a:xfrm>
            <a:off x="345859" y="2560980"/>
            <a:ext cx="1783317" cy="276999"/>
          </a:xfrm>
          <a:prstGeom prst="rect">
            <a:avLst/>
          </a:prstGeom>
          <a:solidFill>
            <a:srgbClr val="F3DCD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ELP* K-12</a:t>
            </a: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6944478" y="4000577"/>
            <a:ext cx="1783318" cy="510778"/>
          </a:xfrm>
          <a:prstGeom prst="roundRect">
            <a:avLst>
              <a:gd name="adj" fmla="val 16667"/>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Alternate ACCESS for ELLs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50" name="Google Shape;150;p3"/>
          <p:cNvSpPr txBox="1"/>
          <p:nvPr/>
        </p:nvSpPr>
        <p:spPr>
          <a:xfrm>
            <a:off x="6979940" y="4581219"/>
            <a:ext cx="1783317" cy="276999"/>
          </a:xfrm>
          <a:prstGeom prst="rect">
            <a:avLst/>
          </a:prstGeom>
          <a:solidFill>
            <a:srgbClr val="F9E6A0"/>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ELP* 1-12</a:t>
            </a:r>
            <a:endParaRPr sz="1400" b="0" i="0" u="none" strike="noStrike" cap="none">
              <a:solidFill>
                <a:srgbClr val="000000"/>
              </a:solidFill>
              <a:latin typeface="Arial"/>
              <a:ea typeface="Arial"/>
              <a:cs typeface="Arial"/>
              <a:sym typeface="Arial"/>
            </a:endParaRPr>
          </a:p>
        </p:txBody>
      </p:sp>
      <p:sp>
        <p:nvSpPr>
          <p:cNvPr id="151" name="Google Shape;151;p3"/>
          <p:cNvSpPr txBox="1"/>
          <p:nvPr/>
        </p:nvSpPr>
        <p:spPr>
          <a:xfrm>
            <a:off x="6726835" y="1065037"/>
            <a:ext cx="221326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595959"/>
                </a:solidFill>
                <a:latin typeface="Calibri"/>
                <a:ea typeface="Calibri"/>
                <a:cs typeface="Calibri"/>
                <a:sym typeface="Calibri"/>
              </a:rPr>
              <a:t>Only Those w/the Most Significant Cognitive Disabilities, Including ELs </a:t>
            </a:r>
            <a:endParaRPr sz="1400" b="0" i="0" u="none" strike="noStrike" cap="none">
              <a:solidFill>
                <a:srgbClr val="000000"/>
              </a:solidFill>
              <a:latin typeface="Arial"/>
              <a:ea typeface="Arial"/>
              <a:cs typeface="Arial"/>
              <a:sym typeface="Arial"/>
            </a:endParaRPr>
          </a:p>
        </p:txBody>
      </p:sp>
      <p:sp>
        <p:nvSpPr>
          <p:cNvPr id="152" name="Google Shape;152;p3"/>
          <p:cNvSpPr txBox="1"/>
          <p:nvPr/>
        </p:nvSpPr>
        <p:spPr>
          <a:xfrm>
            <a:off x="3187149" y="1185319"/>
            <a:ext cx="226612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595959"/>
                </a:solidFill>
                <a:latin typeface="Calibri"/>
                <a:ea typeface="Calibri"/>
                <a:cs typeface="Calibri"/>
                <a:sym typeface="Calibri"/>
              </a:rPr>
              <a:t>General Education, Including ELs &amp; Students w/Disabilities</a:t>
            </a:r>
            <a:endParaRPr sz="1400" b="0" i="0" u="none" strike="noStrike" cap="none">
              <a:solidFill>
                <a:srgbClr val="000000"/>
              </a:solidFill>
              <a:latin typeface="Arial"/>
              <a:ea typeface="Arial"/>
              <a:cs typeface="Arial"/>
              <a:sym typeface="Arial"/>
            </a:endParaRPr>
          </a:p>
        </p:txBody>
      </p:sp>
      <p:sp>
        <p:nvSpPr>
          <p:cNvPr id="153" name="Google Shape;153;p3"/>
          <p:cNvSpPr txBox="1"/>
          <p:nvPr/>
        </p:nvSpPr>
        <p:spPr>
          <a:xfrm>
            <a:off x="153886" y="1222956"/>
            <a:ext cx="223871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595959"/>
                </a:solidFill>
                <a:latin typeface="Calibri"/>
                <a:ea typeface="Calibri"/>
                <a:cs typeface="Calibri"/>
                <a:sym typeface="Calibri"/>
              </a:rPr>
              <a:t>Only ELs in General Education, Including Students w/Disabilities</a:t>
            </a:r>
            <a:endParaRPr sz="1400" b="0" i="0" u="none" strike="noStrike" cap="none">
              <a:solidFill>
                <a:srgbClr val="000000"/>
              </a:solidFill>
              <a:latin typeface="Arial"/>
              <a:ea typeface="Arial"/>
              <a:cs typeface="Arial"/>
              <a:sym typeface="Arial"/>
            </a:endParaRPr>
          </a:p>
        </p:txBody>
      </p:sp>
      <p:sp>
        <p:nvSpPr>
          <p:cNvPr id="154" name="Google Shape;154;p3"/>
          <p:cNvSpPr txBox="1"/>
          <p:nvPr/>
        </p:nvSpPr>
        <p:spPr>
          <a:xfrm>
            <a:off x="43537" y="2936281"/>
            <a:ext cx="244743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595959"/>
                </a:solidFill>
                <a:latin typeface="Calibri"/>
                <a:ea typeface="Calibri"/>
                <a:cs typeface="Calibri"/>
                <a:sym typeface="Calibri"/>
              </a:rPr>
              <a:t>*ELP = English Language Proficiency </a:t>
            </a:r>
            <a:endParaRPr sz="1400" b="0" i="0" u="none" strike="noStrike" cap="none">
              <a:solidFill>
                <a:srgbClr val="000000"/>
              </a:solidFill>
              <a:latin typeface="Arial"/>
              <a:ea typeface="Arial"/>
              <a:cs typeface="Arial"/>
              <a:sym typeface="Arial"/>
            </a:endParaRPr>
          </a:p>
        </p:txBody>
      </p:sp>
      <p:cxnSp>
        <p:nvCxnSpPr>
          <p:cNvPr id="155" name="Google Shape;155;p3"/>
          <p:cNvCxnSpPr/>
          <p:nvPr/>
        </p:nvCxnSpPr>
        <p:spPr>
          <a:xfrm>
            <a:off x="2358523" y="1321258"/>
            <a:ext cx="0" cy="3597378"/>
          </a:xfrm>
          <a:prstGeom prst="straightConnector1">
            <a:avLst/>
          </a:prstGeom>
          <a:noFill/>
          <a:ln w="38100" cap="flat" cmpd="sng">
            <a:solidFill>
              <a:schemeClr val="dk2"/>
            </a:solidFill>
            <a:prstDash val="solid"/>
            <a:round/>
            <a:headEnd type="none" w="sm" len="sm"/>
            <a:tailEnd type="none" w="sm" len="sm"/>
          </a:ln>
        </p:spPr>
      </p:cxnSp>
      <p:cxnSp>
        <p:nvCxnSpPr>
          <p:cNvPr id="156" name="Google Shape;156;p3"/>
          <p:cNvCxnSpPr/>
          <p:nvPr/>
        </p:nvCxnSpPr>
        <p:spPr>
          <a:xfrm>
            <a:off x="6726835" y="1292080"/>
            <a:ext cx="0" cy="3597378"/>
          </a:xfrm>
          <a:prstGeom prst="straightConnector1">
            <a:avLst/>
          </a:prstGeom>
          <a:noFill/>
          <a:ln w="38100" cap="flat" cmpd="sng">
            <a:solidFill>
              <a:schemeClr val="dk2"/>
            </a:solidFill>
            <a:prstDash val="solid"/>
            <a:round/>
            <a:headEnd type="none" w="sm" len="sm"/>
            <a:tailEnd type="none" w="sm" len="sm"/>
          </a:ln>
        </p:spPr>
      </p:cxnSp>
      <p:sp>
        <p:nvSpPr>
          <p:cNvPr id="157" name="Google Shape;157;p3"/>
          <p:cNvSpPr txBox="1"/>
          <p:nvPr/>
        </p:nvSpPr>
        <p:spPr>
          <a:xfrm>
            <a:off x="6646555" y="3589644"/>
            <a:ext cx="237382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595959"/>
                </a:solidFill>
                <a:latin typeface="Calibri"/>
                <a:ea typeface="Calibri"/>
                <a:cs typeface="Calibri"/>
                <a:sym typeface="Calibri"/>
              </a:rPr>
              <a:t>Only ELs w/the Most Significant Cognitive Disabilities</a:t>
            </a:r>
            <a:endParaRPr sz="1200" b="1" i="0" u="none" strike="noStrike" cap="none">
              <a:solidFill>
                <a:srgbClr val="595959"/>
              </a:solidFill>
              <a:latin typeface="Calibri"/>
              <a:ea typeface="Calibri"/>
              <a:cs typeface="Calibri"/>
              <a:sym typeface="Calibri"/>
            </a:endParaRPr>
          </a:p>
        </p:txBody>
      </p:sp>
      <p:sp>
        <p:nvSpPr>
          <p:cNvPr id="158" name="Google Shape;158;p3"/>
          <p:cNvSpPr txBox="1"/>
          <p:nvPr/>
        </p:nvSpPr>
        <p:spPr>
          <a:xfrm>
            <a:off x="4794292" y="4000831"/>
            <a:ext cx="1783319" cy="276999"/>
          </a:xfrm>
          <a:prstGeom prst="rect">
            <a:avLst/>
          </a:prstGeom>
          <a:solidFill>
            <a:schemeClr val="accent5"/>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0000"/>
                </a:solidFill>
                <a:latin typeface="Calibri"/>
                <a:ea typeface="Calibri"/>
                <a:cs typeface="Calibri"/>
                <a:sym typeface="Calibri"/>
              </a:rPr>
              <a:t>Spanish Reading 11</a:t>
            </a:r>
            <a:endParaRPr sz="1400" b="0" i="0" u="none" strike="noStrike" cap="none">
              <a:solidFill>
                <a:srgbClr val="000000"/>
              </a:solidFill>
              <a:latin typeface="Arial"/>
              <a:ea typeface="Arial"/>
              <a:cs typeface="Arial"/>
              <a:sym typeface="Arial"/>
            </a:endParaRPr>
          </a:p>
        </p:txBody>
      </p:sp>
      <p:sp>
        <p:nvSpPr>
          <p:cNvPr id="159" name="Google Shape;159;p3"/>
          <p:cNvSpPr/>
          <p:nvPr/>
        </p:nvSpPr>
        <p:spPr>
          <a:xfrm>
            <a:off x="4784516" y="3408482"/>
            <a:ext cx="1783318" cy="485206"/>
          </a:xfrm>
          <a:prstGeom prst="roundRect">
            <a:avLst>
              <a:gd name="adj" fmla="val 16667"/>
            </a:avLst>
          </a:prstGeom>
          <a:solidFill>
            <a:schemeClr val="accent1"/>
          </a:solidFill>
          <a:ln w="9525" cap="flat" cmpd="sng">
            <a:solidFill>
              <a:srgbClr val="00000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Standardized Based Assessment (SBA)</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b69f932e4c_3_20"/>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General Rules-Testing Invalidation</a:t>
            </a:r>
            <a:endParaRPr/>
          </a:p>
        </p:txBody>
      </p:sp>
      <p:sp>
        <p:nvSpPr>
          <p:cNvPr id="381" name="Google Shape;381;g1b69f932e4c_3_20"/>
          <p:cNvSpPr txBox="1">
            <a:spLocks noGrp="1"/>
          </p:cNvSpPr>
          <p:nvPr>
            <p:ph type="body" idx="1"/>
          </p:nvPr>
        </p:nvSpPr>
        <p:spPr>
          <a:xfrm>
            <a:off x="387375" y="1371600"/>
            <a:ext cx="8705100" cy="3257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Clr>
                <a:schemeClr val="dk2"/>
              </a:buClr>
              <a:buSzPts val="1800"/>
              <a:buChar char="•"/>
            </a:pPr>
            <a:r>
              <a:rPr lang="en-US">
                <a:solidFill>
                  <a:schemeClr val="dk2"/>
                </a:solidFill>
              </a:rPr>
              <a:t>Invalidations are not warranted for the following circumstances:</a:t>
            </a:r>
            <a:endParaRPr>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A student must leave the assessment before completion; in this case, simply allow the student to pick up where they left off when they return to school, but ask TA to monitor that the student does revisit previously completed questions</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Student is caught with a phone or other electronic device, but no evidence of cheating or a test security breach can be found</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A student accidentally submits the assessment before finishing; in this case, you must send an email to PED, and they will authorize Cognia Help and Support to “re-open” the test</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US" sz="1800">
                <a:solidFill>
                  <a:schemeClr val="dk2"/>
                </a:solidFill>
              </a:rPr>
              <a:t>Students test using another’s testing ticket; in this case, email PED and have them request a score swap</a:t>
            </a:r>
            <a:endParaRPr sz="1800">
              <a:solidFill>
                <a:schemeClr val="dk2"/>
              </a:solidFill>
            </a:endParaRPr>
          </a:p>
        </p:txBody>
      </p:sp>
      <p:sp>
        <p:nvSpPr>
          <p:cNvPr id="382" name="Google Shape;382;g1b69f932e4c_3_20"/>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30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b69f932e4c_3_26"/>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Test Completion Status</a:t>
            </a:r>
            <a:endParaRPr/>
          </a:p>
        </p:txBody>
      </p:sp>
      <p:sp>
        <p:nvSpPr>
          <p:cNvPr id="388" name="Google Shape;388;g1b69f932e4c_3_26"/>
          <p:cNvSpPr txBox="1">
            <a:spLocks noGrp="1"/>
          </p:cNvSpPr>
          <p:nvPr>
            <p:ph type="body" idx="1"/>
          </p:nvPr>
        </p:nvSpPr>
        <p:spPr>
          <a:xfrm>
            <a:off x="387375" y="1371600"/>
            <a:ext cx="8705100" cy="3257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Clr>
                <a:schemeClr val="dk2"/>
              </a:buClr>
              <a:buSzPts val="1800"/>
              <a:buChar char="•"/>
            </a:pPr>
            <a:r>
              <a:rPr lang="en-US" b="1" i="1">
                <a:solidFill>
                  <a:schemeClr val="dk2"/>
                </a:solidFill>
              </a:rPr>
              <a:t>Withdrew Before Test Completion</a:t>
            </a:r>
            <a:r>
              <a:rPr lang="en-US">
                <a:solidFill>
                  <a:schemeClr val="dk2"/>
                </a:solidFill>
              </a:rPr>
              <a:t>: Student withdrew from LEA before beginning and/or completing the assessment</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b="1" i="1">
                <a:solidFill>
                  <a:schemeClr val="dk2"/>
                </a:solidFill>
              </a:rPr>
              <a:t>Language Exempt for Reading</a:t>
            </a:r>
            <a:r>
              <a:rPr lang="en-US">
                <a:solidFill>
                  <a:schemeClr val="dk2"/>
                </a:solidFill>
              </a:rPr>
              <a:t>: Student is an EL student in his or </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b="1" i="1">
                <a:solidFill>
                  <a:schemeClr val="dk2"/>
                </a:solidFill>
              </a:rPr>
              <a:t>PED-Approved Medical Exemption</a:t>
            </a:r>
            <a:r>
              <a:rPr lang="en-US">
                <a:solidFill>
                  <a:schemeClr val="dk2"/>
                </a:solidFill>
              </a:rPr>
              <a:t>: LEA has an approved medical exemption on file for the student</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b="1" i="1">
                <a:solidFill>
                  <a:schemeClr val="dk2"/>
                </a:solidFill>
              </a:rPr>
              <a:t>Parental Refusal/Non-compliance</a:t>
            </a:r>
            <a:r>
              <a:rPr lang="en-US">
                <a:solidFill>
                  <a:schemeClr val="dk2"/>
                </a:solidFill>
              </a:rPr>
              <a:t>: Despite LEA’s best efforts, parent refuses to bring student in to test or student refuses to sit and complete the assessment</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b="1" i="1">
                <a:solidFill>
                  <a:schemeClr val="dk2"/>
                </a:solidFill>
              </a:rPr>
              <a:t>PED-Approved Test Invalidation</a:t>
            </a:r>
            <a:r>
              <a:rPr lang="en-US">
                <a:solidFill>
                  <a:schemeClr val="dk2"/>
                </a:solidFill>
              </a:rPr>
              <a:t>: An invalidation was warranted and student has a duplicate test with a valid score</a:t>
            </a:r>
            <a:endParaRPr>
              <a:solidFill>
                <a:schemeClr val="dk2"/>
              </a:solidFill>
            </a:endParaRPr>
          </a:p>
          <a:p>
            <a:pPr marL="457200" lvl="0" indent="-342900" algn="l" rtl="0">
              <a:lnSpc>
                <a:spcPct val="100000"/>
              </a:lnSpc>
              <a:spcBef>
                <a:spcPts val="0"/>
              </a:spcBef>
              <a:spcAft>
                <a:spcPts val="0"/>
              </a:spcAft>
              <a:buClr>
                <a:schemeClr val="dk2"/>
              </a:buClr>
              <a:buSzPts val="1800"/>
              <a:buChar char="•"/>
            </a:pPr>
            <a:r>
              <a:rPr lang="en-US" b="1" i="1">
                <a:solidFill>
                  <a:schemeClr val="dk2"/>
                </a:solidFill>
              </a:rPr>
              <a:t>Absent During Window/Chronically Absent:</a:t>
            </a:r>
            <a:r>
              <a:rPr lang="en-US">
                <a:solidFill>
                  <a:schemeClr val="dk2"/>
                </a:solidFill>
              </a:rPr>
              <a:t> Student and/or family was in quarantine; student was absent during the duration of window; student is chronically absent </a:t>
            </a:r>
            <a:endParaRPr>
              <a:solidFill>
                <a:schemeClr val="dk2"/>
              </a:solidFill>
            </a:endParaRPr>
          </a:p>
        </p:txBody>
      </p:sp>
      <p:sp>
        <p:nvSpPr>
          <p:cNvPr id="389" name="Google Shape;389;g1b69f932e4c_3_26"/>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31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b69f932e4c_3_34"/>
          <p:cNvSpPr txBox="1">
            <a:spLocks noGrp="1"/>
          </p:cNvSpPr>
          <p:nvPr>
            <p:ph type="title"/>
          </p:nvPr>
        </p:nvSpPr>
        <p:spPr>
          <a:xfrm>
            <a:off x="387375" y="191350"/>
            <a:ext cx="7785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Additional MSSA, ASR, SBA Trainings</a:t>
            </a:r>
            <a:endParaRPr/>
          </a:p>
        </p:txBody>
      </p:sp>
      <p:sp>
        <p:nvSpPr>
          <p:cNvPr id="395" name="Google Shape;395;g1b69f932e4c_3_34"/>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t>32</a:t>
            </a:fld>
            <a:endParaRPr/>
          </a:p>
        </p:txBody>
      </p:sp>
      <p:graphicFrame>
        <p:nvGraphicFramePr>
          <p:cNvPr id="396" name="Google Shape;396;g1b69f932e4c_3_34"/>
          <p:cNvGraphicFramePr/>
          <p:nvPr/>
        </p:nvGraphicFramePr>
        <p:xfrm>
          <a:off x="448475" y="1401600"/>
          <a:ext cx="3000000" cy="3000000"/>
        </p:xfrm>
        <a:graphic>
          <a:graphicData uri="http://schemas.openxmlformats.org/drawingml/2006/table">
            <a:tbl>
              <a:tblPr>
                <a:noFill/>
                <a:tableStyleId>{2BC3BF3C-50E8-4D85-BD15-E8D41BABE118}</a:tableStyleId>
              </a:tblPr>
              <a:tblGrid>
                <a:gridCol w="2328250">
                  <a:extLst>
                    <a:ext uri="{9D8B030D-6E8A-4147-A177-3AD203B41FA5}">
                      <a16:colId xmlns:a16="http://schemas.microsoft.com/office/drawing/2014/main" val="20000"/>
                    </a:ext>
                  </a:extLst>
                </a:gridCol>
                <a:gridCol w="2270400">
                  <a:extLst>
                    <a:ext uri="{9D8B030D-6E8A-4147-A177-3AD203B41FA5}">
                      <a16:colId xmlns:a16="http://schemas.microsoft.com/office/drawing/2014/main" val="20001"/>
                    </a:ext>
                  </a:extLst>
                </a:gridCol>
                <a:gridCol w="3655575">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US"/>
                        <a:t>Date </a:t>
                      </a:r>
                      <a:endParaRPr/>
                    </a:p>
                  </a:txBody>
                  <a:tcPr marL="91425" marR="91425" marT="91425" marB="91425"/>
                </a:tc>
                <a:tc>
                  <a:txBody>
                    <a:bodyPr/>
                    <a:lstStyle/>
                    <a:p>
                      <a:pPr marL="0" lvl="0" indent="0" algn="l" rtl="0">
                        <a:spcBef>
                          <a:spcPts val="0"/>
                        </a:spcBef>
                        <a:spcAft>
                          <a:spcPts val="0"/>
                        </a:spcAft>
                        <a:buNone/>
                      </a:pPr>
                      <a:r>
                        <a:rPr lang="en-US"/>
                        <a:t>Training</a:t>
                      </a:r>
                      <a:endParaRPr/>
                    </a:p>
                  </a:txBody>
                  <a:tcPr marL="91425" marR="91425" marT="91425" marB="91425"/>
                </a:tc>
                <a:tc>
                  <a:txBody>
                    <a:bodyPr/>
                    <a:lstStyle/>
                    <a:p>
                      <a:pPr marL="0" lvl="0" indent="0" algn="l" rtl="0">
                        <a:spcBef>
                          <a:spcPts val="0"/>
                        </a:spcBef>
                        <a:spcAft>
                          <a:spcPts val="0"/>
                        </a:spcAft>
                        <a:buNone/>
                      </a:pPr>
                      <a:r>
                        <a:rPr lang="en-US"/>
                        <a:t>Potential Topics</a:t>
                      </a:r>
                      <a:endParaRPr/>
                    </a:p>
                  </a:txBody>
                  <a:tcPr marL="91425" marR="91425" marT="91425" marB="91425"/>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US"/>
                        <a:t>Week of Jan. 30</a:t>
                      </a:r>
                      <a:endParaRPr/>
                    </a:p>
                  </a:txBody>
                  <a:tcPr marL="91425" marR="91425" marT="91425" marB="91425"/>
                </a:tc>
                <a:tc>
                  <a:txBody>
                    <a:bodyPr/>
                    <a:lstStyle/>
                    <a:p>
                      <a:pPr marL="0" lvl="0" indent="0" algn="l" rtl="0">
                        <a:spcBef>
                          <a:spcPts val="0"/>
                        </a:spcBef>
                        <a:spcAft>
                          <a:spcPts val="0"/>
                        </a:spcAft>
                        <a:buNone/>
                      </a:pPr>
                      <a:r>
                        <a:rPr lang="en-US"/>
                        <a:t>Office Hours</a:t>
                      </a:r>
                      <a:endParaRPr/>
                    </a:p>
                  </a:txBody>
                  <a:tcPr marL="91425" marR="91425" marT="91425" marB="91425"/>
                </a:tc>
                <a:tc>
                  <a:txBody>
                    <a:bodyPr/>
                    <a:lstStyle/>
                    <a:p>
                      <a:pPr marL="0" lvl="0" indent="0" algn="l" rtl="0">
                        <a:spcBef>
                          <a:spcPts val="0"/>
                        </a:spcBef>
                        <a:spcAft>
                          <a:spcPts val="0"/>
                        </a:spcAft>
                        <a:buNone/>
                      </a:pPr>
                      <a:r>
                        <a:rPr lang="en-US"/>
                        <a:t>Materials ordering, manual uploads</a:t>
                      </a: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spcBef>
                          <a:spcPts val="0"/>
                        </a:spcBef>
                        <a:spcAft>
                          <a:spcPts val="0"/>
                        </a:spcAft>
                        <a:buNone/>
                      </a:pPr>
                      <a:r>
                        <a:rPr lang="en-US"/>
                        <a:t>Week of Feb. 20</a:t>
                      </a:r>
                      <a:endParaRPr/>
                    </a:p>
                  </a:txBody>
                  <a:tcPr marL="91425" marR="91425" marT="91425" marB="91425"/>
                </a:tc>
                <a:tc>
                  <a:txBody>
                    <a:bodyPr/>
                    <a:lstStyle/>
                    <a:p>
                      <a:pPr marL="0" lvl="0" indent="0" algn="l" rtl="0">
                        <a:spcBef>
                          <a:spcPts val="0"/>
                        </a:spcBef>
                        <a:spcAft>
                          <a:spcPts val="0"/>
                        </a:spcAft>
                        <a:buNone/>
                      </a:pPr>
                      <a:r>
                        <a:rPr lang="en-US"/>
                        <a:t>Office Hours</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solidFill>
                            <a:schemeClr val="dk2"/>
                          </a:solidFill>
                        </a:rPr>
                        <a:t>Materials ordering, manual uploads</a:t>
                      </a: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en-US"/>
                        <a:t>Week of March 6</a:t>
                      </a:r>
                      <a:endParaRPr/>
                    </a:p>
                  </a:txBody>
                  <a:tcPr marL="91425" marR="91425" marT="91425" marB="91425"/>
                </a:tc>
                <a:tc>
                  <a:txBody>
                    <a:bodyPr/>
                    <a:lstStyle/>
                    <a:p>
                      <a:pPr marL="0" lvl="0" indent="0" algn="l" rtl="0">
                        <a:spcBef>
                          <a:spcPts val="0"/>
                        </a:spcBef>
                        <a:spcAft>
                          <a:spcPts val="0"/>
                        </a:spcAft>
                        <a:buNone/>
                      </a:pPr>
                      <a:r>
                        <a:rPr lang="en-US"/>
                        <a:t>Office Hours</a:t>
                      </a:r>
                      <a:endParaRPr/>
                    </a:p>
                  </a:txBody>
                  <a:tcPr marL="91425" marR="91425" marT="91425" marB="91425"/>
                </a:tc>
                <a:tc>
                  <a:txBody>
                    <a:bodyPr/>
                    <a:lstStyle/>
                    <a:p>
                      <a:pPr marL="0" lvl="0" indent="0" algn="l" rtl="0">
                        <a:spcBef>
                          <a:spcPts val="0"/>
                        </a:spcBef>
                        <a:spcAft>
                          <a:spcPts val="0"/>
                        </a:spcAft>
                        <a:buNone/>
                      </a:pPr>
                      <a:r>
                        <a:rPr lang="en-US"/>
                        <a:t>Test Scheduling/Accommodations</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US"/>
                        <a:t>Week of March 20</a:t>
                      </a:r>
                      <a:endParaRPr/>
                    </a:p>
                  </a:txBody>
                  <a:tcPr marL="91425" marR="91425" marT="91425" marB="91425"/>
                </a:tc>
                <a:tc>
                  <a:txBody>
                    <a:bodyPr/>
                    <a:lstStyle/>
                    <a:p>
                      <a:pPr marL="0" lvl="0" indent="0" algn="l" rtl="0">
                        <a:spcBef>
                          <a:spcPts val="0"/>
                        </a:spcBef>
                        <a:spcAft>
                          <a:spcPts val="0"/>
                        </a:spcAft>
                        <a:buNone/>
                      </a:pPr>
                      <a:r>
                        <a:rPr lang="en-US"/>
                        <a:t>Office Hours</a:t>
                      </a:r>
                      <a:endParaRPr/>
                    </a:p>
                  </a:txBody>
                  <a:tcPr marL="91425" marR="91425" marT="91425" marB="91425"/>
                </a:tc>
                <a:tc>
                  <a:txBody>
                    <a:bodyPr/>
                    <a:lstStyle/>
                    <a:p>
                      <a:pPr marL="0" lvl="0" indent="0" algn="l" rtl="0">
                        <a:spcBef>
                          <a:spcPts val="0"/>
                        </a:spcBef>
                        <a:spcAft>
                          <a:spcPts val="0"/>
                        </a:spcAft>
                        <a:buNone/>
                      </a:pPr>
                      <a:r>
                        <a:rPr lang="en-US"/>
                        <a:t>Final Preparations</a:t>
                      </a:r>
                      <a:endParaRPr/>
                    </a:p>
                  </a:txBody>
                  <a:tcPr marL="91425" marR="91425" marT="91425" marB="91425"/>
                </a:tc>
                <a:extLst>
                  <a:ext uri="{0D108BD9-81ED-4DB2-BD59-A6C34878D82A}">
                    <a16:rowId xmlns:a16="http://schemas.microsoft.com/office/drawing/2014/main" val="10004"/>
                  </a:ext>
                </a:extLst>
              </a:tr>
              <a:tr h="609575">
                <a:tc>
                  <a:txBody>
                    <a:bodyPr/>
                    <a:lstStyle/>
                    <a:p>
                      <a:pPr marL="0" lvl="0" indent="0" algn="l" rtl="0">
                        <a:spcBef>
                          <a:spcPts val="0"/>
                        </a:spcBef>
                        <a:spcAft>
                          <a:spcPts val="0"/>
                        </a:spcAft>
                        <a:buNone/>
                      </a:pPr>
                      <a:r>
                        <a:rPr lang="en-US"/>
                        <a:t>Weekly Throughout the Testing Window</a:t>
                      </a:r>
                      <a:endParaRPr/>
                    </a:p>
                  </a:txBody>
                  <a:tcPr marL="91425" marR="91425" marT="91425" marB="91425"/>
                </a:tc>
                <a:tc>
                  <a:txBody>
                    <a:bodyPr/>
                    <a:lstStyle/>
                    <a:p>
                      <a:pPr marL="0" lvl="0" indent="0" algn="l" rtl="0">
                        <a:spcBef>
                          <a:spcPts val="0"/>
                        </a:spcBef>
                        <a:spcAft>
                          <a:spcPts val="0"/>
                        </a:spcAft>
                        <a:buNone/>
                      </a:pPr>
                      <a:r>
                        <a:rPr lang="en-US"/>
                        <a:t>Office Hours</a:t>
                      </a:r>
                      <a:endParaRPr/>
                    </a:p>
                  </a:txBody>
                  <a:tcPr marL="91425" marR="91425" marT="91425" marB="91425"/>
                </a:tc>
                <a:tc>
                  <a:txBody>
                    <a:bodyPr/>
                    <a:lstStyle/>
                    <a:p>
                      <a:pPr marL="0" lvl="0" indent="0" algn="l" rtl="0">
                        <a:spcBef>
                          <a:spcPts val="0"/>
                        </a:spcBef>
                        <a:spcAft>
                          <a:spcPts val="0"/>
                        </a:spcAft>
                        <a:buNone/>
                      </a:pPr>
                      <a:r>
                        <a:rPr lang="en-US"/>
                        <a:t>Monitoring, Exit Codes, Materials Ship Back</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ef16155dcc_0_21"/>
          <p:cNvSpPr txBox="1">
            <a:spLocks noGrp="1"/>
          </p:cNvSpPr>
          <p:nvPr>
            <p:ph type="title"/>
          </p:nvPr>
        </p:nvSpPr>
        <p:spPr>
          <a:xfrm>
            <a:off x="338825" y="191350"/>
            <a:ext cx="78336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Primary Contacts for MSSA, ASR, SBA</a:t>
            </a:r>
            <a:endParaRPr/>
          </a:p>
        </p:txBody>
      </p:sp>
      <p:sp>
        <p:nvSpPr>
          <p:cNvPr id="402" name="Google Shape;402;gef16155dcc_0_21"/>
          <p:cNvSpPr txBox="1">
            <a:spLocks noGrp="1"/>
          </p:cNvSpPr>
          <p:nvPr>
            <p:ph type="body" idx="1"/>
          </p:nvPr>
        </p:nvSpPr>
        <p:spPr>
          <a:xfrm>
            <a:off x="338819" y="1371600"/>
            <a:ext cx="4100431" cy="3257700"/>
          </a:xfrm>
          <a:prstGeom prst="rect">
            <a:avLst/>
          </a:prstGeom>
          <a:noFill/>
          <a:ln>
            <a:noFill/>
          </a:ln>
        </p:spPr>
        <p:txBody>
          <a:bodyPr spcFirstLastPara="1" wrap="square" lIns="91425" tIns="45700" rIns="91425" bIns="45700" anchor="t" anchorCtr="0">
            <a:normAutofit lnSpcReduction="10000"/>
          </a:bodyPr>
          <a:lstStyle/>
          <a:p>
            <a:pPr marL="456565" lvl="0" indent="-227965" algn="ctr" rtl="0">
              <a:lnSpc>
                <a:spcPct val="90000"/>
              </a:lnSpc>
              <a:spcBef>
                <a:spcPts val="900"/>
              </a:spcBef>
              <a:spcAft>
                <a:spcPts val="0"/>
              </a:spcAft>
              <a:buClr>
                <a:srgbClr val="3A3D4B"/>
              </a:buClr>
              <a:buSzPts val="1500"/>
              <a:buFont typeface="Arial"/>
              <a:buNone/>
            </a:pPr>
            <a:r>
              <a:rPr lang="en-US" b="1"/>
              <a:t>PED Team</a:t>
            </a:r>
            <a:endParaRPr/>
          </a:p>
          <a:p>
            <a:pPr marL="456565" lvl="0" indent="-227965" algn="l" rtl="0">
              <a:lnSpc>
                <a:spcPct val="90000"/>
              </a:lnSpc>
              <a:spcBef>
                <a:spcPts val="900"/>
              </a:spcBef>
              <a:spcAft>
                <a:spcPts val="0"/>
              </a:spcAft>
              <a:buClr>
                <a:srgbClr val="3A3D4B"/>
              </a:buClr>
              <a:buSzPts val="1500"/>
              <a:buFont typeface="Arial"/>
              <a:buNone/>
            </a:pPr>
            <a:r>
              <a:rPr lang="en-US" b="1"/>
              <a:t>Nick Salazar</a:t>
            </a:r>
            <a:r>
              <a:rPr lang="en-US"/>
              <a:t>: Asst. Director of Assessment</a:t>
            </a:r>
            <a:endParaRPr/>
          </a:p>
          <a:p>
            <a:pPr marL="0" lvl="0" indent="457200" algn="l" rtl="0">
              <a:lnSpc>
                <a:spcPct val="90000"/>
              </a:lnSpc>
              <a:spcBef>
                <a:spcPts val="900"/>
              </a:spcBef>
              <a:spcAft>
                <a:spcPts val="0"/>
              </a:spcAft>
              <a:buClr>
                <a:srgbClr val="3A3D4B"/>
              </a:buClr>
              <a:buSzPts val="1500"/>
              <a:buFont typeface="Arial"/>
              <a:buNone/>
            </a:pPr>
            <a:r>
              <a:rPr lang="en-US" u="sng">
                <a:solidFill>
                  <a:schemeClr val="accent3"/>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Nicholas.Salazar@state.nm.us</a:t>
            </a:r>
            <a:endParaRPr/>
          </a:p>
          <a:p>
            <a:pPr marL="456565" lvl="0" indent="-227965" algn="l" rtl="0">
              <a:lnSpc>
                <a:spcPct val="90000"/>
              </a:lnSpc>
              <a:spcBef>
                <a:spcPts val="900"/>
              </a:spcBef>
              <a:spcAft>
                <a:spcPts val="0"/>
              </a:spcAft>
              <a:buSzPts val="1500"/>
              <a:buNone/>
            </a:pPr>
            <a:r>
              <a:rPr lang="en-US" b="1"/>
              <a:t>Axel Hernandez: </a:t>
            </a:r>
            <a:r>
              <a:rPr lang="en-US"/>
              <a:t>Senior Program Coordinator</a:t>
            </a:r>
            <a:endParaRPr b="1"/>
          </a:p>
          <a:p>
            <a:pPr marL="456565" lvl="0" indent="-227965" algn="l" rtl="0">
              <a:lnSpc>
                <a:spcPct val="90000"/>
              </a:lnSpc>
              <a:spcBef>
                <a:spcPts val="900"/>
              </a:spcBef>
              <a:spcAft>
                <a:spcPts val="0"/>
              </a:spcAft>
              <a:buSzPts val="1800"/>
              <a:buNone/>
            </a:pPr>
            <a:r>
              <a:rPr lang="en-US">
                <a:solidFill>
                  <a:schemeClr val="accent3"/>
                </a:solidFill>
              </a:rPr>
              <a:t>        </a:t>
            </a:r>
            <a:r>
              <a:rPr lang="en-US" u="sng">
                <a:solidFill>
                  <a:schemeClr val="accent3"/>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Axel.Hernandez@Cognia.org</a:t>
            </a:r>
            <a:r>
              <a:rPr lang="en-US" u="sng">
                <a:solidFill>
                  <a:schemeClr val="accent3"/>
                </a:solidFill>
              </a:rPr>
              <a:t> </a:t>
            </a:r>
            <a:endParaRPr>
              <a:solidFill>
                <a:schemeClr val="accent3"/>
              </a:solidFill>
            </a:endParaRPr>
          </a:p>
          <a:p>
            <a:pPr marL="456565" lvl="0" indent="-227965" algn="l" rtl="0">
              <a:lnSpc>
                <a:spcPct val="90000"/>
              </a:lnSpc>
              <a:spcBef>
                <a:spcPts val="900"/>
              </a:spcBef>
              <a:spcAft>
                <a:spcPts val="0"/>
              </a:spcAft>
              <a:buSzPts val="1500"/>
              <a:buFont typeface="Arial"/>
              <a:buNone/>
            </a:pPr>
            <a:r>
              <a:rPr lang="en-US" b="1"/>
              <a:t>Xavier DeLeon</a:t>
            </a:r>
            <a:r>
              <a:rPr lang="en-US"/>
              <a:t>: Program Manager Cognia</a:t>
            </a:r>
            <a:endParaRPr/>
          </a:p>
          <a:p>
            <a:pPr marL="456565" lvl="0" indent="-227965" algn="l" rtl="0">
              <a:lnSpc>
                <a:spcPct val="90000"/>
              </a:lnSpc>
              <a:spcBef>
                <a:spcPts val="900"/>
              </a:spcBef>
              <a:spcAft>
                <a:spcPts val="0"/>
              </a:spcAft>
              <a:buClr>
                <a:srgbClr val="3A3D4B"/>
              </a:buClr>
              <a:buSzPts val="1500"/>
              <a:buFont typeface="Arial"/>
              <a:buNone/>
            </a:pPr>
            <a:r>
              <a:rPr lang="en-US"/>
              <a:t>	</a:t>
            </a:r>
            <a:r>
              <a:rPr lang="en-US" u="sng">
                <a:solidFill>
                  <a:schemeClr val="accent3"/>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Xavier.DeLeon@state.nm.us</a:t>
            </a:r>
            <a:endParaRPr/>
          </a:p>
          <a:p>
            <a:pPr marL="0" lvl="0" indent="0" algn="l" rtl="0">
              <a:lnSpc>
                <a:spcPct val="90000"/>
              </a:lnSpc>
              <a:spcBef>
                <a:spcPts val="1350"/>
              </a:spcBef>
              <a:spcAft>
                <a:spcPts val="0"/>
              </a:spcAft>
              <a:buSzPts val="1800"/>
              <a:buNone/>
            </a:pPr>
            <a:endParaRPr>
              <a:solidFill>
                <a:srgbClr val="FF0000"/>
              </a:solidFill>
            </a:endParaRPr>
          </a:p>
        </p:txBody>
      </p:sp>
      <p:sp>
        <p:nvSpPr>
          <p:cNvPr id="403" name="Google Shape;403;gef16155dcc_0_21"/>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33</a:t>
            </a:fld>
            <a:endParaRPr/>
          </a:p>
        </p:txBody>
      </p:sp>
      <p:sp>
        <p:nvSpPr>
          <p:cNvPr id="404" name="Google Shape;404;gef16155dcc_0_21"/>
          <p:cNvSpPr txBox="1"/>
          <p:nvPr/>
        </p:nvSpPr>
        <p:spPr>
          <a:xfrm>
            <a:off x="4477800" y="1371600"/>
            <a:ext cx="4093800" cy="2622900"/>
          </a:xfrm>
          <a:prstGeom prst="rect">
            <a:avLst/>
          </a:prstGeom>
          <a:noFill/>
          <a:ln>
            <a:noFill/>
          </a:ln>
        </p:spPr>
        <p:txBody>
          <a:bodyPr spcFirstLastPara="1" wrap="square" lIns="91425" tIns="91425" rIns="91425" bIns="91425" anchor="t" anchorCtr="0">
            <a:spAutoFit/>
          </a:bodyPr>
          <a:lstStyle/>
          <a:p>
            <a:pPr marL="456565" marR="0" lvl="0" indent="-227965" algn="ctr" rtl="0">
              <a:lnSpc>
                <a:spcPct val="90000"/>
              </a:lnSpc>
              <a:spcBef>
                <a:spcPts val="900"/>
              </a:spcBef>
              <a:spcAft>
                <a:spcPts val="0"/>
              </a:spcAft>
              <a:buClr>
                <a:schemeClr val="dk2"/>
              </a:buClr>
              <a:buSzPts val="1100"/>
              <a:buFont typeface="Arial"/>
              <a:buNone/>
            </a:pPr>
            <a:r>
              <a:rPr lang="en-US" sz="1800" b="1" i="0" strike="noStrike" cap="none">
                <a:solidFill>
                  <a:srgbClr val="3A3D4B"/>
                </a:solidFill>
                <a:latin typeface="Calibri"/>
                <a:ea typeface="Calibri"/>
                <a:cs typeface="Calibri"/>
                <a:sym typeface="Calibri"/>
              </a:rPr>
              <a:t>Cognia Team</a:t>
            </a:r>
            <a:endParaRPr sz="1800" b="0" i="0" strike="noStrike" cap="none">
              <a:solidFill>
                <a:srgbClr val="3A3D4B"/>
              </a:solidFill>
              <a:latin typeface="Calibri"/>
              <a:ea typeface="Calibri"/>
              <a:cs typeface="Calibri"/>
              <a:sym typeface="Calibri"/>
            </a:endParaRPr>
          </a:p>
          <a:p>
            <a:pPr marL="456565" marR="0" lvl="0" indent="-227965" algn="l" rtl="0">
              <a:lnSpc>
                <a:spcPct val="90000"/>
              </a:lnSpc>
              <a:spcBef>
                <a:spcPts val="900"/>
              </a:spcBef>
              <a:spcAft>
                <a:spcPts val="0"/>
              </a:spcAft>
              <a:buClr>
                <a:schemeClr val="dk2"/>
              </a:buClr>
              <a:buSzPts val="1100"/>
              <a:buFont typeface="Arial"/>
              <a:buNone/>
            </a:pPr>
            <a:r>
              <a:rPr lang="en-US" sz="1800" b="1" i="0" u="none" strike="noStrike" cap="none">
                <a:solidFill>
                  <a:srgbClr val="3A3D4B"/>
                </a:solidFill>
                <a:latin typeface="Calibri"/>
                <a:ea typeface="Calibri"/>
                <a:cs typeface="Calibri"/>
                <a:sym typeface="Calibri"/>
              </a:rPr>
              <a:t>Larry Ehret</a:t>
            </a:r>
            <a:r>
              <a:rPr lang="en-US" sz="1800" b="0" i="0" u="none" strike="noStrike" cap="none">
                <a:solidFill>
                  <a:srgbClr val="3A3D4B"/>
                </a:solidFill>
                <a:latin typeface="Calibri"/>
                <a:ea typeface="Calibri"/>
                <a:cs typeface="Calibri"/>
                <a:sym typeface="Calibri"/>
              </a:rPr>
              <a:t>: Lead Program Manager</a:t>
            </a:r>
            <a:endParaRPr sz="1800" b="0" i="0" u="none" strike="noStrike" cap="none">
              <a:solidFill>
                <a:srgbClr val="3A3D4B"/>
              </a:solidFill>
              <a:latin typeface="Calibri"/>
              <a:ea typeface="Calibri"/>
              <a:cs typeface="Calibri"/>
              <a:sym typeface="Calibri"/>
            </a:endParaRPr>
          </a:p>
          <a:p>
            <a:pPr marL="456565" marR="0" lvl="0" indent="-227965" algn="l" rtl="0">
              <a:lnSpc>
                <a:spcPct val="90000"/>
              </a:lnSpc>
              <a:spcBef>
                <a:spcPts val="900"/>
              </a:spcBef>
              <a:spcAft>
                <a:spcPts val="0"/>
              </a:spcAft>
              <a:buNone/>
            </a:pPr>
            <a:r>
              <a:rPr lang="en-US" sz="1800" b="0" i="0" u="none" strike="noStrike" cap="none">
                <a:solidFill>
                  <a:srgbClr val="3A3D4B"/>
                </a:solidFill>
                <a:latin typeface="Calibri"/>
                <a:ea typeface="Calibri"/>
                <a:cs typeface="Calibri"/>
                <a:sym typeface="Calibri"/>
              </a:rPr>
              <a:t>	</a:t>
            </a:r>
            <a:r>
              <a:rPr lang="en-US" sz="1800" b="0" i="0" u="sng" strike="noStrike" cap="none">
                <a:solidFill>
                  <a:schemeClr val="accent3"/>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Larry.Ehret@Cognia.org</a:t>
            </a:r>
            <a:r>
              <a:rPr lang="en-US" sz="1800" b="0" i="0" u="sng" strike="noStrike" cap="none">
                <a:solidFill>
                  <a:schemeClr val="accent3"/>
                </a:solidFill>
                <a:latin typeface="Calibri"/>
                <a:ea typeface="Calibri"/>
                <a:cs typeface="Calibri"/>
                <a:sym typeface="Calibri"/>
              </a:rPr>
              <a:t> </a:t>
            </a:r>
            <a:endParaRPr sz="1800" b="0" i="0" u="none" strike="noStrike" cap="none">
              <a:solidFill>
                <a:schemeClr val="accent3"/>
              </a:solidFill>
              <a:latin typeface="Calibri"/>
              <a:ea typeface="Calibri"/>
              <a:cs typeface="Calibri"/>
              <a:sym typeface="Calibri"/>
            </a:endParaRPr>
          </a:p>
          <a:p>
            <a:pPr marL="456565" marR="0" lvl="0" indent="-227965" algn="l" rtl="0">
              <a:lnSpc>
                <a:spcPct val="90000"/>
              </a:lnSpc>
              <a:spcBef>
                <a:spcPts val="900"/>
              </a:spcBef>
              <a:spcAft>
                <a:spcPts val="0"/>
              </a:spcAft>
              <a:buClr>
                <a:schemeClr val="dk2"/>
              </a:buClr>
              <a:buSzPts val="1100"/>
              <a:buFont typeface="Arial"/>
              <a:buNone/>
            </a:pPr>
            <a:r>
              <a:rPr lang="en-US" sz="1800" b="1" i="0" u="none" strike="noStrike" cap="none">
                <a:solidFill>
                  <a:srgbClr val="3A3D4B"/>
                </a:solidFill>
                <a:latin typeface="Calibri"/>
                <a:ea typeface="Calibri"/>
                <a:cs typeface="Calibri"/>
                <a:sym typeface="Calibri"/>
              </a:rPr>
              <a:t>Mara Allaire</a:t>
            </a:r>
            <a:r>
              <a:rPr lang="en-US" sz="1800" b="0" i="0" u="none" strike="noStrike" cap="none">
                <a:solidFill>
                  <a:srgbClr val="3A3D4B"/>
                </a:solidFill>
                <a:latin typeface="Calibri"/>
                <a:ea typeface="Calibri"/>
                <a:cs typeface="Calibri"/>
                <a:sym typeface="Calibri"/>
              </a:rPr>
              <a:t>: Program Manager</a:t>
            </a:r>
            <a:endParaRPr sz="1800" b="0" i="0" u="none" strike="noStrike" cap="none">
              <a:solidFill>
                <a:srgbClr val="3A3D4B"/>
              </a:solidFill>
              <a:latin typeface="Calibri"/>
              <a:ea typeface="Calibri"/>
              <a:cs typeface="Calibri"/>
              <a:sym typeface="Calibri"/>
            </a:endParaRPr>
          </a:p>
          <a:p>
            <a:pPr marL="456565" marR="0" lvl="0" indent="-227965" algn="l" rtl="0">
              <a:lnSpc>
                <a:spcPct val="90000"/>
              </a:lnSpc>
              <a:spcBef>
                <a:spcPts val="900"/>
              </a:spcBef>
              <a:spcAft>
                <a:spcPts val="0"/>
              </a:spcAft>
              <a:buClr>
                <a:schemeClr val="dk2"/>
              </a:buClr>
              <a:buSzPts val="1100"/>
              <a:buFont typeface="Arial"/>
              <a:buNone/>
            </a:pPr>
            <a:r>
              <a:rPr lang="en-US" sz="1800" b="0" i="0" u="none" strike="noStrike" cap="none">
                <a:solidFill>
                  <a:srgbClr val="3A3D4B"/>
                </a:solidFill>
                <a:latin typeface="Calibri"/>
                <a:ea typeface="Calibri"/>
                <a:cs typeface="Calibri"/>
                <a:sym typeface="Calibri"/>
              </a:rPr>
              <a:t>	</a:t>
            </a:r>
            <a:r>
              <a:rPr lang="en-US" sz="1800" b="0" i="0" u="sng" strike="noStrike" cap="none">
                <a:solidFill>
                  <a:schemeClr val="accent3"/>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Mara.Allaire@Cognia.org</a:t>
            </a:r>
            <a:endParaRPr sz="1800" b="0" i="0" u="none" strike="noStrike" cap="none">
              <a:solidFill>
                <a:schemeClr val="accent3"/>
              </a:solidFill>
              <a:latin typeface="Calibri"/>
              <a:ea typeface="Calibri"/>
              <a:cs typeface="Calibri"/>
              <a:sym typeface="Calibri"/>
            </a:endParaRPr>
          </a:p>
          <a:p>
            <a:pPr marL="456565" marR="0" lvl="0" indent="-227965" algn="l" rtl="0">
              <a:lnSpc>
                <a:spcPct val="90000"/>
              </a:lnSpc>
              <a:spcBef>
                <a:spcPts val="900"/>
              </a:spcBef>
              <a:spcAft>
                <a:spcPts val="0"/>
              </a:spcAft>
              <a:buClr>
                <a:schemeClr val="dk2"/>
              </a:buClr>
              <a:buSzPts val="1100"/>
              <a:buFont typeface="Arial"/>
              <a:buNone/>
            </a:pPr>
            <a:r>
              <a:rPr lang="en-US" sz="1800" b="1" i="0" u="none" strike="noStrike" cap="none">
                <a:solidFill>
                  <a:srgbClr val="3A3D4B"/>
                </a:solidFill>
                <a:latin typeface="Calibri"/>
                <a:ea typeface="Calibri"/>
                <a:cs typeface="Calibri"/>
                <a:sym typeface="Calibri"/>
              </a:rPr>
              <a:t>Sarah Owens</a:t>
            </a:r>
            <a:r>
              <a:rPr lang="en-US" sz="1800" b="0" i="0" u="none" strike="noStrike" cap="none">
                <a:solidFill>
                  <a:srgbClr val="3A3D4B"/>
                </a:solidFill>
                <a:latin typeface="Calibri"/>
                <a:ea typeface="Calibri"/>
                <a:cs typeface="Calibri"/>
                <a:sym typeface="Calibri"/>
              </a:rPr>
              <a:t>: Senior Program Manager</a:t>
            </a:r>
            <a:endParaRPr sz="1800" b="0" i="0" u="none" strike="noStrike" cap="none">
              <a:solidFill>
                <a:srgbClr val="3A3D4B"/>
              </a:solidFill>
              <a:latin typeface="Calibri"/>
              <a:ea typeface="Calibri"/>
              <a:cs typeface="Calibri"/>
              <a:sym typeface="Calibri"/>
            </a:endParaRPr>
          </a:p>
          <a:p>
            <a:pPr marL="456565" marR="0" lvl="0" indent="-227965" algn="l" rtl="0">
              <a:lnSpc>
                <a:spcPct val="90000"/>
              </a:lnSpc>
              <a:spcBef>
                <a:spcPts val="900"/>
              </a:spcBef>
              <a:spcAft>
                <a:spcPts val="0"/>
              </a:spcAft>
              <a:buClr>
                <a:schemeClr val="dk2"/>
              </a:buClr>
              <a:buSzPts val="1100"/>
              <a:buFont typeface="Arial"/>
              <a:buNone/>
            </a:pPr>
            <a:r>
              <a:rPr lang="en-US" sz="1800" b="0" i="0" u="none" strike="noStrike" cap="none">
                <a:solidFill>
                  <a:srgbClr val="3A3D4B"/>
                </a:solidFill>
                <a:latin typeface="Calibri"/>
                <a:ea typeface="Calibri"/>
                <a:cs typeface="Calibri"/>
                <a:sym typeface="Calibri"/>
              </a:rPr>
              <a:t>	</a:t>
            </a:r>
            <a:r>
              <a:rPr lang="en-US" sz="1800" b="0" i="0" u="sng" strike="noStrike" cap="none">
                <a:solidFill>
                  <a:schemeClr val="accent3"/>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Sarah.Owens@Cognia.org</a:t>
            </a:r>
            <a:endParaRPr sz="1800" b="0" i="0" u="none" strike="noStrike" cap="none">
              <a:solidFill>
                <a:schemeClr val="accent3"/>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ef1f88713c_1_0"/>
          <p:cNvSpPr txBox="1">
            <a:spLocks noGrp="1"/>
          </p:cNvSpPr>
          <p:nvPr>
            <p:ph type="title"/>
          </p:nvPr>
        </p:nvSpPr>
        <p:spPr>
          <a:xfrm>
            <a:off x="971550" y="1736132"/>
            <a:ext cx="7200900" cy="777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Questions for PED?</a:t>
            </a:r>
            <a:endParaRPr/>
          </a:p>
        </p:txBody>
      </p:sp>
      <p:pic>
        <p:nvPicPr>
          <p:cNvPr id="410" name="Google Shape;410;gef1f88713c_1_0" descr="Question mark PNG"/>
          <p:cNvPicPr preferRelativeResize="0"/>
          <p:nvPr/>
        </p:nvPicPr>
        <p:blipFill rotWithShape="1">
          <a:blip r:embed="rId3">
            <a:alphaModFix/>
          </a:blip>
          <a:srcRect/>
          <a:stretch/>
        </p:blipFill>
        <p:spPr>
          <a:xfrm>
            <a:off x="2924298" y="1627217"/>
            <a:ext cx="2661798" cy="1581806"/>
          </a:xfrm>
          <a:prstGeom prst="rect">
            <a:avLst/>
          </a:prstGeom>
          <a:noFill/>
          <a:ln>
            <a:noFill/>
          </a:ln>
        </p:spPr>
      </p:pic>
      <p:sp>
        <p:nvSpPr>
          <p:cNvPr id="411" name="Google Shape;411;gef1f88713c_1_0"/>
          <p:cNvSpPr txBox="1"/>
          <p:nvPr/>
        </p:nvSpPr>
        <p:spPr>
          <a:xfrm>
            <a:off x="647525" y="330300"/>
            <a:ext cx="1958400" cy="531000"/>
          </a:xfrm>
          <a:prstGeom prst="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alibri"/>
                <a:ea typeface="Calibri"/>
                <a:cs typeface="Calibri"/>
                <a:sym typeface="Calibri"/>
              </a:rPr>
              <a:t>Questions</a:t>
            </a:r>
            <a:endParaRPr sz="1100" b="0" i="0" u="none" strike="noStrike" cap="none">
              <a:solidFill>
                <a:srgbClr val="000000"/>
              </a:solidFill>
              <a:latin typeface="Arial"/>
              <a:ea typeface="Arial"/>
              <a:cs typeface="Arial"/>
              <a:sym typeface="Arial"/>
            </a:endParaRPr>
          </a:p>
        </p:txBody>
      </p:sp>
      <p:sp>
        <p:nvSpPr>
          <p:cNvPr id="412" name="Google Shape;412;gef1f88713c_1_0"/>
          <p:cNvSpPr txBox="1"/>
          <p:nvPr/>
        </p:nvSpPr>
        <p:spPr>
          <a:xfrm>
            <a:off x="647525" y="3466400"/>
            <a:ext cx="8002200" cy="1116000"/>
          </a:xfrm>
          <a:prstGeom prst="rect">
            <a:avLst/>
          </a:prstGeom>
          <a:noFill/>
          <a:ln>
            <a:noFill/>
          </a:ln>
        </p:spPr>
        <p:txBody>
          <a:bodyPr spcFirstLastPara="1" wrap="square" lIns="68575" tIns="34275" rIns="68575" bIns="34275" anchor="t" anchorCtr="0">
            <a:spAutoFit/>
          </a:bodyPr>
          <a:lstStyle/>
          <a:p>
            <a:pPr marL="215900" marR="0" lvl="0" indent="-24130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If time allows, we will identify a few questions</a:t>
            </a:r>
            <a:endParaRPr sz="1800" b="0" i="0" u="none" strike="noStrike" cap="none">
              <a:solidFill>
                <a:srgbClr val="000000"/>
              </a:solidFill>
              <a:latin typeface="Arial"/>
              <a:ea typeface="Arial"/>
              <a:cs typeface="Arial"/>
              <a:sym typeface="Arial"/>
            </a:endParaRPr>
          </a:p>
          <a:p>
            <a:pPr marL="215900" marR="0" lvl="0" indent="-24130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We will review questions during Q &amp; A session in the afternoon </a:t>
            </a:r>
            <a:endParaRPr sz="1800" b="0" i="0" u="none" strike="noStrike" cap="none">
              <a:solidFill>
                <a:srgbClr val="000000"/>
              </a:solidFill>
              <a:latin typeface="Arial"/>
              <a:ea typeface="Arial"/>
              <a:cs typeface="Arial"/>
              <a:sym typeface="Arial"/>
            </a:endParaRPr>
          </a:p>
          <a:p>
            <a:pPr marL="215900" marR="0" lvl="0" indent="-241300" algn="l" rtl="0">
              <a:lnSpc>
                <a:spcPct val="100000"/>
              </a:lnSpc>
              <a:spcBef>
                <a:spcPts val="0"/>
              </a:spcBef>
              <a:spcAft>
                <a:spcPts val="0"/>
              </a:spcAft>
              <a:buClr>
                <a:schemeClr val="dk2"/>
              </a:buClr>
              <a:buSzPts val="1800"/>
              <a:buFont typeface="Arial"/>
              <a:buChar char="•"/>
            </a:pPr>
            <a:r>
              <a:rPr lang="en-US" sz="1800" b="0" i="0" u="none" strike="noStrike" cap="none">
                <a:solidFill>
                  <a:schemeClr val="dk2"/>
                </a:solidFill>
                <a:latin typeface="Calibri"/>
                <a:ea typeface="Calibri"/>
                <a:cs typeface="Calibri"/>
                <a:sym typeface="Calibri"/>
              </a:rPr>
              <a:t>Questions submitted into Google docs will be posted as FAQs in Canvas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b240cd80ba_7_148"/>
          <p:cNvSpPr txBox="1">
            <a:spLocks noGrp="1"/>
          </p:cNvSpPr>
          <p:nvPr>
            <p:ph type="title"/>
          </p:nvPr>
        </p:nvSpPr>
        <p:spPr>
          <a:xfrm>
            <a:off x="390003" y="272305"/>
            <a:ext cx="7200900" cy="77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Follow the Test Assignment Guidance</a:t>
            </a:r>
            <a:endParaRPr sz="3600"/>
          </a:p>
        </p:txBody>
      </p:sp>
      <p:sp>
        <p:nvSpPr>
          <p:cNvPr id="166" name="Google Shape;166;g1b240cd80ba_7_148"/>
          <p:cNvSpPr txBox="1">
            <a:spLocks noGrp="1"/>
          </p:cNvSpPr>
          <p:nvPr>
            <p:ph type="sldNum" idx="12"/>
          </p:nvPr>
        </p:nvSpPr>
        <p:spPr>
          <a:xfrm>
            <a:off x="1348742" y="4767264"/>
            <a:ext cx="3507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25"/>
              <a:buNone/>
            </a:pPr>
            <a:fld id="{00000000-1234-1234-1234-123412341234}" type="slidenum">
              <a:rPr lang="en-US">
                <a:solidFill>
                  <a:srgbClr val="595959"/>
                </a:solidFill>
                <a:latin typeface="Calibri"/>
                <a:ea typeface="Calibri"/>
                <a:cs typeface="Calibri"/>
                <a:sym typeface="Calibri"/>
              </a:rPr>
              <a:t>4</a:t>
            </a:fld>
            <a:endParaRPr>
              <a:solidFill>
                <a:srgbClr val="595959"/>
              </a:solidFill>
              <a:latin typeface="Calibri"/>
              <a:ea typeface="Calibri"/>
              <a:cs typeface="Calibri"/>
              <a:sym typeface="Calibri"/>
            </a:endParaRPr>
          </a:p>
        </p:txBody>
      </p:sp>
      <p:sp>
        <p:nvSpPr>
          <p:cNvPr id="167" name="Google Shape;167;g1b240cd80ba_7_148"/>
          <p:cNvSpPr txBox="1"/>
          <p:nvPr/>
        </p:nvSpPr>
        <p:spPr>
          <a:xfrm>
            <a:off x="484225" y="1297975"/>
            <a:ext cx="49713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NM-MSSA</a:t>
            </a:r>
            <a:endParaRPr sz="1800" i="0"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All students, not designated for Alt.- Assessment, in grades 3-8</a:t>
            </a: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800" b="1">
                <a:latin typeface="Calibri"/>
                <a:ea typeface="Calibri"/>
                <a:cs typeface="Calibri"/>
                <a:sym typeface="Calibri"/>
              </a:rPr>
              <a:t>NM-ASR</a:t>
            </a:r>
            <a:endParaRPr sz="1800" i="0" strike="noStrike" cap="none">
              <a:solidFill>
                <a:srgbClr val="000000"/>
              </a:solidFill>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solidFill>
                  <a:schemeClr val="dk2"/>
                </a:solidFill>
                <a:latin typeface="Calibri"/>
                <a:ea typeface="Calibri"/>
                <a:cs typeface="Calibri"/>
                <a:sym typeface="Calibri"/>
              </a:rPr>
              <a:t>All students, not designated for Alt.- Assessment, in grades 5, 8, 11, 12*</a:t>
            </a:r>
            <a:endParaRPr sz="1800">
              <a:latin typeface="Calibri"/>
              <a:ea typeface="Calibri"/>
              <a:cs typeface="Calibri"/>
              <a:sym typeface="Calibri"/>
            </a:endParaRPr>
          </a:p>
          <a:p>
            <a:pPr marL="0" marR="0" lvl="0" indent="0" algn="l" rtl="0">
              <a:lnSpc>
                <a:spcPct val="100000"/>
              </a:lnSpc>
              <a:spcBef>
                <a:spcPts val="0"/>
              </a:spcBef>
              <a:spcAft>
                <a:spcPts val="0"/>
              </a:spcAft>
              <a:buNone/>
            </a:pPr>
            <a:r>
              <a:rPr lang="en-US" sz="1800" b="1">
                <a:latin typeface="Calibri"/>
                <a:ea typeface="Calibri"/>
                <a:cs typeface="Calibri"/>
                <a:sym typeface="Calibri"/>
              </a:rPr>
              <a:t>Spanish Reading SBA</a:t>
            </a:r>
            <a:endParaRPr sz="1800" b="1">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800">
                <a:latin typeface="Calibri"/>
                <a:ea typeface="Calibri"/>
                <a:cs typeface="Calibri"/>
                <a:sym typeface="Calibri"/>
              </a:rPr>
              <a:t>11 and 12* grade EL students for whom the SAT-School Day ELA assessment is not appropriate. </a:t>
            </a:r>
            <a:endParaRPr sz="1800">
              <a:latin typeface="Calibri"/>
              <a:ea typeface="Calibri"/>
              <a:cs typeface="Calibri"/>
              <a:sym typeface="Calibri"/>
            </a:endParaRPr>
          </a:p>
          <a:p>
            <a:pPr marL="0" marR="0" lvl="0" indent="0" algn="l" rtl="0">
              <a:lnSpc>
                <a:spcPct val="100000"/>
              </a:lnSpc>
              <a:spcBef>
                <a:spcPts val="0"/>
              </a:spcBef>
              <a:spcAft>
                <a:spcPts val="0"/>
              </a:spcAft>
              <a:buNone/>
            </a:pPr>
            <a:r>
              <a:rPr lang="en-US" i="1">
                <a:latin typeface="Calibri"/>
                <a:ea typeface="Calibri"/>
                <a:cs typeface="Calibri"/>
                <a:sym typeface="Calibri"/>
              </a:rPr>
              <a:t>*Cohort 2023 graduates who have not completed the ASR or SAT/Spanish Reading SBA can be uploaded and rostered for the assessment.</a:t>
            </a:r>
            <a:endParaRPr i="1">
              <a:latin typeface="Calibri"/>
              <a:ea typeface="Calibri"/>
              <a:cs typeface="Calibri"/>
              <a:sym typeface="Calibri"/>
            </a:endParaRPr>
          </a:p>
          <a:p>
            <a:pPr marL="342265" marR="0" lvl="0" indent="-227965"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8" name="Google Shape;168;g1b240cd80ba_7_148"/>
          <p:cNvPicPr preferRelativeResize="0"/>
          <p:nvPr/>
        </p:nvPicPr>
        <p:blipFill rotWithShape="1">
          <a:blip r:embed="rId3">
            <a:alphaModFix/>
          </a:blip>
          <a:srcRect l="1597" r="1597"/>
          <a:stretch/>
        </p:blipFill>
        <p:spPr>
          <a:xfrm>
            <a:off x="5505650" y="1297963"/>
            <a:ext cx="2933701" cy="3359575"/>
          </a:xfrm>
          <a:prstGeom prst="rect">
            <a:avLst/>
          </a:prstGeom>
          <a:noFill/>
          <a:ln>
            <a:noFill/>
          </a:ln>
          <a:effectLst>
            <a:outerShdw blurRad="292100" dist="139700" dir="2700000" algn="tl" rotWithShape="0">
              <a:srgbClr val="333333">
                <a:alpha val="639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ef16155dcc_0_13"/>
          <p:cNvSpPr txBox="1">
            <a:spLocks noGrp="1"/>
          </p:cNvSpPr>
          <p:nvPr>
            <p:ph type="title"/>
          </p:nvPr>
        </p:nvSpPr>
        <p:spPr>
          <a:xfrm>
            <a:off x="411275" y="191350"/>
            <a:ext cx="7761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Overview- Assessment Fact Sheets</a:t>
            </a:r>
            <a:endParaRPr/>
          </a:p>
        </p:txBody>
      </p:sp>
      <p:sp>
        <p:nvSpPr>
          <p:cNvPr id="174" name="Google Shape;174;gef16155dcc_0_13"/>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5</a:t>
            </a:fld>
            <a:endParaRPr/>
          </a:p>
        </p:txBody>
      </p:sp>
      <p:pic>
        <p:nvPicPr>
          <p:cNvPr id="175" name="Google Shape;175;gef16155dcc_0_13"/>
          <p:cNvPicPr preferRelativeResize="0"/>
          <p:nvPr/>
        </p:nvPicPr>
        <p:blipFill rotWithShape="1">
          <a:blip r:embed="rId3">
            <a:alphaModFix/>
          </a:blip>
          <a:srcRect l="1802" r="1793"/>
          <a:stretch/>
        </p:blipFill>
        <p:spPr>
          <a:xfrm>
            <a:off x="411275" y="1409400"/>
            <a:ext cx="2924450" cy="3371850"/>
          </a:xfrm>
          <a:prstGeom prst="rect">
            <a:avLst/>
          </a:prstGeom>
          <a:noFill/>
          <a:ln w="9525" cap="flat" cmpd="sng">
            <a:solidFill>
              <a:srgbClr val="969890"/>
            </a:solidFill>
            <a:prstDash val="solid"/>
            <a:round/>
            <a:headEnd type="none" w="sm" len="sm"/>
            <a:tailEnd type="none" w="sm" len="sm"/>
          </a:ln>
          <a:effectLst>
            <a:outerShdw blurRad="292100" dist="139700" dir="2700000" algn="tl" rotWithShape="0">
              <a:srgbClr val="333333">
                <a:alpha val="63919"/>
              </a:srgbClr>
            </a:outerShdw>
          </a:effectLst>
        </p:spPr>
      </p:pic>
      <p:sp>
        <p:nvSpPr>
          <p:cNvPr id="176" name="Google Shape;176;gef16155dcc_0_13"/>
          <p:cNvSpPr txBox="1"/>
          <p:nvPr/>
        </p:nvSpPr>
        <p:spPr>
          <a:xfrm>
            <a:off x="3466600" y="1409400"/>
            <a:ext cx="50772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Each assessment Fact Sheet contains the following information:</a:t>
            </a:r>
            <a:endParaRPr sz="1800">
              <a:solidFill>
                <a:schemeClr val="dk2"/>
              </a:solidFill>
              <a:latin typeface="Calibri"/>
              <a:ea typeface="Calibri"/>
              <a:cs typeface="Calibri"/>
              <a:sym typeface="Calibri"/>
            </a:endParaRPr>
          </a:p>
          <a:p>
            <a:pPr marL="914400" lvl="1"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A brief summary of the assessment</a:t>
            </a:r>
            <a:endParaRPr sz="1800">
              <a:solidFill>
                <a:schemeClr val="dk2"/>
              </a:solidFill>
              <a:latin typeface="Calibri"/>
              <a:ea typeface="Calibri"/>
              <a:cs typeface="Calibri"/>
              <a:sym typeface="Calibri"/>
            </a:endParaRPr>
          </a:p>
          <a:p>
            <a:pPr marL="914400" lvl="1"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Guidance on which students are required to take the assessment</a:t>
            </a:r>
            <a:endParaRPr sz="1800">
              <a:solidFill>
                <a:schemeClr val="dk2"/>
              </a:solidFill>
              <a:latin typeface="Calibri"/>
              <a:ea typeface="Calibri"/>
              <a:cs typeface="Calibri"/>
              <a:sym typeface="Calibri"/>
            </a:endParaRPr>
          </a:p>
          <a:p>
            <a:pPr marL="914400" lvl="1"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Information on what the test measures</a:t>
            </a:r>
            <a:endParaRPr sz="1800">
              <a:solidFill>
                <a:schemeClr val="dk2"/>
              </a:solidFill>
              <a:latin typeface="Calibri"/>
              <a:ea typeface="Calibri"/>
              <a:cs typeface="Calibri"/>
              <a:sym typeface="Calibri"/>
            </a:endParaRPr>
          </a:p>
          <a:p>
            <a:pPr marL="914400" lvl="1"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Timeline for when the assessment is to be given and how the test is administered</a:t>
            </a:r>
            <a:endParaRPr sz="1800">
              <a:solidFill>
                <a:schemeClr val="dk2"/>
              </a:solidFill>
              <a:latin typeface="Calibri"/>
              <a:ea typeface="Calibri"/>
              <a:cs typeface="Calibri"/>
              <a:sym typeface="Calibri"/>
            </a:endParaRPr>
          </a:p>
          <a:p>
            <a:pPr marL="914400" lvl="1"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What the performance-levels are</a:t>
            </a:r>
            <a:endParaRPr sz="1800">
              <a:solidFill>
                <a:schemeClr val="dk2"/>
              </a:solidFill>
              <a:latin typeface="Calibri"/>
              <a:ea typeface="Calibri"/>
              <a:cs typeface="Calibri"/>
              <a:sym typeface="Calibri"/>
            </a:endParaRPr>
          </a:p>
          <a:p>
            <a:pPr marL="914400" lvl="1" indent="-317500" algn="l" rtl="0">
              <a:spcBef>
                <a:spcPts val="0"/>
              </a:spcBef>
              <a:spcAft>
                <a:spcPts val="0"/>
              </a:spcAft>
              <a:buClr>
                <a:schemeClr val="dk2"/>
              </a:buClr>
              <a:buSzPts val="1400"/>
              <a:buFont typeface="Calibri"/>
              <a:buChar char="○"/>
            </a:pPr>
            <a:r>
              <a:rPr lang="en-US" sz="1800">
                <a:solidFill>
                  <a:schemeClr val="dk2"/>
                </a:solidFill>
                <a:latin typeface="Calibri"/>
                <a:ea typeface="Calibri"/>
                <a:cs typeface="Calibri"/>
                <a:sym typeface="Calibri"/>
              </a:rPr>
              <a:t>Where can score reports be accessed</a:t>
            </a:r>
            <a:r>
              <a:rPr lang="en-US" sz="2000">
                <a:solidFill>
                  <a:schemeClr val="dk2"/>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240cd80ba_7_11"/>
          <p:cNvSpPr txBox="1">
            <a:spLocks noGrp="1"/>
          </p:cNvSpPr>
          <p:nvPr>
            <p:ph type="title"/>
          </p:nvPr>
        </p:nvSpPr>
        <p:spPr>
          <a:xfrm>
            <a:off x="411275" y="191350"/>
            <a:ext cx="7761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Overview- State Assessment Website</a:t>
            </a:r>
            <a:endParaRPr/>
          </a:p>
        </p:txBody>
      </p:sp>
      <p:sp>
        <p:nvSpPr>
          <p:cNvPr id="182" name="Google Shape;182;g1b240cd80ba_7_11"/>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6</a:t>
            </a:fld>
            <a:endParaRPr/>
          </a:p>
        </p:txBody>
      </p:sp>
      <p:pic>
        <p:nvPicPr>
          <p:cNvPr id="183" name="Google Shape;183;g1b240cd80ba_7_11"/>
          <p:cNvPicPr preferRelativeResize="0"/>
          <p:nvPr/>
        </p:nvPicPr>
        <p:blipFill rotWithShape="1">
          <a:blip r:embed="rId3">
            <a:alphaModFix/>
          </a:blip>
          <a:srcRect b="17871"/>
          <a:stretch/>
        </p:blipFill>
        <p:spPr>
          <a:xfrm>
            <a:off x="561450" y="1235023"/>
            <a:ext cx="5173402" cy="1282926"/>
          </a:xfrm>
          <a:prstGeom prst="rect">
            <a:avLst/>
          </a:prstGeom>
          <a:noFill/>
          <a:ln>
            <a:noFill/>
          </a:ln>
        </p:spPr>
      </p:pic>
      <p:pic>
        <p:nvPicPr>
          <p:cNvPr id="184" name="Google Shape;184;g1b240cd80ba_7_11"/>
          <p:cNvPicPr preferRelativeResize="0"/>
          <p:nvPr/>
        </p:nvPicPr>
        <p:blipFill rotWithShape="1">
          <a:blip r:embed="rId4">
            <a:alphaModFix/>
          </a:blip>
          <a:srcRect l="1254"/>
          <a:stretch/>
        </p:blipFill>
        <p:spPr>
          <a:xfrm>
            <a:off x="712100" y="2554350"/>
            <a:ext cx="6551201" cy="542750"/>
          </a:xfrm>
          <a:prstGeom prst="rect">
            <a:avLst/>
          </a:prstGeom>
          <a:noFill/>
          <a:ln>
            <a:noFill/>
          </a:ln>
        </p:spPr>
      </p:pic>
      <p:pic>
        <p:nvPicPr>
          <p:cNvPr id="185" name="Google Shape;185;g1b240cd80ba_7_11"/>
          <p:cNvPicPr preferRelativeResize="0"/>
          <p:nvPr/>
        </p:nvPicPr>
        <p:blipFill>
          <a:blip r:embed="rId5">
            <a:alphaModFix/>
          </a:blip>
          <a:stretch>
            <a:fillRect/>
          </a:stretch>
        </p:blipFill>
        <p:spPr>
          <a:xfrm>
            <a:off x="712100" y="3133500"/>
            <a:ext cx="3930349" cy="2009975"/>
          </a:xfrm>
          <a:prstGeom prst="rect">
            <a:avLst/>
          </a:prstGeom>
          <a:noFill/>
          <a:ln>
            <a:noFill/>
          </a:ln>
        </p:spPr>
      </p:pic>
      <p:sp>
        <p:nvSpPr>
          <p:cNvPr id="186" name="Google Shape;186;g1b240cd80ba_7_11"/>
          <p:cNvSpPr/>
          <p:nvPr/>
        </p:nvSpPr>
        <p:spPr>
          <a:xfrm>
            <a:off x="3619175" y="3604750"/>
            <a:ext cx="1345200" cy="322800"/>
          </a:xfrm>
          <a:prstGeom prst="lef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g1b240cd80ba_7_11"/>
          <p:cNvSpPr/>
          <p:nvPr/>
        </p:nvSpPr>
        <p:spPr>
          <a:xfrm>
            <a:off x="4389650" y="4564200"/>
            <a:ext cx="1345200" cy="322800"/>
          </a:xfrm>
          <a:prstGeom prst="lef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1b240cd80ba_7_11"/>
          <p:cNvSpPr txBox="1"/>
          <p:nvPr/>
        </p:nvSpPr>
        <p:spPr>
          <a:xfrm>
            <a:off x="5057400" y="3449650"/>
            <a:ext cx="3378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Make-up of the test, question types, complexity levels</a:t>
            </a:r>
            <a:endParaRPr sz="1600">
              <a:latin typeface="Calibri"/>
              <a:ea typeface="Calibri"/>
              <a:cs typeface="Calibri"/>
              <a:sym typeface="Calibri"/>
            </a:endParaRPr>
          </a:p>
        </p:txBody>
      </p:sp>
      <p:sp>
        <p:nvSpPr>
          <p:cNvPr id="189" name="Google Shape;189;g1b240cd80ba_7_11"/>
          <p:cNvSpPr txBox="1"/>
          <p:nvPr/>
        </p:nvSpPr>
        <p:spPr>
          <a:xfrm>
            <a:off x="5780100" y="4417800"/>
            <a:ext cx="30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Calibri"/>
                <a:ea typeface="Calibri"/>
                <a:cs typeface="Calibri"/>
                <a:sym typeface="Calibri"/>
              </a:rPr>
              <a:t>Knowledge, skills, and abilities within each performance levels</a:t>
            </a:r>
            <a:endParaRPr sz="16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b240cd80ba_7_26"/>
          <p:cNvSpPr txBox="1">
            <a:spLocks noGrp="1"/>
          </p:cNvSpPr>
          <p:nvPr>
            <p:ph type="title"/>
          </p:nvPr>
        </p:nvSpPr>
        <p:spPr>
          <a:xfrm>
            <a:off x="411275" y="191350"/>
            <a:ext cx="77610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000"/>
              <a:buNone/>
            </a:pPr>
            <a:r>
              <a:rPr lang="en-US"/>
              <a:t>Overview- State Assessment Website</a:t>
            </a:r>
            <a:endParaRPr/>
          </a:p>
        </p:txBody>
      </p:sp>
      <p:sp>
        <p:nvSpPr>
          <p:cNvPr id="195" name="Google Shape;195;g1b240cd80ba_7_26"/>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825"/>
              <a:buFont typeface="Arial"/>
              <a:buNone/>
            </a:pPr>
            <a:fld id="{00000000-1234-1234-1234-123412341234}" type="slidenum">
              <a:rPr lang="en-US"/>
              <a:t>7</a:t>
            </a:fld>
            <a:endParaRPr/>
          </a:p>
        </p:txBody>
      </p:sp>
      <p:pic>
        <p:nvPicPr>
          <p:cNvPr id="196" name="Google Shape;196;g1b240cd80ba_7_26"/>
          <p:cNvPicPr preferRelativeResize="0"/>
          <p:nvPr/>
        </p:nvPicPr>
        <p:blipFill rotWithShape="1">
          <a:blip r:embed="rId3">
            <a:alphaModFix/>
          </a:blip>
          <a:srcRect b="17871"/>
          <a:stretch/>
        </p:blipFill>
        <p:spPr>
          <a:xfrm>
            <a:off x="561450" y="1235023"/>
            <a:ext cx="5173402" cy="1282926"/>
          </a:xfrm>
          <a:prstGeom prst="rect">
            <a:avLst/>
          </a:prstGeom>
          <a:noFill/>
          <a:ln>
            <a:noFill/>
          </a:ln>
        </p:spPr>
      </p:pic>
      <p:pic>
        <p:nvPicPr>
          <p:cNvPr id="197" name="Google Shape;197;g1b240cd80ba_7_26"/>
          <p:cNvPicPr preferRelativeResize="0"/>
          <p:nvPr/>
        </p:nvPicPr>
        <p:blipFill rotWithShape="1">
          <a:blip r:embed="rId4">
            <a:alphaModFix/>
          </a:blip>
          <a:srcRect l="1254"/>
          <a:stretch/>
        </p:blipFill>
        <p:spPr>
          <a:xfrm>
            <a:off x="712100" y="2554350"/>
            <a:ext cx="6551201" cy="542750"/>
          </a:xfrm>
          <a:prstGeom prst="rect">
            <a:avLst/>
          </a:prstGeom>
          <a:noFill/>
          <a:ln>
            <a:noFill/>
          </a:ln>
        </p:spPr>
      </p:pic>
      <p:sp>
        <p:nvSpPr>
          <p:cNvPr id="198" name="Google Shape;198;g1b240cd80ba_7_26"/>
          <p:cNvSpPr txBox="1"/>
          <p:nvPr/>
        </p:nvSpPr>
        <p:spPr>
          <a:xfrm>
            <a:off x="6942300" y="3558325"/>
            <a:ext cx="2053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Accommodations info.</a:t>
            </a:r>
            <a:endParaRPr sz="1600">
              <a:latin typeface="Calibri"/>
              <a:ea typeface="Calibri"/>
              <a:cs typeface="Calibri"/>
              <a:sym typeface="Calibri"/>
            </a:endParaRPr>
          </a:p>
        </p:txBody>
      </p:sp>
      <p:sp>
        <p:nvSpPr>
          <p:cNvPr id="199" name="Google Shape;199;g1b240cd80ba_7_26"/>
          <p:cNvSpPr txBox="1"/>
          <p:nvPr/>
        </p:nvSpPr>
        <p:spPr>
          <a:xfrm>
            <a:off x="6328900" y="4419750"/>
            <a:ext cx="252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2"/>
                </a:solidFill>
                <a:latin typeface="Calibri"/>
                <a:ea typeface="Calibri"/>
                <a:cs typeface="Calibri"/>
                <a:sym typeface="Calibri"/>
              </a:rPr>
              <a:t>Practice test information</a:t>
            </a:r>
            <a:endParaRPr sz="1600">
              <a:solidFill>
                <a:schemeClr val="dk2"/>
              </a:solidFill>
              <a:latin typeface="Calibri"/>
              <a:ea typeface="Calibri"/>
              <a:cs typeface="Calibri"/>
              <a:sym typeface="Calibri"/>
            </a:endParaRPr>
          </a:p>
        </p:txBody>
      </p:sp>
      <p:pic>
        <p:nvPicPr>
          <p:cNvPr id="200" name="Google Shape;200;g1b240cd80ba_7_26"/>
          <p:cNvPicPr preferRelativeResize="0"/>
          <p:nvPr/>
        </p:nvPicPr>
        <p:blipFill>
          <a:blip r:embed="rId5">
            <a:alphaModFix/>
          </a:blip>
          <a:stretch>
            <a:fillRect/>
          </a:stretch>
        </p:blipFill>
        <p:spPr>
          <a:xfrm>
            <a:off x="561448" y="3280100"/>
            <a:ext cx="5491750" cy="1587225"/>
          </a:xfrm>
          <a:prstGeom prst="rect">
            <a:avLst/>
          </a:prstGeom>
          <a:noFill/>
          <a:ln>
            <a:noFill/>
          </a:ln>
        </p:spPr>
      </p:pic>
      <p:sp>
        <p:nvSpPr>
          <p:cNvPr id="201" name="Google Shape;201;g1b240cd80ba_7_26"/>
          <p:cNvSpPr/>
          <p:nvPr/>
        </p:nvSpPr>
        <p:spPr>
          <a:xfrm>
            <a:off x="5525800" y="3616375"/>
            <a:ext cx="1345200" cy="322800"/>
          </a:xfrm>
          <a:prstGeom prst="lef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1b240cd80ba_7_26"/>
          <p:cNvSpPr/>
          <p:nvPr/>
        </p:nvSpPr>
        <p:spPr>
          <a:xfrm>
            <a:off x="4858650" y="4458450"/>
            <a:ext cx="1345200" cy="322800"/>
          </a:xfrm>
          <a:prstGeom prst="lef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b240cd80ba_7_139"/>
          <p:cNvSpPr txBox="1">
            <a:spLocks noGrp="1"/>
          </p:cNvSpPr>
          <p:nvPr>
            <p:ph type="title"/>
          </p:nvPr>
        </p:nvSpPr>
        <p:spPr>
          <a:xfrm>
            <a:off x="150650" y="191350"/>
            <a:ext cx="802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Key Websites- iServices  </a:t>
            </a:r>
            <a:endParaRPr/>
          </a:p>
        </p:txBody>
      </p:sp>
      <p:sp>
        <p:nvSpPr>
          <p:cNvPr id="208" name="Google Shape;208;g1b240cd80ba_7_139"/>
          <p:cNvSpPr txBox="1">
            <a:spLocks noGrp="1"/>
          </p:cNvSpPr>
          <p:nvPr>
            <p:ph type="sldNum" idx="12"/>
          </p:nvPr>
        </p:nvSpPr>
        <p:spPr>
          <a:xfrm>
            <a:off x="7143750" y="4781249"/>
            <a:ext cx="1028700" cy="20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8</a:t>
            </a:fld>
            <a:endParaRPr sz="825" b="0" i="0" u="none" strike="noStrike" cap="none">
              <a:solidFill>
                <a:srgbClr val="595959"/>
              </a:solidFill>
              <a:latin typeface="Arial"/>
              <a:ea typeface="Arial"/>
              <a:cs typeface="Arial"/>
              <a:sym typeface="Arial"/>
            </a:endParaRPr>
          </a:p>
        </p:txBody>
      </p:sp>
      <p:pic>
        <p:nvPicPr>
          <p:cNvPr id="209" name="Google Shape;209;g1b240cd80ba_7_139"/>
          <p:cNvPicPr preferRelativeResize="0"/>
          <p:nvPr/>
        </p:nvPicPr>
        <p:blipFill>
          <a:blip r:embed="rId3">
            <a:alphaModFix/>
          </a:blip>
          <a:stretch>
            <a:fillRect/>
          </a:stretch>
        </p:blipFill>
        <p:spPr>
          <a:xfrm>
            <a:off x="454000" y="1249150"/>
            <a:ext cx="8236001" cy="3399900"/>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b240cd80ba_7_128"/>
          <p:cNvSpPr txBox="1">
            <a:spLocks noGrp="1"/>
          </p:cNvSpPr>
          <p:nvPr>
            <p:ph type="title"/>
          </p:nvPr>
        </p:nvSpPr>
        <p:spPr>
          <a:xfrm>
            <a:off x="150650" y="191350"/>
            <a:ext cx="8021700" cy="77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000"/>
              <a:buFont typeface="Calibri"/>
              <a:buNone/>
            </a:pPr>
            <a:r>
              <a:rPr lang="en-US"/>
              <a:t>Key Websites- Ed. Portal/Data Interaction  </a:t>
            </a:r>
            <a:endParaRPr/>
          </a:p>
        </p:txBody>
      </p:sp>
      <p:sp>
        <p:nvSpPr>
          <p:cNvPr id="215" name="Google Shape;215;g1b240cd80ba_7_128"/>
          <p:cNvSpPr txBox="1">
            <a:spLocks noGrp="1"/>
          </p:cNvSpPr>
          <p:nvPr>
            <p:ph type="body" idx="1"/>
          </p:nvPr>
        </p:nvSpPr>
        <p:spPr>
          <a:xfrm>
            <a:off x="453450" y="3979650"/>
            <a:ext cx="8133000" cy="1048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1100"/>
              <a:buFont typeface="Arial"/>
              <a:buNone/>
            </a:pPr>
            <a:r>
              <a:rPr lang="en-US" i="1" u="sng">
                <a:solidFill>
                  <a:schemeClr val="hlink"/>
                </a:solidFill>
                <a:hlinkClick r:id="rId3"/>
              </a:rPr>
              <a:t>Educator Portal/Data Interaction</a:t>
            </a:r>
            <a:r>
              <a:rPr lang="en-US">
                <a:solidFill>
                  <a:schemeClr val="dk2"/>
                </a:solidFill>
              </a:rPr>
              <a:t> is used to complete the administrative functions for the MSSA and ASR- rostering, test assignment, monitoring. This portal can also be used to view/download MSSA, ASR, and SAT-School Day student results.</a:t>
            </a:r>
            <a:endParaRPr/>
          </a:p>
        </p:txBody>
      </p:sp>
      <p:sp>
        <p:nvSpPr>
          <p:cNvPr id="216" name="Google Shape;216;g1b240cd80ba_7_128"/>
          <p:cNvSpPr txBox="1">
            <a:spLocks noGrp="1"/>
          </p:cNvSpPr>
          <p:nvPr>
            <p:ph type="sldNum" idx="12"/>
          </p:nvPr>
        </p:nvSpPr>
        <p:spPr>
          <a:xfrm>
            <a:off x="934950" y="4221699"/>
            <a:ext cx="1028700" cy="20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25"/>
              <a:buFont typeface="Arial"/>
              <a:buNone/>
            </a:pPr>
            <a:fld id="{00000000-1234-1234-1234-123412341234}" type="slidenum">
              <a:rPr lang="en-US" sz="825" b="0" i="0" u="none" strike="noStrike" cap="none">
                <a:solidFill>
                  <a:srgbClr val="595959"/>
                </a:solidFill>
                <a:latin typeface="Arial"/>
                <a:ea typeface="Arial"/>
                <a:cs typeface="Arial"/>
                <a:sym typeface="Arial"/>
              </a:rPr>
              <a:t>9</a:t>
            </a:fld>
            <a:endParaRPr sz="825" b="0" i="0" u="none" strike="noStrike" cap="none">
              <a:solidFill>
                <a:srgbClr val="595959"/>
              </a:solidFill>
              <a:latin typeface="Arial"/>
              <a:ea typeface="Arial"/>
              <a:cs typeface="Arial"/>
              <a:sym typeface="Arial"/>
            </a:endParaRPr>
          </a:p>
        </p:txBody>
      </p:sp>
      <p:pic>
        <p:nvPicPr>
          <p:cNvPr id="217" name="Google Shape;217;g1b240cd80ba_7_128"/>
          <p:cNvPicPr preferRelativeResize="0"/>
          <p:nvPr/>
        </p:nvPicPr>
        <p:blipFill>
          <a:blip r:embed="rId4">
            <a:alphaModFix/>
          </a:blip>
          <a:stretch>
            <a:fillRect/>
          </a:stretch>
        </p:blipFill>
        <p:spPr>
          <a:xfrm>
            <a:off x="453450" y="1295175"/>
            <a:ext cx="8133002" cy="2684487"/>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2382</Words>
  <Application>Microsoft Office PowerPoint</Application>
  <PresentationFormat>On-screen Show (16:9)</PresentationFormat>
  <Paragraphs>364</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Calibri</vt:lpstr>
      <vt:lpstr>Book Antiqua</vt:lpstr>
      <vt:lpstr>Arial</vt:lpstr>
      <vt:lpstr>Noto Sans</vt:lpstr>
      <vt:lpstr>Sales Direction 16X9</vt:lpstr>
      <vt:lpstr>1_Sales Direction 16X9</vt:lpstr>
      <vt:lpstr>Program Overview: Measures of Student Success &amp; Achievement (MSSA), Assessment of Science Readiness (ASR),  Spanish Reading SBA </vt:lpstr>
      <vt:lpstr>All Resources- DTC Workspace</vt:lpstr>
      <vt:lpstr>New Mexico’s ESSA (Title 1) Assessments?</vt:lpstr>
      <vt:lpstr>Follow the Test Assignment Guidance</vt:lpstr>
      <vt:lpstr>Overview- Assessment Fact Sheets</vt:lpstr>
      <vt:lpstr>Overview- State Assessment Website</vt:lpstr>
      <vt:lpstr>Overview- State Assessment Website</vt:lpstr>
      <vt:lpstr>Key Websites- iServices  </vt:lpstr>
      <vt:lpstr>Key Websites- Ed. Portal/Data Interaction  </vt:lpstr>
      <vt:lpstr>Key Websites- Family Portal </vt:lpstr>
      <vt:lpstr>Key Websites- Help &amp; Support  </vt:lpstr>
      <vt:lpstr>Overview-MSSA</vt:lpstr>
      <vt:lpstr>Overview-ASR</vt:lpstr>
      <vt:lpstr>Overview-Spanish Reading SBA</vt:lpstr>
      <vt:lpstr>2022-23 Key Dates </vt:lpstr>
      <vt:lpstr>2022-23 Key Dates </vt:lpstr>
      <vt:lpstr>2022-23 Key Dates </vt:lpstr>
      <vt:lpstr>2022-23 Key Dates </vt:lpstr>
      <vt:lpstr>Roles and Responsibilities-DTCs</vt:lpstr>
      <vt:lpstr>Roles and Responsibilities-STCs</vt:lpstr>
      <vt:lpstr>Roles and Responsibilities-TAs</vt:lpstr>
      <vt:lpstr>Roles and Responsibilities-Proctor</vt:lpstr>
      <vt:lpstr>Ordering Testing Materials</vt:lpstr>
      <vt:lpstr>Ordering Testing Materials</vt:lpstr>
      <vt:lpstr>Testing Modes</vt:lpstr>
      <vt:lpstr>Test Monitoring Using Educator Portal</vt:lpstr>
      <vt:lpstr>Test Monitoring Using Educator Portal</vt:lpstr>
      <vt:lpstr>Testing Irregularities </vt:lpstr>
      <vt:lpstr>General Rules-Testing Invalidation</vt:lpstr>
      <vt:lpstr>General Rules-Testing Invalidation</vt:lpstr>
      <vt:lpstr>Test Completion Status</vt:lpstr>
      <vt:lpstr>Additional MSSA, ASR, SBA Trainings</vt:lpstr>
      <vt:lpstr>Primary Contacts for MSSA, ASR, SBA</vt:lpstr>
      <vt:lpstr>Questions for PED?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Overview: Measures of Student Success &amp; Achievement (MSSA), Assessment of Science Readiness (ASR),  Spanish Reading SBA </dc:title>
  <dc:creator>Michelle Padilla</dc:creator>
  <cp:lastModifiedBy>Nicholas Salazar</cp:lastModifiedBy>
  <cp:revision>1</cp:revision>
  <dcterms:modified xsi:type="dcterms:W3CDTF">2023-01-06T22:30:03Z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0x010100BD7C25D9B8D7FE49B9AF049C9C5BBC8600B9BA2EBD93C0994281349FDFCE77C2A8</vt:lpwstr>
  </property>
</Properties>
</file>