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7" r:id="rId1"/>
    <p:sldMasterId id="2147483718" r:id="rId2"/>
    <p:sldMasterId id="2147483719" r:id="rId3"/>
    <p:sldMasterId id="2147483720" r:id="rId4"/>
    <p:sldMasterId id="2147483721" r:id="rId5"/>
  </p:sldMasterIdLst>
  <p:notesMasterIdLst>
    <p:notesMasterId r:id="rId8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Lst>
  <p:sldSz cx="9144000" cy="5143500" type="screen16x9"/>
  <p:notesSz cx="6858000" cy="9144000"/>
  <p:embeddedFontLst>
    <p:embeddedFont>
      <p:font typeface="Book Antiqua" panose="02040602050305030304" pitchFamily="18" charset="0"/>
      <p:regular r:id="rId84"/>
      <p:bold r:id="rId85"/>
      <p:italic r:id="rId86"/>
      <p:boldItalic r:id="rId87"/>
    </p:embeddedFont>
    <p:embeddedFont>
      <p:font typeface="Calibri" panose="020F0502020204030204" pitchFamily="34" charset="0"/>
      <p:regular r:id="rId88"/>
      <p:bold r:id="rId89"/>
      <p:italic r:id="rId90"/>
      <p:boldItalic r:id="rId91"/>
    </p:embeddedFont>
    <p:embeddedFont>
      <p:font typeface="Georgia" panose="02040502050405020303" pitchFamily="18"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CD5FA3-6F73-4C6C-8302-8F554A36AA42}">
  <a:tblStyle styleId="{68CD5FA3-6F73-4C6C-8302-8F554A36AA4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6446523-0111-4BAB-9156-F657A9E6A95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7B5DD0-DA74-425E-836E-25D67CAEA995}"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722E234-E297-4A04-A265-92AC73B11691}" styleName="Table_3">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A"/>
          </a:solidFill>
        </a:fill>
      </a:tcStyle>
    </a:wholeTbl>
    <a:band1H>
      <a:tcTxStyle/>
      <a:tcStyle>
        <a:tcBdr/>
        <a:fill>
          <a:solidFill>
            <a:srgbClr val="CBCCD2"/>
          </a:solidFill>
        </a:fill>
      </a:tcStyle>
    </a:band1H>
    <a:band2H>
      <a:tcTxStyle/>
      <a:tcStyle>
        <a:tcBdr/>
      </a:tcStyle>
    </a:band2H>
    <a:band1V>
      <a:tcTxStyle/>
      <a:tcStyle>
        <a:tcBdr/>
        <a:fill>
          <a:solidFill>
            <a:srgbClr val="CBCCD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3"/>
  </p:normalViewPr>
  <p:slideViewPr>
    <p:cSldViewPr snapToGrid="0">
      <p:cViewPr varScale="1">
        <p:scale>
          <a:sx n="114" d="100"/>
          <a:sy n="114" d="100"/>
        </p:scale>
        <p:origin x="102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4.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0.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4970666619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14970666619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i="1">
                <a:latin typeface="Arial"/>
                <a:ea typeface="Arial"/>
                <a:cs typeface="Arial"/>
                <a:sym typeface="Arial"/>
              </a:rPr>
              <a:t>To change the  image on this slide, select the picture and delete it. Then click the Pictures icon in the placeholder to insert your own image.</a:t>
            </a:r>
            <a:endParaRPr/>
          </a:p>
          <a:p>
            <a:pPr marL="0" lvl="0" indent="0" algn="l" rtl="0">
              <a:spcBef>
                <a:spcPts val="0"/>
              </a:spcBef>
              <a:spcAft>
                <a:spcPts val="0"/>
              </a:spcAft>
              <a:buNone/>
            </a:pPr>
            <a:endParaRPr/>
          </a:p>
        </p:txBody>
      </p:sp>
      <p:sp>
        <p:nvSpPr>
          <p:cNvPr id="472" name="Google Shape;472;g14970666619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51e0b0740a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51e0b0740a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LV or NS slide 26 (10 minutes)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5678423334_2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15678423334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5678423334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5678423334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4970666619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14970666619_0_9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rgbClr val="FF0000"/>
                </a:solidFill>
              </a:rPr>
              <a:t>LV or NS slides 15-23 (20 minutes)</a:t>
            </a:r>
            <a:endParaRPr>
              <a:solidFill>
                <a:srgbClr val="FF0000"/>
              </a:solidFill>
            </a:endParaRPr>
          </a:p>
        </p:txBody>
      </p:sp>
      <p:sp>
        <p:nvSpPr>
          <p:cNvPr id="602" name="Google Shape;602;g14970666619_0_9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4970666619_0_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14970666619_0_9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14970666619_0_9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4970666619_0_6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solidFill>
                  <a:srgbClr val="FF0000"/>
                </a:solidFill>
              </a:rPr>
              <a:t>XD Slides 8-17 (20 minutes)</a:t>
            </a:r>
            <a:endParaRPr>
              <a:solidFill>
                <a:srgbClr val="FF0000"/>
              </a:solidFill>
            </a:endParaRPr>
          </a:p>
        </p:txBody>
      </p:sp>
      <p:sp>
        <p:nvSpPr>
          <p:cNvPr id="648" name="Google Shape;648;g14970666619_0_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4b104877ce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14b104877ce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4b104877ce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2" name="Google Shape;672;g14b104877ce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4b104877ce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4" name="Google Shape;684;g14b104877ce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4b104877ce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g14b104877ce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4b104877ce_0_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solidFill>
                  <a:srgbClr val="FF0000"/>
                </a:solidFill>
              </a:rPr>
              <a:t>LV Slides 2-3 (10 minutes)</a:t>
            </a:r>
            <a:endParaRPr>
              <a:solidFill>
                <a:srgbClr val="FF0000"/>
              </a:solidFill>
            </a:endParaRPr>
          </a:p>
        </p:txBody>
      </p:sp>
      <p:sp>
        <p:nvSpPr>
          <p:cNvPr id="482" name="Google Shape;482;g14b104877ce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4b104877ce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g14b104877ce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4b104877ce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g14b104877ce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4970666619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g14970666619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4970666619_0_6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g14970666619_0_6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4970666619_0_10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14970666619_0_10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4b104877ce_0_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Break 10:50-11:00am</a:t>
            </a:r>
            <a:endParaRPr>
              <a:solidFill>
                <a:srgbClr val="FF0000"/>
              </a:solidFill>
            </a:endParaRPr>
          </a:p>
        </p:txBody>
      </p:sp>
      <p:sp>
        <p:nvSpPr>
          <p:cNvPr id="753" name="Google Shape;753;g14b104877ce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4970666619_0_1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4970666619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4b104877ce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4b104877ce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4b104877ce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4b104877c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4b104877ce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4b104877c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51fcfc2107_3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Engagement with the Field- voice of the field </a:t>
            </a:r>
            <a:endParaRPr/>
          </a:p>
        </p:txBody>
      </p:sp>
      <p:sp>
        <p:nvSpPr>
          <p:cNvPr id="490" name="Google Shape;490;g151fcfc2107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4b104877ce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4b104877ce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4b104877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4" name="Google Shape;804;g14b104877c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Lynn</a:t>
            </a:r>
            <a:endParaRPr/>
          </a:p>
        </p:txBody>
      </p:sp>
      <p:sp>
        <p:nvSpPr>
          <p:cNvPr id="805" name="Google Shape;805;g14b104877c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4970666619_0_9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14970666619_0_9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PED Pandemic Waiver:</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Dyslexia Screener Memo information is available</a:t>
            </a:r>
            <a:endParaRPr sz="1200" u="sng">
              <a:solidFill>
                <a:schemeClr val="dk1"/>
              </a:solidFill>
              <a:latin typeface="Calibri"/>
              <a:ea typeface="Calibri"/>
              <a:cs typeface="Calibri"/>
              <a:sym typeface="Calibri"/>
            </a:endParaRPr>
          </a:p>
          <a:p>
            <a:pPr marL="0" lvl="0" indent="0" algn="l" rtl="0">
              <a:spcBef>
                <a:spcPts val="0"/>
              </a:spcBef>
              <a:spcAft>
                <a:spcPts val="0"/>
              </a:spcAft>
              <a:buNone/>
            </a:pPr>
            <a:r>
              <a:rPr lang="en"/>
              <a:t>ECOT </a:t>
            </a:r>
            <a:endParaRPr/>
          </a:p>
        </p:txBody>
      </p:sp>
      <p:sp>
        <p:nvSpPr>
          <p:cNvPr id="816" name="Google Shape;816;g14970666619_0_9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4970666619_0_16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4970666619_0_1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AR slides 23-25 (10 minutes)</a:t>
            </a:r>
            <a:endParaRPr>
              <a:solidFill>
                <a:srgbClr val="FF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4b104877ce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14b104877c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51e0b0740a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51e0b0740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AR Slides 21-22 (5 minutes)</a:t>
            </a:r>
            <a:endParaRPr>
              <a:solidFill>
                <a:srgbClr val="FF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4970666619_0_5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LUNCH 11:45-12:20</a:t>
            </a:r>
            <a:endParaRPr>
              <a:solidFill>
                <a:srgbClr val="FF0000"/>
              </a:solidFill>
            </a:endParaRPr>
          </a:p>
        </p:txBody>
      </p:sp>
      <p:sp>
        <p:nvSpPr>
          <p:cNvPr id="851" name="Google Shape;851;g14970666619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4970666619_0_17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14970666619_0_1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NS slides 20-32 (20 minutes)</a:t>
            </a:r>
            <a:endParaRPr>
              <a:solidFill>
                <a:srgbClr val="FF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14970666619_0_1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14970666619_0_1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4b104877ce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4b104877c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567842333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567842333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4970666619_0_1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4970666619_0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4970666619_0_16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14970666619_0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4b104877ce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4b104877ce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4b104877ce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4b104877c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4970666619_0_1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t>So, why does test security even matter? Well…</a:t>
            </a:r>
            <a:r>
              <a:rPr lang="en" b="1"/>
              <a:t>READ SLIDE</a:t>
            </a:r>
            <a:endParaRPr/>
          </a:p>
          <a:p>
            <a:pPr marL="0" lvl="0" indent="0" algn="l" rtl="0">
              <a:lnSpc>
                <a:spcPct val="100000"/>
              </a:lnSpc>
              <a:spcBef>
                <a:spcPts val="0"/>
              </a:spcBef>
              <a:spcAft>
                <a:spcPts val="0"/>
              </a:spcAft>
              <a:buSzPts val="1400"/>
              <a:buNone/>
            </a:pPr>
            <a:endParaRPr/>
          </a:p>
        </p:txBody>
      </p:sp>
      <p:sp>
        <p:nvSpPr>
          <p:cNvPr id="915" name="Google Shape;915;g14970666619_0_1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4b104877ce_0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t>When preparing to conduct an secure test administration, here are a few things to keep in mind ….</a:t>
            </a:r>
            <a:r>
              <a:rPr lang="en" b="1"/>
              <a:t>READ SLIDE</a:t>
            </a:r>
            <a:endParaRPr/>
          </a:p>
          <a:p>
            <a:pPr marL="0" lvl="0" indent="0" algn="l" rtl="0">
              <a:lnSpc>
                <a:spcPct val="100000"/>
              </a:lnSpc>
              <a:spcBef>
                <a:spcPts val="0"/>
              </a:spcBef>
              <a:spcAft>
                <a:spcPts val="0"/>
              </a:spcAft>
              <a:buSzPts val="1400"/>
              <a:buNone/>
            </a:pPr>
            <a:endParaRPr/>
          </a:p>
        </p:txBody>
      </p:sp>
      <p:sp>
        <p:nvSpPr>
          <p:cNvPr id="942" name="Google Shape;942;g14b104877ce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4b104877ce_0_2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t>When preparing to conduct an secure test administration, here are a few things to keep in mind ….</a:t>
            </a:r>
            <a:r>
              <a:rPr lang="en" b="1"/>
              <a:t>READ SLIDE</a:t>
            </a:r>
            <a:endParaRPr/>
          </a:p>
          <a:p>
            <a:pPr marL="0" lvl="0" indent="0" algn="l" rtl="0">
              <a:lnSpc>
                <a:spcPct val="100000"/>
              </a:lnSpc>
              <a:spcBef>
                <a:spcPts val="0"/>
              </a:spcBef>
              <a:spcAft>
                <a:spcPts val="0"/>
              </a:spcAft>
              <a:buSzPts val="1400"/>
              <a:buNone/>
            </a:pPr>
            <a:endParaRPr/>
          </a:p>
        </p:txBody>
      </p:sp>
      <p:sp>
        <p:nvSpPr>
          <p:cNvPr id="950" name="Google Shape;950;g14b104877ce_0_2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14970666619_0_15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Within NMAC 6.10.7 there are 18 prohibited practices when administering assessments, and I only intend to highlight a few. </a:t>
            </a:r>
            <a:r>
              <a:rPr lang="en" b="1"/>
              <a:t>READ SLIDE</a:t>
            </a:r>
            <a:endParaRPr b="1"/>
          </a:p>
        </p:txBody>
      </p:sp>
      <p:sp>
        <p:nvSpPr>
          <p:cNvPr id="958" name="Google Shape;958;g14970666619_0_15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4b104877ce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968" name="Google Shape;968;g14b104877ce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14b104877ce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975" name="Google Shape;975;g14b104877ce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51fcfc2107_3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51fcfc2107_3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Lynn</a:t>
            </a:r>
            <a:endParaRPr/>
          </a:p>
        </p:txBody>
      </p:sp>
      <p:sp>
        <p:nvSpPr>
          <p:cNvPr id="513" name="Google Shape;513;g151fcfc2107_3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4b104877ce_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982" name="Google Shape;982;g14b104877ce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4b104877ce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989" name="Google Shape;989;g14b104877ce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4b104877ce_0_2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996" name="Google Shape;996;g14b104877ce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4b104877ce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1022" name="Google Shape;1022;g14b104877ce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4b104877ce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1031" name="Google Shape;1031;g14b104877ce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51e0b0740a_2_10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g151e0b0740a_2_10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t>Materials Needed</a:t>
            </a:r>
            <a:endParaRPr/>
          </a:p>
          <a:p>
            <a:pPr marL="0" lvl="0" indent="0" algn="l" rtl="0">
              <a:spcBef>
                <a:spcPts val="0"/>
              </a:spcBef>
              <a:spcAft>
                <a:spcPts val="0"/>
              </a:spcAft>
              <a:buNone/>
            </a:pPr>
            <a:r>
              <a:rPr lang="en"/>
              <a:t>Participants will receive handouts packet.</a:t>
            </a:r>
            <a:endParaRPr/>
          </a:p>
          <a:p>
            <a:pPr marL="0" lvl="0" indent="0" algn="l" rtl="0">
              <a:spcBef>
                <a:spcPts val="0"/>
              </a:spcBef>
              <a:spcAft>
                <a:spcPts val="0"/>
              </a:spcAft>
              <a:buNone/>
            </a:pPr>
            <a:endParaRPr/>
          </a:p>
          <a:p>
            <a:pPr marL="0" lvl="0" indent="0" algn="l" rtl="0">
              <a:spcBef>
                <a:spcPts val="0"/>
              </a:spcBef>
              <a:spcAft>
                <a:spcPts val="0"/>
              </a:spcAft>
              <a:buNone/>
            </a:pPr>
            <a:r>
              <a:rPr lang="en" b="1"/>
              <a:t>Printouts: </a:t>
            </a:r>
            <a:r>
              <a:rPr lang="en" b="0"/>
              <a:t>See handouts file “assessment literacy handouts”; Print “what makes a strong assessment item” on legal paper</a:t>
            </a:r>
            <a:endParaRPr/>
          </a:p>
          <a:p>
            <a:pPr marL="0" lvl="0" indent="0" algn="l" rtl="0">
              <a:spcBef>
                <a:spcPts val="0"/>
              </a:spcBef>
              <a:spcAft>
                <a:spcPts val="0"/>
              </a:spcAft>
              <a:buNone/>
            </a:pPr>
            <a:endParaRPr b="0"/>
          </a:p>
          <a:p>
            <a:pPr marL="0" lvl="0" indent="0" algn="l" rtl="0">
              <a:spcBef>
                <a:spcPts val="0"/>
              </a:spcBef>
              <a:spcAft>
                <a:spcPts val="0"/>
              </a:spcAft>
              <a:buNone/>
            </a:pPr>
            <a:endParaRPr/>
          </a:p>
          <a:p>
            <a:pPr marL="0" lvl="0" indent="0" algn="l" rtl="0">
              <a:spcBef>
                <a:spcPts val="0"/>
              </a:spcBef>
              <a:spcAft>
                <a:spcPts val="0"/>
              </a:spcAft>
              <a:buNone/>
            </a:pPr>
            <a:r>
              <a:rPr lang="en" b="1"/>
              <a:t>Groupings</a:t>
            </a:r>
            <a:endParaRPr/>
          </a:p>
          <a:p>
            <a:pPr marL="0" lvl="0" indent="0" algn="l" rtl="0">
              <a:spcBef>
                <a:spcPts val="0"/>
              </a:spcBef>
              <a:spcAft>
                <a:spcPts val="0"/>
              </a:spcAft>
              <a:buNone/>
            </a:pPr>
            <a:r>
              <a:rPr lang="en"/>
              <a:t>Groupings will occur in breakout rooms.  This session will be delivered regionally so special attention will need to be given to grouping teachers by like schools/classrooms/students as much as possible</a:t>
            </a:r>
            <a:endParaRPr/>
          </a:p>
        </p:txBody>
      </p:sp>
      <p:sp>
        <p:nvSpPr>
          <p:cNvPr id="1039" name="Google Shape;1039;g151e0b0740a_2_10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 sz="1300" b="0" i="0" u="none" strike="noStrike" cap="none">
                <a:solidFill>
                  <a:srgbClr val="000000"/>
                </a:solidFill>
                <a:latin typeface="Calibri"/>
                <a:ea typeface="Calibri"/>
                <a:cs typeface="Calibri"/>
                <a:sym typeface="Calibri"/>
              </a:rPr>
              <a:t>55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151e0b0740a_2_10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151e0b0740a_2_10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Overall Mathematics achievement summary</a:t>
            </a:r>
            <a:endParaRPr/>
          </a:p>
        </p:txBody>
      </p:sp>
      <p:sp>
        <p:nvSpPr>
          <p:cNvPr id="1050" name="Google Shape;1050;g151e0b0740a_2_10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151e0b0740a_2_10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151e0b0740a_2_10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Overall Mathematics achievement summary</a:t>
            </a:r>
            <a:endParaRPr/>
          </a:p>
        </p:txBody>
      </p:sp>
      <p:sp>
        <p:nvSpPr>
          <p:cNvPr id="1058" name="Google Shape;1058;g151e0b0740a_2_10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151e0b0740a_2_10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5" name="Google Shape;1065;g151e0b0740a_2_10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Overall Mathematics achievement summary</a:t>
            </a:r>
            <a:endParaRPr/>
          </a:p>
        </p:txBody>
      </p:sp>
      <p:sp>
        <p:nvSpPr>
          <p:cNvPr id="1066" name="Google Shape;1066;g151e0b0740a_2_10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51e0b0740a_2_10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3" name="Google Shape;1073;g151e0b0740a_2_10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51fcfc2107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51fcfc210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151e0b0740a_2_10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151e0b0740a_2_10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0" name="Google Shape;1080;g151e0b0740a_2_10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151e0b0740a_2_10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151e0b0740a_2_10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 </a:t>
            </a:r>
            <a:endParaRPr/>
          </a:p>
        </p:txBody>
      </p:sp>
      <p:sp>
        <p:nvSpPr>
          <p:cNvPr id="1087" name="Google Shape;1087;g151e0b0740a_2_10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51e0b0740a_2_10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g151e0b0740a_2_10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51e0b0740a_2_10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0" name="Google Shape;1100;g151e0b0740a_2_10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Data broken down by reporting categories from overall achievement data pull</a:t>
            </a:r>
            <a:endParaRPr/>
          </a:p>
          <a:p>
            <a:pPr marL="0" lvl="0" indent="0" algn="l" rtl="0">
              <a:spcBef>
                <a:spcPts val="0"/>
              </a:spcBef>
              <a:spcAft>
                <a:spcPts val="0"/>
              </a:spcAft>
              <a:buNone/>
            </a:pPr>
            <a:endParaRPr/>
          </a:p>
          <a:p>
            <a:pPr marL="0" lvl="0" indent="0" algn="l" rtl="0">
              <a:spcBef>
                <a:spcPts val="0"/>
              </a:spcBef>
              <a:spcAft>
                <a:spcPts val="0"/>
              </a:spcAft>
              <a:buNone/>
            </a:pPr>
            <a:r>
              <a:rPr lang="en"/>
              <a:t>Overall we have a higher percentage of students scoring below grade level expectation in the highlighted areas</a:t>
            </a:r>
            <a:endParaRPr/>
          </a:p>
        </p:txBody>
      </p:sp>
      <p:sp>
        <p:nvSpPr>
          <p:cNvPr id="1101" name="Google Shape;1101;g151e0b0740a_2_10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151e0b0740a_2_10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g151e0b0740a_2_10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Data broken down by reporting categories from overall achievement data pull</a:t>
            </a:r>
            <a:endParaRPr/>
          </a:p>
          <a:p>
            <a:pPr marL="0" lvl="0" indent="0" algn="l" rtl="0">
              <a:spcBef>
                <a:spcPts val="0"/>
              </a:spcBef>
              <a:spcAft>
                <a:spcPts val="0"/>
              </a:spcAft>
              <a:buNone/>
            </a:pPr>
            <a:endParaRPr/>
          </a:p>
          <a:p>
            <a:pPr marL="0" lvl="0" indent="0" algn="l" rtl="0">
              <a:spcBef>
                <a:spcPts val="0"/>
              </a:spcBef>
              <a:spcAft>
                <a:spcPts val="0"/>
              </a:spcAft>
              <a:buNone/>
            </a:pPr>
            <a:r>
              <a:rPr lang="en"/>
              <a:t>Overall we have a higher percentage of students scoring below grade level expectation in the highlighted areas</a:t>
            </a:r>
            <a:endParaRPr/>
          </a:p>
        </p:txBody>
      </p:sp>
      <p:sp>
        <p:nvSpPr>
          <p:cNvPr id="1109" name="Google Shape;1109;g151e0b0740a_2_10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151e0b0740a_2_11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6" name="Google Shape;1116;g151e0b0740a_2_1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151e0b0740a_2_1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151e0b0740a_2_1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Data broken down by reporting categories from overall achievement data pull</a:t>
            </a:r>
            <a:endParaRPr/>
          </a:p>
          <a:p>
            <a:pPr marL="0" lvl="0" indent="0" algn="l" rtl="0">
              <a:spcBef>
                <a:spcPts val="0"/>
              </a:spcBef>
              <a:spcAft>
                <a:spcPts val="0"/>
              </a:spcAft>
              <a:buNone/>
            </a:pPr>
            <a:endParaRPr/>
          </a:p>
          <a:p>
            <a:pPr marL="0" lvl="0" indent="0" algn="l" rtl="0">
              <a:spcBef>
                <a:spcPts val="0"/>
              </a:spcBef>
              <a:spcAft>
                <a:spcPts val="0"/>
              </a:spcAft>
              <a:buNone/>
            </a:pPr>
            <a:r>
              <a:rPr lang="en"/>
              <a:t>Overall we have a higher percentage of students scoring below grade level expectation in the highlighted areas</a:t>
            </a:r>
            <a:endParaRPr/>
          </a:p>
        </p:txBody>
      </p:sp>
      <p:sp>
        <p:nvSpPr>
          <p:cNvPr id="1123" name="Google Shape;1123;g151e0b0740a_2_1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151e0b0740a_2_1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0" name="Google Shape;1130;g151e0b0740a_2_1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Data broken down by reporting categories from overall achievement data pull</a:t>
            </a:r>
            <a:endParaRPr/>
          </a:p>
          <a:p>
            <a:pPr marL="0" lvl="0" indent="0" algn="l" rtl="0">
              <a:spcBef>
                <a:spcPts val="0"/>
              </a:spcBef>
              <a:spcAft>
                <a:spcPts val="0"/>
              </a:spcAft>
              <a:buNone/>
            </a:pPr>
            <a:endParaRPr/>
          </a:p>
          <a:p>
            <a:pPr marL="0" lvl="0" indent="0" algn="l" rtl="0">
              <a:spcBef>
                <a:spcPts val="0"/>
              </a:spcBef>
              <a:spcAft>
                <a:spcPts val="0"/>
              </a:spcAft>
              <a:buNone/>
            </a:pPr>
            <a:r>
              <a:rPr lang="en"/>
              <a:t>Overall we have a higher percentage of students scoring below grade level expectation in the highlighted areas</a:t>
            </a:r>
            <a:endParaRPr/>
          </a:p>
        </p:txBody>
      </p:sp>
      <p:sp>
        <p:nvSpPr>
          <p:cNvPr id="1131" name="Google Shape;1131;g151e0b0740a_2_1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151e0b0740a_2_11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8" name="Google Shape;1138;g151e0b0740a_2_1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151e0b0740a_2_1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g151e0b0740a_2_1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Data broken down by reporting categories from overall achievement data pull</a:t>
            </a:r>
            <a:endParaRPr/>
          </a:p>
          <a:p>
            <a:pPr marL="0" lvl="0" indent="0" algn="l" rtl="0">
              <a:spcBef>
                <a:spcPts val="0"/>
              </a:spcBef>
              <a:spcAft>
                <a:spcPts val="0"/>
              </a:spcAft>
              <a:buNone/>
            </a:pPr>
            <a:endParaRPr/>
          </a:p>
          <a:p>
            <a:pPr marL="0" lvl="0" indent="0" algn="l" rtl="0">
              <a:spcBef>
                <a:spcPts val="0"/>
              </a:spcBef>
              <a:spcAft>
                <a:spcPts val="0"/>
              </a:spcAft>
              <a:buNone/>
            </a:pPr>
            <a:r>
              <a:rPr lang="en"/>
              <a:t>Overall we have a higher percentage of students scoring below grade level expectation in the highlighted areas</a:t>
            </a:r>
            <a:endParaRPr/>
          </a:p>
        </p:txBody>
      </p:sp>
      <p:sp>
        <p:nvSpPr>
          <p:cNvPr id="1145" name="Google Shape;1145;g151e0b0740a_2_1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51fcfc2107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51fcfc2107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National trends in student performance:</a:t>
            </a: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Math performance tends to decline as students get older.</a:t>
            </a:r>
            <a:endParaRPr sz="14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Students generally perform higher in reading/language arts compared to math.</a:t>
            </a:r>
            <a:endParaRPr sz="14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In reading/language arts, students tend to plateau in the middle grades.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51e0b0740a_2_1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151e0b0740a_2_1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g151e0b0740a_2_1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151e0b0740a_2_1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151e0b0740a_2_1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g151e0b0740a_2_1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151e0b0740a_2_1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151e0b0740a_2_1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82644" lvl="0" indent="-430244" algn="l" rtl="0">
              <a:spcBef>
                <a:spcPts val="0"/>
              </a:spcBef>
              <a:spcAft>
                <a:spcPts val="0"/>
              </a:spcAft>
              <a:buClr>
                <a:schemeClr val="dk1"/>
              </a:buClr>
              <a:buSzPts val="2400"/>
              <a:buFont typeface="Arial"/>
              <a:buNone/>
            </a:pPr>
            <a:endParaRPr sz="2400">
              <a:solidFill>
                <a:schemeClr val="lt1"/>
              </a:solidFill>
            </a:endParaRPr>
          </a:p>
        </p:txBody>
      </p:sp>
      <p:sp>
        <p:nvSpPr>
          <p:cNvPr id="1167" name="Google Shape;1167;g151e0b0740a_2_1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72</a:t>
            </a:fld>
            <a:endParaRPr>
              <a:solidFill>
                <a:srgbClr val="000000"/>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14b104877ce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1175" name="Google Shape;1175;g14b104877ce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4b104877ce_0_3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1"/>
              <a:t>READ SLIDE</a:t>
            </a:r>
            <a:endParaRPr b="1"/>
          </a:p>
        </p:txBody>
      </p:sp>
      <p:sp>
        <p:nvSpPr>
          <p:cNvPr id="1184" name="Google Shape;1184;g14b104877ce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14970666619_0_5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3" name="Google Shape;1193;g14970666619_0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15161c5006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15161c5006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51fcfc2107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51fcfc2107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1fcfc2107_3_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 make legitimate comparisons, we need test items in common or students in common….</a:t>
            </a:r>
            <a:endParaRPr/>
          </a:p>
        </p:txBody>
      </p:sp>
      <p:sp>
        <p:nvSpPr>
          <p:cNvPr id="555" name="Google Shape;555;g151fcfc2107_3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51fcfc2107_3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151fcfc2107_3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56"/>
        <p:cNvGrpSpPr/>
        <p:nvPr/>
      </p:nvGrpSpPr>
      <p:grpSpPr>
        <a:xfrm>
          <a:off x="0" y="0"/>
          <a:ext cx="0" cy="0"/>
          <a:chOff x="0" y="0"/>
          <a:chExt cx="0" cy="0"/>
        </a:xfrm>
      </p:grpSpPr>
      <p:sp>
        <p:nvSpPr>
          <p:cNvPr id="57" name="Google Shape;57;p14"/>
          <p:cNvSpPr/>
          <p:nvPr/>
        </p:nvSpPr>
        <p:spPr>
          <a:xfrm>
            <a:off x="4905378" y="0"/>
            <a:ext cx="4238622" cy="51435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8" name="Google Shape;58;p14"/>
          <p:cNvSpPr/>
          <p:nvPr/>
        </p:nvSpPr>
        <p:spPr>
          <a:xfrm>
            <a:off x="4692651"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9" name="Google Shape;59;p14"/>
          <p:cNvSpPr/>
          <p:nvPr/>
        </p:nvSpPr>
        <p:spPr>
          <a:xfrm>
            <a:off x="4484690"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60" name="Google Shape;60;p14"/>
          <p:cNvSpPr txBox="1">
            <a:spLocks noGrp="1"/>
          </p:cNvSpPr>
          <p:nvPr>
            <p:ph type="ctrTitle"/>
          </p:nvPr>
        </p:nvSpPr>
        <p:spPr>
          <a:xfrm>
            <a:off x="971551" y="1405188"/>
            <a:ext cx="3840600" cy="192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3000"/>
              <a:buFont typeface="Calibri"/>
              <a:buNone/>
              <a:defRPr sz="3000">
                <a:solidFill>
                  <a:srgbClr val="3A3D4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 name="Google Shape;61;p14" descr="An empty placeholder to add an image. Click on the placeholder and select the image that you wish to add"/>
          <p:cNvSpPr>
            <a:spLocks noGrp="1"/>
          </p:cNvSpPr>
          <p:nvPr>
            <p:ph type="pic" idx="2"/>
          </p:nvPr>
        </p:nvSpPr>
        <p:spPr>
          <a:xfrm>
            <a:off x="5057777" y="0"/>
            <a:ext cx="4086300" cy="5143500"/>
          </a:xfrm>
          <a:prstGeom prst="rect">
            <a:avLst/>
          </a:prstGeom>
          <a:noFill/>
          <a:ln>
            <a:noFill/>
          </a:ln>
        </p:spPr>
      </p:sp>
      <p:sp>
        <p:nvSpPr>
          <p:cNvPr id="62" name="Google Shape;62;p14"/>
          <p:cNvSpPr txBox="1">
            <a:spLocks noGrp="1"/>
          </p:cNvSpPr>
          <p:nvPr>
            <p:ph type="subTitle" idx="1"/>
          </p:nvPr>
        </p:nvSpPr>
        <p:spPr>
          <a:xfrm>
            <a:off x="971551" y="3429000"/>
            <a:ext cx="38406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3" name="Google Shape;63;p14"/>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p1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7" name="Google Shape;67;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8" name="Google Shape;68;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 name="Google Shape;69;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3" name="Google Shape;73;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 name="Google Shape;86;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2" name="Google Shape;92;p19"/>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3" name="Google Shape;93;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4" name="Google Shape;94;p19"/>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5" name="Google Shape;95;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0" name="Google Shape;10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 name="Google Shape;10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9" name="Google Shape;109;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10" name="Google Shape;110;p22"/>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1" name="Google Shape;111;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6" name="Google Shape;116;p23"/>
          <p:cNvSpPr>
            <a:spLocks noGrp="1"/>
          </p:cNvSpPr>
          <p:nvPr>
            <p:ph type="pic" idx="2"/>
          </p:nvPr>
        </p:nvSpPr>
        <p:spPr>
          <a:xfrm>
            <a:off x="3887391" y="740569"/>
            <a:ext cx="4629300" cy="3655200"/>
          </a:xfrm>
          <a:prstGeom prst="rect">
            <a:avLst/>
          </a:prstGeom>
          <a:noFill/>
          <a:ln>
            <a:noFill/>
          </a:ln>
        </p:spPr>
      </p:sp>
      <p:sp>
        <p:nvSpPr>
          <p:cNvPr id="117" name="Google Shape;117;p23"/>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8" name="Google Shape;118;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3" name="Google Shape;123;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4" name="Google Shape;12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9" name="Google Shape;129;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0" name="Google Shape;130;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Calibri"/>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7"/>
          <p:cNvSpPr txBox="1">
            <a:spLocks noGrp="1"/>
          </p:cNvSpPr>
          <p:nvPr>
            <p:ph type="body" idx="1"/>
          </p:nvPr>
        </p:nvSpPr>
        <p:spPr>
          <a:xfrm>
            <a:off x="971550" y="1371600"/>
            <a:ext cx="7200900" cy="32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145" name="Google Shape;145;p27"/>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7"/>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7"/>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8"/>
        <p:cNvGrpSpPr/>
        <p:nvPr/>
      </p:nvGrpSpPr>
      <p:grpSpPr>
        <a:xfrm>
          <a:off x="0" y="0"/>
          <a:ext cx="0" cy="0"/>
          <a:chOff x="0" y="0"/>
          <a:chExt cx="0" cy="0"/>
        </a:xfrm>
      </p:grpSpPr>
      <p:sp>
        <p:nvSpPr>
          <p:cNvPr id="149" name="Google Shape;149;p28"/>
          <p:cNvSpPr/>
          <p:nvPr/>
        </p:nvSpPr>
        <p:spPr>
          <a:xfrm>
            <a:off x="7216776" y="0"/>
            <a:ext cx="1927224" cy="51435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50" name="Google Shape;150;p28"/>
          <p:cNvSpPr/>
          <p:nvPr/>
        </p:nvSpPr>
        <p:spPr>
          <a:xfrm>
            <a:off x="692784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471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51" name="Google Shape;151;p28"/>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71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52" name="Google Shape;152;p28"/>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53" name="Google Shape;153;p28"/>
          <p:cNvSpPr txBox="1">
            <a:spLocks noGrp="1"/>
          </p:cNvSpPr>
          <p:nvPr>
            <p:ph type="title"/>
          </p:nvPr>
        </p:nvSpPr>
        <p:spPr>
          <a:xfrm>
            <a:off x="971549" y="2185988"/>
            <a:ext cx="6035100" cy="11679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2400"/>
              <a:buFont typeface="Calibri"/>
              <a:buNone/>
              <a:defRPr sz="2400">
                <a:solidFill>
                  <a:srgbClr val="3A3D4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28"/>
          <p:cNvSpPr txBox="1">
            <a:spLocks noGrp="1"/>
          </p:cNvSpPr>
          <p:nvPr>
            <p:ph type="body" idx="1"/>
          </p:nvPr>
        </p:nvSpPr>
        <p:spPr>
          <a:xfrm>
            <a:off x="971549" y="3442097"/>
            <a:ext cx="6035100" cy="758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900"/>
              </a:spcBef>
              <a:spcAft>
                <a:spcPts val="0"/>
              </a:spcAft>
              <a:buClr>
                <a:srgbClr val="3A3D4B"/>
              </a:buClr>
              <a:buSzPts val="1800"/>
              <a:buNone/>
              <a:defRPr sz="1800">
                <a:solidFill>
                  <a:srgbClr val="3A3D4B"/>
                </a:solidFill>
              </a:defRPr>
            </a:lvl1pPr>
            <a:lvl2pPr marL="914400" lvl="1" indent="-228600" algn="l" rtl="0">
              <a:lnSpc>
                <a:spcPct val="90000"/>
              </a:lnSpc>
              <a:spcBef>
                <a:spcPts val="800"/>
              </a:spcBef>
              <a:spcAft>
                <a:spcPts val="0"/>
              </a:spcAft>
              <a:buSzPts val="1500"/>
              <a:buNone/>
              <a:defRPr sz="1500">
                <a:solidFill>
                  <a:srgbClr val="999999"/>
                </a:solidFill>
              </a:defRPr>
            </a:lvl2pPr>
            <a:lvl3pPr marL="1371600" lvl="2" indent="-228600" algn="l" rtl="0">
              <a:lnSpc>
                <a:spcPct val="90000"/>
              </a:lnSpc>
              <a:spcBef>
                <a:spcPts val="600"/>
              </a:spcBef>
              <a:spcAft>
                <a:spcPts val="0"/>
              </a:spcAft>
              <a:buSzPts val="1400"/>
              <a:buNone/>
              <a:defRPr sz="1400">
                <a:solidFill>
                  <a:srgbClr val="999999"/>
                </a:solidFill>
              </a:defRPr>
            </a:lvl3pPr>
            <a:lvl4pPr marL="1828800" lvl="3" indent="-228600" algn="l" rtl="0">
              <a:lnSpc>
                <a:spcPct val="90000"/>
              </a:lnSpc>
              <a:spcBef>
                <a:spcPts val="600"/>
              </a:spcBef>
              <a:spcAft>
                <a:spcPts val="0"/>
              </a:spcAft>
              <a:buClr>
                <a:srgbClr val="999999"/>
              </a:buClr>
              <a:buSzPts val="1200"/>
              <a:buNone/>
              <a:defRPr sz="1200">
                <a:solidFill>
                  <a:srgbClr val="999999"/>
                </a:solidFill>
              </a:defRPr>
            </a:lvl4pPr>
            <a:lvl5pPr marL="2286000" lvl="4" indent="-228600" algn="l" rtl="0">
              <a:lnSpc>
                <a:spcPct val="90000"/>
              </a:lnSpc>
              <a:spcBef>
                <a:spcPts val="600"/>
              </a:spcBef>
              <a:spcAft>
                <a:spcPts val="0"/>
              </a:spcAft>
              <a:buClr>
                <a:srgbClr val="999999"/>
              </a:buClr>
              <a:buSzPts val="1200"/>
              <a:buNone/>
              <a:defRPr sz="1200">
                <a:solidFill>
                  <a:srgbClr val="999999"/>
                </a:solidFill>
              </a:defRPr>
            </a:lvl5pPr>
            <a:lvl6pPr marL="2743200" lvl="5" indent="-228600" algn="l" rtl="0">
              <a:lnSpc>
                <a:spcPct val="90000"/>
              </a:lnSpc>
              <a:spcBef>
                <a:spcPts val="600"/>
              </a:spcBef>
              <a:spcAft>
                <a:spcPts val="0"/>
              </a:spcAft>
              <a:buClr>
                <a:srgbClr val="999999"/>
              </a:buClr>
              <a:buSzPts val="1200"/>
              <a:buNone/>
              <a:defRPr sz="1200">
                <a:solidFill>
                  <a:srgbClr val="999999"/>
                </a:solidFill>
              </a:defRPr>
            </a:lvl6pPr>
            <a:lvl7pPr marL="3200400" lvl="6" indent="-228600" algn="l" rtl="0">
              <a:lnSpc>
                <a:spcPct val="90000"/>
              </a:lnSpc>
              <a:spcBef>
                <a:spcPts val="600"/>
              </a:spcBef>
              <a:spcAft>
                <a:spcPts val="0"/>
              </a:spcAft>
              <a:buClr>
                <a:srgbClr val="999999"/>
              </a:buClr>
              <a:buSzPts val="1200"/>
              <a:buNone/>
              <a:defRPr sz="1200">
                <a:solidFill>
                  <a:srgbClr val="999999"/>
                </a:solidFill>
              </a:defRPr>
            </a:lvl7pPr>
            <a:lvl8pPr marL="3657600" lvl="7" indent="-228600" algn="l" rtl="0">
              <a:lnSpc>
                <a:spcPct val="90000"/>
              </a:lnSpc>
              <a:spcBef>
                <a:spcPts val="600"/>
              </a:spcBef>
              <a:spcAft>
                <a:spcPts val="0"/>
              </a:spcAft>
              <a:buClr>
                <a:srgbClr val="999999"/>
              </a:buClr>
              <a:buSzPts val="1200"/>
              <a:buNone/>
              <a:defRPr sz="1200">
                <a:solidFill>
                  <a:srgbClr val="999999"/>
                </a:solidFill>
              </a:defRPr>
            </a:lvl8pPr>
            <a:lvl9pPr marL="4114800" lvl="8" indent="-228600" algn="l" rtl="0">
              <a:lnSpc>
                <a:spcPct val="90000"/>
              </a:lnSpc>
              <a:spcBef>
                <a:spcPts val="600"/>
              </a:spcBef>
              <a:spcAft>
                <a:spcPts val="0"/>
              </a:spcAft>
              <a:buClr>
                <a:srgbClr val="999999"/>
              </a:buClr>
              <a:buSzPts val="1200"/>
              <a:buNone/>
              <a:defRPr sz="1200">
                <a:solidFill>
                  <a:srgbClr val="999999"/>
                </a:solidFill>
              </a:defRPr>
            </a:lvl9pPr>
          </a:lstStyle>
          <a:p>
            <a:endParaRPr/>
          </a:p>
        </p:txBody>
      </p:sp>
      <p:sp>
        <p:nvSpPr>
          <p:cNvPr id="155" name="Google Shape;155;p2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3A3D4B"/>
                </a:solidFill>
                <a:latin typeface="Calibri"/>
                <a:ea typeface="Calibri"/>
                <a:cs typeface="Calibri"/>
                <a:sym typeface="Calibri"/>
              </a:defRPr>
            </a:lvl1pPr>
            <a:lvl2pPr lvl="1">
              <a:buNone/>
              <a:defRPr sz="1300">
                <a:solidFill>
                  <a:srgbClr val="3A3D4B"/>
                </a:solidFill>
                <a:latin typeface="Calibri"/>
                <a:ea typeface="Calibri"/>
                <a:cs typeface="Calibri"/>
                <a:sym typeface="Calibri"/>
              </a:defRPr>
            </a:lvl2pPr>
            <a:lvl3pPr lvl="2">
              <a:buNone/>
              <a:defRPr sz="1300">
                <a:solidFill>
                  <a:srgbClr val="3A3D4B"/>
                </a:solidFill>
                <a:latin typeface="Calibri"/>
                <a:ea typeface="Calibri"/>
                <a:cs typeface="Calibri"/>
                <a:sym typeface="Calibri"/>
              </a:defRPr>
            </a:lvl3pPr>
            <a:lvl4pPr lvl="3">
              <a:buNone/>
              <a:defRPr sz="1300">
                <a:solidFill>
                  <a:srgbClr val="3A3D4B"/>
                </a:solidFill>
                <a:latin typeface="Calibri"/>
                <a:ea typeface="Calibri"/>
                <a:cs typeface="Calibri"/>
                <a:sym typeface="Calibri"/>
              </a:defRPr>
            </a:lvl4pPr>
            <a:lvl5pPr lvl="4">
              <a:buNone/>
              <a:defRPr sz="1300">
                <a:solidFill>
                  <a:srgbClr val="3A3D4B"/>
                </a:solidFill>
                <a:latin typeface="Calibri"/>
                <a:ea typeface="Calibri"/>
                <a:cs typeface="Calibri"/>
                <a:sym typeface="Calibri"/>
              </a:defRPr>
            </a:lvl5pPr>
            <a:lvl6pPr lvl="5">
              <a:buNone/>
              <a:defRPr sz="1300">
                <a:solidFill>
                  <a:srgbClr val="3A3D4B"/>
                </a:solidFill>
                <a:latin typeface="Calibri"/>
                <a:ea typeface="Calibri"/>
                <a:cs typeface="Calibri"/>
                <a:sym typeface="Calibri"/>
              </a:defRPr>
            </a:lvl6pPr>
            <a:lvl7pPr lvl="6">
              <a:buNone/>
              <a:defRPr sz="1300">
                <a:solidFill>
                  <a:srgbClr val="3A3D4B"/>
                </a:solidFill>
                <a:latin typeface="Calibri"/>
                <a:ea typeface="Calibri"/>
                <a:cs typeface="Calibri"/>
                <a:sym typeface="Calibri"/>
              </a:defRPr>
            </a:lvl7pPr>
            <a:lvl8pPr lvl="7">
              <a:buNone/>
              <a:defRPr sz="1300">
                <a:solidFill>
                  <a:srgbClr val="3A3D4B"/>
                </a:solidFill>
                <a:latin typeface="Calibri"/>
                <a:ea typeface="Calibri"/>
                <a:cs typeface="Calibri"/>
                <a:sym typeface="Calibri"/>
              </a:defRPr>
            </a:lvl8pPr>
            <a:lvl9pPr lvl="8">
              <a:buNone/>
              <a:defRPr sz="1300">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p29"/>
          <p:cNvSpPr txBox="1">
            <a:spLocks noGrp="1"/>
          </p:cNvSpPr>
          <p:nvPr>
            <p:ph type="title"/>
          </p:nvPr>
        </p:nvSpPr>
        <p:spPr>
          <a:xfrm>
            <a:off x="971550" y="1736132"/>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8" name="Google Shape;158;p29"/>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29"/>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0" name="Google Shape;160;p29"/>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Font typeface="Calibri"/>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3" name="Google Shape;163;p30"/>
          <p:cNvSpPr txBox="1">
            <a:spLocks noGrp="1"/>
          </p:cNvSpPr>
          <p:nvPr>
            <p:ph type="body" idx="1"/>
          </p:nvPr>
        </p:nvSpPr>
        <p:spPr>
          <a:xfrm>
            <a:off x="971550" y="1371600"/>
            <a:ext cx="7200900" cy="32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164" name="Google Shape;164;p30"/>
          <p:cNvSpPr txBox="1">
            <a:spLocks noGrp="1"/>
          </p:cNvSpPr>
          <p:nvPr>
            <p:ph type="body" idx="2"/>
          </p:nvPr>
        </p:nvSpPr>
        <p:spPr>
          <a:xfrm>
            <a:off x="4743450" y="1371599"/>
            <a:ext cx="3429000" cy="32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165" name="Google Shape;165;p30"/>
          <p:cNvSpPr txBox="1">
            <a:spLocks noGrp="1"/>
          </p:cNvSpPr>
          <p:nvPr>
            <p:ph type="ftr" idx="11"/>
          </p:nvPr>
        </p:nvSpPr>
        <p:spPr>
          <a:xfrm>
            <a:off x="971550" y="488411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6" name="Google Shape;166;p30"/>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7" name="Google Shape;167;p30"/>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8"/>
        <p:cNvGrpSpPr/>
        <p:nvPr/>
      </p:nvGrpSpPr>
      <p:grpSpPr>
        <a:xfrm>
          <a:off x="0" y="0"/>
          <a:ext cx="0" cy="0"/>
          <a:chOff x="0" y="0"/>
          <a:chExt cx="0" cy="0"/>
        </a:xfrm>
      </p:grpSpPr>
      <p:sp>
        <p:nvSpPr>
          <p:cNvPr id="169" name="Google Shape;169;p31"/>
          <p:cNvSpPr/>
          <p:nvPr/>
        </p:nvSpPr>
        <p:spPr>
          <a:xfrm>
            <a:off x="6321767" y="0"/>
            <a:ext cx="2822234" cy="51435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70" name="Google Shape;170;p31"/>
          <p:cNvSpPr/>
          <p:nvPr/>
        </p:nvSpPr>
        <p:spPr>
          <a:xfrm>
            <a:off x="610903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71" name="Google Shape;171;p31"/>
          <p:cNvSpPr/>
          <p:nvPr/>
        </p:nvSpPr>
        <p:spPr>
          <a:xfrm>
            <a:off x="5855676"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72" name="Google Shape;172;p31"/>
          <p:cNvSpPr txBox="1">
            <a:spLocks noGrp="1"/>
          </p:cNvSpPr>
          <p:nvPr>
            <p:ph type="ctrTitle"/>
          </p:nvPr>
        </p:nvSpPr>
        <p:spPr>
          <a:xfrm>
            <a:off x="971550" y="1405188"/>
            <a:ext cx="4800600" cy="192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3000"/>
              <a:buFont typeface="Calibri"/>
              <a:buNone/>
              <a:defRPr sz="3000">
                <a:solidFill>
                  <a:srgbClr val="3A3D4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3" name="Google Shape;173;p31"/>
          <p:cNvSpPr txBox="1">
            <a:spLocks noGrp="1"/>
          </p:cNvSpPr>
          <p:nvPr>
            <p:ph type="subTitle" idx="1"/>
          </p:nvPr>
        </p:nvSpPr>
        <p:spPr>
          <a:xfrm>
            <a:off x="971550" y="3429000"/>
            <a:ext cx="48006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900"/>
              </a:spcBef>
              <a:spcAft>
                <a:spcPts val="0"/>
              </a:spcAft>
              <a:buClr>
                <a:srgbClr val="3A3D4B"/>
              </a:buClr>
              <a:buSzPts val="1800"/>
              <a:buNone/>
              <a:defRPr sz="1800"/>
            </a:lvl1pPr>
            <a:lvl2pPr lvl="1" algn="ctr" rtl="0">
              <a:lnSpc>
                <a:spcPct val="90000"/>
              </a:lnSpc>
              <a:spcBef>
                <a:spcPts val="800"/>
              </a:spcBef>
              <a:spcAft>
                <a:spcPts val="0"/>
              </a:spcAft>
              <a:buSzPts val="1500"/>
              <a:buNone/>
              <a:defRPr sz="1500"/>
            </a:lvl2pPr>
            <a:lvl3pPr lvl="2" algn="ctr" rtl="0">
              <a:lnSpc>
                <a:spcPct val="90000"/>
              </a:lnSpc>
              <a:spcBef>
                <a:spcPts val="600"/>
              </a:spcBef>
              <a:spcAft>
                <a:spcPts val="0"/>
              </a:spcAft>
              <a:buSzPts val="1400"/>
              <a:buNone/>
              <a:defRPr sz="1400"/>
            </a:lvl3pPr>
            <a:lvl4pPr lvl="3" algn="ctr" rtl="0">
              <a:lnSpc>
                <a:spcPct val="90000"/>
              </a:lnSpc>
              <a:spcBef>
                <a:spcPts val="600"/>
              </a:spcBef>
              <a:spcAft>
                <a:spcPts val="0"/>
              </a:spcAft>
              <a:buClr>
                <a:srgbClr val="3A3D4B"/>
              </a:buClr>
              <a:buSzPts val="1200"/>
              <a:buNone/>
              <a:defRPr sz="1200"/>
            </a:lvl4pPr>
            <a:lvl5pPr lvl="4" algn="ctr" rtl="0">
              <a:lnSpc>
                <a:spcPct val="90000"/>
              </a:lnSpc>
              <a:spcBef>
                <a:spcPts val="600"/>
              </a:spcBef>
              <a:spcAft>
                <a:spcPts val="0"/>
              </a:spcAft>
              <a:buClr>
                <a:srgbClr val="3A3D4B"/>
              </a:buClr>
              <a:buSzPts val="1200"/>
              <a:buNone/>
              <a:defRPr sz="1200"/>
            </a:lvl5pPr>
            <a:lvl6pPr lvl="5" algn="ctr" rtl="0">
              <a:lnSpc>
                <a:spcPct val="90000"/>
              </a:lnSpc>
              <a:spcBef>
                <a:spcPts val="600"/>
              </a:spcBef>
              <a:spcAft>
                <a:spcPts val="0"/>
              </a:spcAft>
              <a:buClr>
                <a:schemeClr val="dk1"/>
              </a:buClr>
              <a:buSzPts val="1200"/>
              <a:buNone/>
              <a:defRPr sz="1200"/>
            </a:lvl6pPr>
            <a:lvl7pPr lvl="6" algn="ctr" rtl="0">
              <a:lnSpc>
                <a:spcPct val="90000"/>
              </a:lnSpc>
              <a:spcBef>
                <a:spcPts val="600"/>
              </a:spcBef>
              <a:spcAft>
                <a:spcPts val="0"/>
              </a:spcAft>
              <a:buClr>
                <a:schemeClr val="dk1"/>
              </a:buClr>
              <a:buSzPts val="1200"/>
              <a:buNone/>
              <a:defRPr sz="1200"/>
            </a:lvl7pPr>
            <a:lvl8pPr lvl="7" algn="ctr" rtl="0">
              <a:lnSpc>
                <a:spcPct val="90000"/>
              </a:lnSpc>
              <a:spcBef>
                <a:spcPts val="600"/>
              </a:spcBef>
              <a:spcAft>
                <a:spcPts val="0"/>
              </a:spcAft>
              <a:buClr>
                <a:schemeClr val="dk1"/>
              </a:buClr>
              <a:buSzPts val="1200"/>
              <a:buNone/>
              <a:defRPr sz="1200"/>
            </a:lvl8pPr>
            <a:lvl9pPr lvl="8" algn="ctr" rtl="0">
              <a:lnSpc>
                <a:spcPct val="90000"/>
              </a:lnSpc>
              <a:spcBef>
                <a:spcPts val="600"/>
              </a:spcBef>
              <a:spcAft>
                <a:spcPts val="0"/>
              </a:spcAft>
              <a:buClr>
                <a:schemeClr val="dk1"/>
              </a:buClr>
              <a:buSzPts val="1200"/>
              <a:buNone/>
              <a:defRPr sz="1200"/>
            </a:lvl9pPr>
          </a:lstStyle>
          <a:p>
            <a:endParaRPr/>
          </a:p>
        </p:txBody>
      </p:sp>
      <p:sp>
        <p:nvSpPr>
          <p:cNvPr id="174" name="Google Shape;174;p31"/>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3A3D4B"/>
                </a:solidFill>
                <a:latin typeface="Calibri"/>
                <a:ea typeface="Calibri"/>
                <a:cs typeface="Calibri"/>
                <a:sym typeface="Calibri"/>
              </a:defRPr>
            </a:lvl1pPr>
            <a:lvl2pPr lvl="1">
              <a:buNone/>
              <a:defRPr sz="1300">
                <a:solidFill>
                  <a:srgbClr val="3A3D4B"/>
                </a:solidFill>
                <a:latin typeface="Calibri"/>
                <a:ea typeface="Calibri"/>
                <a:cs typeface="Calibri"/>
                <a:sym typeface="Calibri"/>
              </a:defRPr>
            </a:lvl2pPr>
            <a:lvl3pPr lvl="2">
              <a:buNone/>
              <a:defRPr sz="1300">
                <a:solidFill>
                  <a:srgbClr val="3A3D4B"/>
                </a:solidFill>
                <a:latin typeface="Calibri"/>
                <a:ea typeface="Calibri"/>
                <a:cs typeface="Calibri"/>
                <a:sym typeface="Calibri"/>
              </a:defRPr>
            </a:lvl3pPr>
            <a:lvl4pPr lvl="3">
              <a:buNone/>
              <a:defRPr sz="1300">
                <a:solidFill>
                  <a:srgbClr val="3A3D4B"/>
                </a:solidFill>
                <a:latin typeface="Calibri"/>
                <a:ea typeface="Calibri"/>
                <a:cs typeface="Calibri"/>
                <a:sym typeface="Calibri"/>
              </a:defRPr>
            </a:lvl4pPr>
            <a:lvl5pPr lvl="4">
              <a:buNone/>
              <a:defRPr sz="1300">
                <a:solidFill>
                  <a:srgbClr val="3A3D4B"/>
                </a:solidFill>
                <a:latin typeface="Calibri"/>
                <a:ea typeface="Calibri"/>
                <a:cs typeface="Calibri"/>
                <a:sym typeface="Calibri"/>
              </a:defRPr>
            </a:lvl5pPr>
            <a:lvl6pPr lvl="5">
              <a:buNone/>
              <a:defRPr sz="1300">
                <a:solidFill>
                  <a:srgbClr val="3A3D4B"/>
                </a:solidFill>
                <a:latin typeface="Calibri"/>
                <a:ea typeface="Calibri"/>
                <a:cs typeface="Calibri"/>
                <a:sym typeface="Calibri"/>
              </a:defRPr>
            </a:lvl6pPr>
            <a:lvl7pPr lvl="6">
              <a:buNone/>
              <a:defRPr sz="1300">
                <a:solidFill>
                  <a:srgbClr val="3A3D4B"/>
                </a:solidFill>
                <a:latin typeface="Calibri"/>
                <a:ea typeface="Calibri"/>
                <a:cs typeface="Calibri"/>
                <a:sym typeface="Calibri"/>
              </a:defRPr>
            </a:lvl7pPr>
            <a:lvl8pPr lvl="7">
              <a:buNone/>
              <a:defRPr sz="1300">
                <a:solidFill>
                  <a:srgbClr val="3A3D4B"/>
                </a:solidFill>
                <a:latin typeface="Calibri"/>
                <a:ea typeface="Calibri"/>
                <a:cs typeface="Calibri"/>
                <a:sym typeface="Calibri"/>
              </a:defRPr>
            </a:lvl8pPr>
            <a:lvl9pPr lvl="8">
              <a:buNone/>
              <a:defRPr sz="1300">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75"/>
        <p:cNvGrpSpPr/>
        <p:nvPr/>
      </p:nvGrpSpPr>
      <p:grpSpPr>
        <a:xfrm>
          <a:off x="0" y="0"/>
          <a:ext cx="0" cy="0"/>
          <a:chOff x="0" y="0"/>
          <a:chExt cx="0" cy="0"/>
        </a:xfrm>
      </p:grpSpPr>
      <p:sp>
        <p:nvSpPr>
          <p:cNvPr id="176" name="Google Shape;176;p32"/>
          <p:cNvSpPr/>
          <p:nvPr/>
        </p:nvSpPr>
        <p:spPr>
          <a:xfrm>
            <a:off x="4905378" y="0"/>
            <a:ext cx="4238622" cy="51435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77" name="Google Shape;177;p32"/>
          <p:cNvSpPr/>
          <p:nvPr/>
        </p:nvSpPr>
        <p:spPr>
          <a:xfrm>
            <a:off x="4692651"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78" name="Google Shape;178;p32"/>
          <p:cNvSpPr/>
          <p:nvPr/>
        </p:nvSpPr>
        <p:spPr>
          <a:xfrm>
            <a:off x="4484690"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Book Antiqua"/>
              <a:ea typeface="Book Antiqua"/>
              <a:cs typeface="Book Antiqua"/>
              <a:sym typeface="Book Antiqua"/>
            </a:endParaRPr>
          </a:p>
        </p:txBody>
      </p:sp>
      <p:sp>
        <p:nvSpPr>
          <p:cNvPr id="179" name="Google Shape;179;p32"/>
          <p:cNvSpPr txBox="1">
            <a:spLocks noGrp="1"/>
          </p:cNvSpPr>
          <p:nvPr>
            <p:ph type="ctrTitle"/>
          </p:nvPr>
        </p:nvSpPr>
        <p:spPr>
          <a:xfrm>
            <a:off x="971551" y="1405188"/>
            <a:ext cx="3840600" cy="192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3000"/>
              <a:buFont typeface="Calibri"/>
              <a:buNone/>
              <a:defRPr sz="3000">
                <a:solidFill>
                  <a:srgbClr val="3A3D4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0" name="Google Shape;180;p32" descr="An empty placeholder to add an image. Click on the placeholder and select the image that you wish to add"/>
          <p:cNvSpPr>
            <a:spLocks noGrp="1"/>
          </p:cNvSpPr>
          <p:nvPr>
            <p:ph type="pic" idx="2"/>
          </p:nvPr>
        </p:nvSpPr>
        <p:spPr>
          <a:xfrm>
            <a:off x="5057777" y="0"/>
            <a:ext cx="4086300" cy="5143500"/>
          </a:xfrm>
          <a:prstGeom prst="rect">
            <a:avLst/>
          </a:prstGeom>
          <a:noFill/>
          <a:ln>
            <a:noFill/>
          </a:ln>
        </p:spPr>
      </p:sp>
      <p:sp>
        <p:nvSpPr>
          <p:cNvPr id="181" name="Google Shape;181;p32"/>
          <p:cNvSpPr txBox="1">
            <a:spLocks noGrp="1"/>
          </p:cNvSpPr>
          <p:nvPr>
            <p:ph type="subTitle" idx="1"/>
          </p:nvPr>
        </p:nvSpPr>
        <p:spPr>
          <a:xfrm>
            <a:off x="971551" y="3429000"/>
            <a:ext cx="38406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1400"/>
              </a:spcBef>
              <a:spcAft>
                <a:spcPts val="0"/>
              </a:spcAft>
              <a:buClr>
                <a:srgbClr val="3A3D4B"/>
              </a:buClr>
              <a:buSzPts val="1800"/>
              <a:buNone/>
              <a:defRPr sz="1800"/>
            </a:lvl1pPr>
            <a:lvl2pPr lvl="1" algn="ctr" rtl="0">
              <a:lnSpc>
                <a:spcPct val="90000"/>
              </a:lnSpc>
              <a:spcBef>
                <a:spcPts val="800"/>
              </a:spcBef>
              <a:spcAft>
                <a:spcPts val="0"/>
              </a:spcAft>
              <a:buSzPts val="1500"/>
              <a:buNone/>
              <a:defRPr sz="1500"/>
            </a:lvl2pPr>
            <a:lvl3pPr lvl="2" algn="ctr" rtl="0">
              <a:lnSpc>
                <a:spcPct val="90000"/>
              </a:lnSpc>
              <a:spcBef>
                <a:spcPts val="600"/>
              </a:spcBef>
              <a:spcAft>
                <a:spcPts val="0"/>
              </a:spcAft>
              <a:buSzPts val="1400"/>
              <a:buNone/>
              <a:defRPr sz="1400"/>
            </a:lvl3pPr>
            <a:lvl4pPr lvl="3" algn="ctr" rtl="0">
              <a:lnSpc>
                <a:spcPct val="90000"/>
              </a:lnSpc>
              <a:spcBef>
                <a:spcPts val="600"/>
              </a:spcBef>
              <a:spcAft>
                <a:spcPts val="0"/>
              </a:spcAft>
              <a:buClr>
                <a:srgbClr val="3A3D4B"/>
              </a:buClr>
              <a:buSzPts val="1200"/>
              <a:buNone/>
              <a:defRPr sz="1200"/>
            </a:lvl4pPr>
            <a:lvl5pPr lvl="4" algn="ctr" rtl="0">
              <a:lnSpc>
                <a:spcPct val="90000"/>
              </a:lnSpc>
              <a:spcBef>
                <a:spcPts val="600"/>
              </a:spcBef>
              <a:spcAft>
                <a:spcPts val="0"/>
              </a:spcAft>
              <a:buClr>
                <a:srgbClr val="3A3D4B"/>
              </a:buClr>
              <a:buSzPts val="1200"/>
              <a:buNone/>
              <a:defRPr sz="1200"/>
            </a:lvl5pPr>
            <a:lvl6pPr lvl="5" algn="ctr" rtl="0">
              <a:lnSpc>
                <a:spcPct val="90000"/>
              </a:lnSpc>
              <a:spcBef>
                <a:spcPts val="600"/>
              </a:spcBef>
              <a:spcAft>
                <a:spcPts val="0"/>
              </a:spcAft>
              <a:buClr>
                <a:schemeClr val="dk1"/>
              </a:buClr>
              <a:buSzPts val="1200"/>
              <a:buNone/>
              <a:defRPr sz="1200"/>
            </a:lvl6pPr>
            <a:lvl7pPr lvl="6" algn="ctr" rtl="0">
              <a:lnSpc>
                <a:spcPct val="90000"/>
              </a:lnSpc>
              <a:spcBef>
                <a:spcPts val="600"/>
              </a:spcBef>
              <a:spcAft>
                <a:spcPts val="0"/>
              </a:spcAft>
              <a:buClr>
                <a:schemeClr val="dk1"/>
              </a:buClr>
              <a:buSzPts val="1200"/>
              <a:buNone/>
              <a:defRPr sz="1200"/>
            </a:lvl7pPr>
            <a:lvl8pPr lvl="7" algn="ctr" rtl="0">
              <a:lnSpc>
                <a:spcPct val="90000"/>
              </a:lnSpc>
              <a:spcBef>
                <a:spcPts val="600"/>
              </a:spcBef>
              <a:spcAft>
                <a:spcPts val="0"/>
              </a:spcAft>
              <a:buClr>
                <a:schemeClr val="dk1"/>
              </a:buClr>
              <a:buSzPts val="1200"/>
              <a:buNone/>
              <a:defRPr sz="1200"/>
            </a:lvl8pPr>
            <a:lvl9pPr lvl="8" algn="ctr" rtl="0">
              <a:lnSpc>
                <a:spcPct val="90000"/>
              </a:lnSpc>
              <a:spcBef>
                <a:spcPts val="600"/>
              </a:spcBef>
              <a:spcAft>
                <a:spcPts val="0"/>
              </a:spcAft>
              <a:buClr>
                <a:schemeClr val="dk1"/>
              </a:buClr>
              <a:buSzPts val="1200"/>
              <a:buNone/>
              <a:defRPr sz="1200"/>
            </a:lvl9pPr>
          </a:lstStyle>
          <a:p>
            <a:endParaRPr/>
          </a:p>
        </p:txBody>
      </p:sp>
      <p:sp>
        <p:nvSpPr>
          <p:cNvPr id="182" name="Google Shape;182;p32"/>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3A3D4B"/>
                </a:solidFill>
                <a:latin typeface="Calibri"/>
                <a:ea typeface="Calibri"/>
                <a:cs typeface="Calibri"/>
                <a:sym typeface="Calibri"/>
              </a:defRPr>
            </a:lvl1pPr>
            <a:lvl2pPr lvl="1">
              <a:buNone/>
              <a:defRPr sz="1300">
                <a:solidFill>
                  <a:srgbClr val="3A3D4B"/>
                </a:solidFill>
                <a:latin typeface="Calibri"/>
                <a:ea typeface="Calibri"/>
                <a:cs typeface="Calibri"/>
                <a:sym typeface="Calibri"/>
              </a:defRPr>
            </a:lvl2pPr>
            <a:lvl3pPr lvl="2">
              <a:buNone/>
              <a:defRPr sz="1300">
                <a:solidFill>
                  <a:srgbClr val="3A3D4B"/>
                </a:solidFill>
                <a:latin typeface="Calibri"/>
                <a:ea typeface="Calibri"/>
                <a:cs typeface="Calibri"/>
                <a:sym typeface="Calibri"/>
              </a:defRPr>
            </a:lvl3pPr>
            <a:lvl4pPr lvl="3">
              <a:buNone/>
              <a:defRPr sz="1300">
                <a:solidFill>
                  <a:srgbClr val="3A3D4B"/>
                </a:solidFill>
                <a:latin typeface="Calibri"/>
                <a:ea typeface="Calibri"/>
                <a:cs typeface="Calibri"/>
                <a:sym typeface="Calibri"/>
              </a:defRPr>
            </a:lvl4pPr>
            <a:lvl5pPr lvl="4">
              <a:buNone/>
              <a:defRPr sz="1300">
                <a:solidFill>
                  <a:srgbClr val="3A3D4B"/>
                </a:solidFill>
                <a:latin typeface="Calibri"/>
                <a:ea typeface="Calibri"/>
                <a:cs typeface="Calibri"/>
                <a:sym typeface="Calibri"/>
              </a:defRPr>
            </a:lvl5pPr>
            <a:lvl6pPr lvl="5">
              <a:buNone/>
              <a:defRPr sz="1300">
                <a:solidFill>
                  <a:srgbClr val="3A3D4B"/>
                </a:solidFill>
                <a:latin typeface="Calibri"/>
                <a:ea typeface="Calibri"/>
                <a:cs typeface="Calibri"/>
                <a:sym typeface="Calibri"/>
              </a:defRPr>
            </a:lvl6pPr>
            <a:lvl7pPr lvl="6">
              <a:buNone/>
              <a:defRPr sz="1300">
                <a:solidFill>
                  <a:srgbClr val="3A3D4B"/>
                </a:solidFill>
                <a:latin typeface="Calibri"/>
                <a:ea typeface="Calibri"/>
                <a:cs typeface="Calibri"/>
                <a:sym typeface="Calibri"/>
              </a:defRPr>
            </a:lvl7pPr>
            <a:lvl8pPr lvl="7">
              <a:buNone/>
              <a:defRPr sz="1300">
                <a:solidFill>
                  <a:srgbClr val="3A3D4B"/>
                </a:solidFill>
                <a:latin typeface="Calibri"/>
                <a:ea typeface="Calibri"/>
                <a:cs typeface="Calibri"/>
                <a:sym typeface="Calibri"/>
              </a:defRPr>
            </a:lvl8pPr>
            <a:lvl9pPr lvl="8">
              <a:buNone/>
              <a:defRPr sz="1300">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3"/>
        <p:cNvGrpSpPr/>
        <p:nvPr/>
      </p:nvGrpSpPr>
      <p:grpSpPr>
        <a:xfrm>
          <a:off x="0" y="0"/>
          <a:ext cx="0" cy="0"/>
          <a:chOff x="0" y="0"/>
          <a:chExt cx="0" cy="0"/>
        </a:xfrm>
      </p:grpSpPr>
      <p:sp>
        <p:nvSpPr>
          <p:cNvPr id="184" name="Google Shape;184;p33"/>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5" name="Google Shape;185;p33"/>
          <p:cNvSpPr txBox="1">
            <a:spLocks noGrp="1"/>
          </p:cNvSpPr>
          <p:nvPr>
            <p:ph type="body" idx="1"/>
          </p:nvPr>
        </p:nvSpPr>
        <p:spPr>
          <a:xfrm>
            <a:off x="971550" y="1371600"/>
            <a:ext cx="3429000" cy="6378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1400"/>
              </a:spcBef>
              <a:spcAft>
                <a:spcPts val="0"/>
              </a:spcAft>
              <a:buClr>
                <a:srgbClr val="3A3D4B"/>
              </a:buClr>
              <a:buSzPts val="2000"/>
              <a:buNone/>
              <a:defRPr sz="2000" b="0"/>
            </a:lvl1pPr>
            <a:lvl2pPr marL="914400" lvl="1" indent="-228600" algn="l" rtl="0">
              <a:lnSpc>
                <a:spcPct val="90000"/>
              </a:lnSpc>
              <a:spcBef>
                <a:spcPts val="800"/>
              </a:spcBef>
              <a:spcAft>
                <a:spcPts val="0"/>
              </a:spcAft>
              <a:buSzPts val="1500"/>
              <a:buNone/>
              <a:defRPr sz="1500" b="1"/>
            </a:lvl2pPr>
            <a:lvl3pPr marL="1371600" lvl="2" indent="-228600" algn="l" rtl="0">
              <a:lnSpc>
                <a:spcPct val="90000"/>
              </a:lnSpc>
              <a:spcBef>
                <a:spcPts val="600"/>
              </a:spcBef>
              <a:spcAft>
                <a:spcPts val="0"/>
              </a:spcAft>
              <a:buSzPts val="1400"/>
              <a:buNone/>
              <a:defRPr sz="1400" b="1"/>
            </a:lvl3pPr>
            <a:lvl4pPr marL="1828800" lvl="3" indent="-228600" algn="l" rtl="0">
              <a:lnSpc>
                <a:spcPct val="90000"/>
              </a:lnSpc>
              <a:spcBef>
                <a:spcPts val="600"/>
              </a:spcBef>
              <a:spcAft>
                <a:spcPts val="0"/>
              </a:spcAft>
              <a:buClr>
                <a:srgbClr val="3A3D4B"/>
              </a:buClr>
              <a:buSzPts val="1200"/>
              <a:buNone/>
              <a:defRPr sz="1200" b="1"/>
            </a:lvl4pPr>
            <a:lvl5pPr marL="2286000" lvl="4" indent="-228600" algn="l" rtl="0">
              <a:lnSpc>
                <a:spcPct val="90000"/>
              </a:lnSpc>
              <a:spcBef>
                <a:spcPts val="600"/>
              </a:spcBef>
              <a:spcAft>
                <a:spcPts val="0"/>
              </a:spcAft>
              <a:buClr>
                <a:srgbClr val="3A3D4B"/>
              </a:buClr>
              <a:buSzPts val="1200"/>
              <a:buNone/>
              <a:defRPr sz="1200" b="1"/>
            </a:lvl5pPr>
            <a:lvl6pPr marL="2743200" lvl="5" indent="-228600" algn="l" rtl="0">
              <a:lnSpc>
                <a:spcPct val="90000"/>
              </a:lnSpc>
              <a:spcBef>
                <a:spcPts val="6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dk1"/>
              </a:buClr>
              <a:buSzPts val="1200"/>
              <a:buNone/>
              <a:defRPr sz="1200" b="1"/>
            </a:lvl7pPr>
            <a:lvl8pPr marL="3657600" lvl="7" indent="-228600" algn="l" rtl="0">
              <a:lnSpc>
                <a:spcPct val="90000"/>
              </a:lnSpc>
              <a:spcBef>
                <a:spcPts val="600"/>
              </a:spcBef>
              <a:spcAft>
                <a:spcPts val="0"/>
              </a:spcAft>
              <a:buClr>
                <a:schemeClr val="dk1"/>
              </a:buClr>
              <a:buSzPts val="1200"/>
              <a:buNone/>
              <a:defRPr sz="1200" b="1"/>
            </a:lvl8pPr>
            <a:lvl9pPr marL="4114800" lvl="8" indent="-228600" algn="l" rtl="0">
              <a:lnSpc>
                <a:spcPct val="90000"/>
              </a:lnSpc>
              <a:spcBef>
                <a:spcPts val="600"/>
              </a:spcBef>
              <a:spcAft>
                <a:spcPts val="0"/>
              </a:spcAft>
              <a:buClr>
                <a:schemeClr val="dk1"/>
              </a:buClr>
              <a:buSzPts val="1200"/>
              <a:buNone/>
              <a:defRPr sz="1200" b="1"/>
            </a:lvl9pPr>
          </a:lstStyle>
          <a:p>
            <a:endParaRPr/>
          </a:p>
        </p:txBody>
      </p:sp>
      <p:sp>
        <p:nvSpPr>
          <p:cNvPr id="186" name="Google Shape;186;p33"/>
          <p:cNvSpPr txBox="1">
            <a:spLocks noGrp="1"/>
          </p:cNvSpPr>
          <p:nvPr>
            <p:ph type="body" idx="2"/>
          </p:nvPr>
        </p:nvSpPr>
        <p:spPr>
          <a:xfrm>
            <a:off x="971550" y="2028825"/>
            <a:ext cx="3429000" cy="2600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187" name="Google Shape;187;p33"/>
          <p:cNvSpPr txBox="1">
            <a:spLocks noGrp="1"/>
          </p:cNvSpPr>
          <p:nvPr>
            <p:ph type="body" idx="3"/>
          </p:nvPr>
        </p:nvSpPr>
        <p:spPr>
          <a:xfrm>
            <a:off x="4743450" y="1371600"/>
            <a:ext cx="3429000" cy="6357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1400"/>
              </a:spcBef>
              <a:spcAft>
                <a:spcPts val="0"/>
              </a:spcAft>
              <a:buClr>
                <a:srgbClr val="3A3D4B"/>
              </a:buClr>
              <a:buSzPts val="2000"/>
              <a:buNone/>
              <a:defRPr sz="2000" b="0"/>
            </a:lvl1pPr>
            <a:lvl2pPr marL="914400" lvl="1" indent="-228600" algn="l" rtl="0">
              <a:lnSpc>
                <a:spcPct val="90000"/>
              </a:lnSpc>
              <a:spcBef>
                <a:spcPts val="800"/>
              </a:spcBef>
              <a:spcAft>
                <a:spcPts val="0"/>
              </a:spcAft>
              <a:buSzPts val="1500"/>
              <a:buNone/>
              <a:defRPr sz="1500" b="1"/>
            </a:lvl2pPr>
            <a:lvl3pPr marL="1371600" lvl="2" indent="-228600" algn="l" rtl="0">
              <a:lnSpc>
                <a:spcPct val="90000"/>
              </a:lnSpc>
              <a:spcBef>
                <a:spcPts val="600"/>
              </a:spcBef>
              <a:spcAft>
                <a:spcPts val="0"/>
              </a:spcAft>
              <a:buSzPts val="1400"/>
              <a:buNone/>
              <a:defRPr sz="1400" b="1"/>
            </a:lvl3pPr>
            <a:lvl4pPr marL="1828800" lvl="3" indent="-228600" algn="l" rtl="0">
              <a:lnSpc>
                <a:spcPct val="90000"/>
              </a:lnSpc>
              <a:spcBef>
                <a:spcPts val="600"/>
              </a:spcBef>
              <a:spcAft>
                <a:spcPts val="0"/>
              </a:spcAft>
              <a:buClr>
                <a:srgbClr val="3A3D4B"/>
              </a:buClr>
              <a:buSzPts val="1200"/>
              <a:buNone/>
              <a:defRPr sz="1200" b="1"/>
            </a:lvl4pPr>
            <a:lvl5pPr marL="2286000" lvl="4" indent="-228600" algn="l" rtl="0">
              <a:lnSpc>
                <a:spcPct val="90000"/>
              </a:lnSpc>
              <a:spcBef>
                <a:spcPts val="600"/>
              </a:spcBef>
              <a:spcAft>
                <a:spcPts val="0"/>
              </a:spcAft>
              <a:buClr>
                <a:srgbClr val="3A3D4B"/>
              </a:buClr>
              <a:buSzPts val="1200"/>
              <a:buNone/>
              <a:defRPr sz="1200" b="1"/>
            </a:lvl5pPr>
            <a:lvl6pPr marL="2743200" lvl="5" indent="-228600" algn="l" rtl="0">
              <a:lnSpc>
                <a:spcPct val="90000"/>
              </a:lnSpc>
              <a:spcBef>
                <a:spcPts val="6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dk1"/>
              </a:buClr>
              <a:buSzPts val="1200"/>
              <a:buNone/>
              <a:defRPr sz="1200" b="1"/>
            </a:lvl7pPr>
            <a:lvl8pPr marL="3657600" lvl="7" indent="-228600" algn="l" rtl="0">
              <a:lnSpc>
                <a:spcPct val="90000"/>
              </a:lnSpc>
              <a:spcBef>
                <a:spcPts val="600"/>
              </a:spcBef>
              <a:spcAft>
                <a:spcPts val="0"/>
              </a:spcAft>
              <a:buClr>
                <a:schemeClr val="dk1"/>
              </a:buClr>
              <a:buSzPts val="1200"/>
              <a:buNone/>
              <a:defRPr sz="1200" b="1"/>
            </a:lvl8pPr>
            <a:lvl9pPr marL="4114800" lvl="8" indent="-228600" algn="l" rtl="0">
              <a:lnSpc>
                <a:spcPct val="90000"/>
              </a:lnSpc>
              <a:spcBef>
                <a:spcPts val="600"/>
              </a:spcBef>
              <a:spcAft>
                <a:spcPts val="0"/>
              </a:spcAft>
              <a:buClr>
                <a:schemeClr val="dk1"/>
              </a:buClr>
              <a:buSzPts val="1200"/>
              <a:buNone/>
              <a:defRPr sz="1200" b="1"/>
            </a:lvl9pPr>
          </a:lstStyle>
          <a:p>
            <a:endParaRPr/>
          </a:p>
        </p:txBody>
      </p:sp>
      <p:sp>
        <p:nvSpPr>
          <p:cNvPr id="188" name="Google Shape;188;p33"/>
          <p:cNvSpPr txBox="1">
            <a:spLocks noGrp="1"/>
          </p:cNvSpPr>
          <p:nvPr>
            <p:ph type="body" idx="4"/>
          </p:nvPr>
        </p:nvSpPr>
        <p:spPr>
          <a:xfrm>
            <a:off x="4743450" y="2028825"/>
            <a:ext cx="3429000" cy="2600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189" name="Google Shape;189;p33"/>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 name="Google Shape;190;p33"/>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33"/>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2"/>
        <p:cNvGrpSpPr/>
        <p:nvPr/>
      </p:nvGrpSpPr>
      <p:grpSpPr>
        <a:xfrm>
          <a:off x="0" y="0"/>
          <a:ext cx="0" cy="0"/>
          <a:chOff x="0" y="0"/>
          <a:chExt cx="0" cy="0"/>
        </a:xfrm>
      </p:grpSpPr>
      <p:sp>
        <p:nvSpPr>
          <p:cNvPr id="193" name="Google Shape;193;p34"/>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4" name="Google Shape;194;p34"/>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p34"/>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35"/>
          <p:cNvSpPr txBox="1">
            <a:spLocks noGrp="1"/>
          </p:cNvSpPr>
          <p:nvPr>
            <p:ph type="body" idx="1"/>
          </p:nvPr>
        </p:nvSpPr>
        <p:spPr>
          <a:xfrm>
            <a:off x="3546157" y="1371600"/>
            <a:ext cx="4594800" cy="32577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1400"/>
              </a:spcBef>
              <a:spcAft>
                <a:spcPts val="0"/>
              </a:spcAft>
              <a:buClr>
                <a:srgbClr val="3A3D4B"/>
              </a:buClr>
              <a:buSzPts val="1800"/>
              <a:buChar char="•"/>
              <a:defRPr sz="1800"/>
            </a:lvl1pPr>
            <a:lvl2pPr marL="914400" lvl="1" indent="-323850" algn="l" rtl="0">
              <a:lnSpc>
                <a:spcPct val="90000"/>
              </a:lnSpc>
              <a:spcBef>
                <a:spcPts val="800"/>
              </a:spcBef>
              <a:spcAft>
                <a:spcPts val="0"/>
              </a:spcAft>
              <a:buSzPts val="1500"/>
              <a:buChar char="•"/>
              <a:defRPr sz="1500"/>
            </a:lvl2pPr>
            <a:lvl3pPr marL="1371600" lvl="2" indent="-317500" algn="l" rtl="0">
              <a:lnSpc>
                <a:spcPct val="90000"/>
              </a:lnSpc>
              <a:spcBef>
                <a:spcPts val="600"/>
              </a:spcBef>
              <a:spcAft>
                <a:spcPts val="0"/>
              </a:spcAft>
              <a:buSzPts val="1400"/>
              <a:buChar char="✔"/>
              <a:defRPr sz="1400"/>
            </a:lvl3pPr>
            <a:lvl4pPr marL="1828800" lvl="3" indent="-304800" algn="l" rtl="0">
              <a:lnSpc>
                <a:spcPct val="90000"/>
              </a:lnSpc>
              <a:spcBef>
                <a:spcPts val="600"/>
              </a:spcBef>
              <a:spcAft>
                <a:spcPts val="0"/>
              </a:spcAft>
              <a:buClr>
                <a:srgbClr val="3A3D4B"/>
              </a:buClr>
              <a:buSzPts val="1200"/>
              <a:buChar char="•"/>
              <a:defRPr sz="1200"/>
            </a:lvl4pPr>
            <a:lvl5pPr marL="2286000" lvl="4" indent="-304800" algn="l" rtl="0">
              <a:lnSpc>
                <a:spcPct val="90000"/>
              </a:lnSpc>
              <a:spcBef>
                <a:spcPts val="600"/>
              </a:spcBef>
              <a:spcAft>
                <a:spcPts val="0"/>
              </a:spcAft>
              <a:buClr>
                <a:srgbClr val="3A3D4B"/>
              </a:buClr>
              <a:buSzPts val="1200"/>
              <a:buChar char="•"/>
              <a:defRPr sz="1200"/>
            </a:lvl5pPr>
            <a:lvl6pPr marL="2743200" lvl="5" indent="-323850" algn="l" rtl="0">
              <a:lnSpc>
                <a:spcPct val="90000"/>
              </a:lnSpc>
              <a:spcBef>
                <a:spcPts val="600"/>
              </a:spcBef>
              <a:spcAft>
                <a:spcPts val="0"/>
              </a:spcAft>
              <a:buClr>
                <a:schemeClr val="dk1"/>
              </a:buClr>
              <a:buSzPts val="1500"/>
              <a:buChar char="•"/>
              <a:defRPr sz="1500"/>
            </a:lvl6pPr>
            <a:lvl7pPr marL="3200400" lvl="6" indent="-323850" algn="l" rtl="0">
              <a:lnSpc>
                <a:spcPct val="90000"/>
              </a:lnSpc>
              <a:spcBef>
                <a:spcPts val="600"/>
              </a:spcBef>
              <a:spcAft>
                <a:spcPts val="0"/>
              </a:spcAft>
              <a:buClr>
                <a:schemeClr val="dk1"/>
              </a:buClr>
              <a:buSzPts val="1500"/>
              <a:buChar char="•"/>
              <a:defRPr sz="1500"/>
            </a:lvl7pPr>
            <a:lvl8pPr marL="3657600" lvl="7" indent="-323850" algn="l" rtl="0">
              <a:lnSpc>
                <a:spcPct val="90000"/>
              </a:lnSpc>
              <a:spcBef>
                <a:spcPts val="600"/>
              </a:spcBef>
              <a:spcAft>
                <a:spcPts val="0"/>
              </a:spcAft>
              <a:buClr>
                <a:schemeClr val="dk1"/>
              </a:buClr>
              <a:buSzPts val="1500"/>
              <a:buChar char="•"/>
              <a:defRPr sz="1500"/>
            </a:lvl8pPr>
            <a:lvl9pPr marL="4114800" lvl="8" indent="-323850" algn="l" rtl="0">
              <a:lnSpc>
                <a:spcPct val="90000"/>
              </a:lnSpc>
              <a:spcBef>
                <a:spcPts val="600"/>
              </a:spcBef>
              <a:spcAft>
                <a:spcPts val="0"/>
              </a:spcAft>
              <a:buClr>
                <a:schemeClr val="dk1"/>
              </a:buClr>
              <a:buSzPts val="1500"/>
              <a:buChar char="•"/>
              <a:defRPr sz="1500"/>
            </a:lvl9pPr>
          </a:lstStyle>
          <a:p>
            <a:endParaRPr/>
          </a:p>
        </p:txBody>
      </p:sp>
      <p:sp>
        <p:nvSpPr>
          <p:cNvPr id="199" name="Google Shape;199;p35"/>
          <p:cNvSpPr txBox="1">
            <a:spLocks noGrp="1"/>
          </p:cNvSpPr>
          <p:nvPr>
            <p:ph type="body" idx="2"/>
          </p:nvPr>
        </p:nvSpPr>
        <p:spPr>
          <a:xfrm>
            <a:off x="971550" y="1371600"/>
            <a:ext cx="2263200" cy="32577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900"/>
              </a:spcBef>
              <a:spcAft>
                <a:spcPts val="0"/>
              </a:spcAft>
              <a:buClr>
                <a:srgbClr val="3A3D4B"/>
              </a:buClr>
              <a:buSzPts val="1500"/>
              <a:buNone/>
              <a:defRPr sz="1500"/>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200" name="Google Shape;200;p35"/>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1" name="Google Shape;201;p35"/>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p35"/>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5" name="Google Shape;205;p36" descr="An empty placeholder to add an image. Click on the placeholder and select the image that you wish to add"/>
          <p:cNvSpPr>
            <a:spLocks noGrp="1"/>
          </p:cNvSpPr>
          <p:nvPr>
            <p:ph type="pic" idx="2"/>
          </p:nvPr>
        </p:nvSpPr>
        <p:spPr>
          <a:xfrm>
            <a:off x="3543300" y="1371601"/>
            <a:ext cx="4629300" cy="3257700"/>
          </a:xfrm>
          <a:prstGeom prst="rect">
            <a:avLst/>
          </a:prstGeom>
          <a:noFill/>
          <a:ln>
            <a:noFill/>
          </a:ln>
        </p:spPr>
      </p:sp>
      <p:sp>
        <p:nvSpPr>
          <p:cNvPr id="206" name="Google Shape;206;p36"/>
          <p:cNvSpPr txBox="1">
            <a:spLocks noGrp="1"/>
          </p:cNvSpPr>
          <p:nvPr>
            <p:ph type="body" idx="1"/>
          </p:nvPr>
        </p:nvSpPr>
        <p:spPr>
          <a:xfrm>
            <a:off x="971550" y="1371600"/>
            <a:ext cx="2263200" cy="32577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900"/>
              </a:spcBef>
              <a:spcAft>
                <a:spcPts val="0"/>
              </a:spcAft>
              <a:buClr>
                <a:srgbClr val="3A3D4B"/>
              </a:buClr>
              <a:buSzPts val="1500"/>
              <a:buNone/>
              <a:defRPr sz="1500"/>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207" name="Google Shape;207;p36"/>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8" name="Google Shape;208;p36"/>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9" name="Google Shape;209;p36"/>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210"/>
        <p:cNvGrpSpPr/>
        <p:nvPr/>
      </p:nvGrpSpPr>
      <p:grpSpPr>
        <a:xfrm>
          <a:off x="0" y="0"/>
          <a:ext cx="0" cy="0"/>
          <a:chOff x="0" y="0"/>
          <a:chExt cx="0" cy="0"/>
        </a:xfrm>
      </p:grpSpPr>
      <p:sp>
        <p:nvSpPr>
          <p:cNvPr id="211" name="Google Shape;211;p37"/>
          <p:cNvSpPr/>
          <p:nvPr/>
        </p:nvSpPr>
        <p:spPr>
          <a:xfrm>
            <a:off x="971550" y="3943350"/>
            <a:ext cx="3429000" cy="6858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212" name="Google Shape;212;p37"/>
          <p:cNvSpPr/>
          <p:nvPr/>
        </p:nvSpPr>
        <p:spPr>
          <a:xfrm>
            <a:off x="4743449" y="3943350"/>
            <a:ext cx="3429000" cy="6858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213" name="Google Shape;213;p37"/>
          <p:cNvSpPr/>
          <p:nvPr/>
        </p:nvSpPr>
        <p:spPr>
          <a:xfrm>
            <a:off x="971550" y="3943350"/>
            <a:ext cx="3429000" cy="41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214" name="Google Shape;214;p37"/>
          <p:cNvSpPr/>
          <p:nvPr/>
        </p:nvSpPr>
        <p:spPr>
          <a:xfrm>
            <a:off x="4743449" y="3943350"/>
            <a:ext cx="3429000" cy="41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215" name="Google Shape;215;p37"/>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6" name="Google Shape;216;p37" descr="An empty placeholder to add an image. Click on the placeholder and select the image that you wish to add"/>
          <p:cNvSpPr>
            <a:spLocks noGrp="1"/>
          </p:cNvSpPr>
          <p:nvPr>
            <p:ph type="pic" idx="2"/>
          </p:nvPr>
        </p:nvSpPr>
        <p:spPr>
          <a:xfrm>
            <a:off x="973836" y="1371601"/>
            <a:ext cx="3429000" cy="2571600"/>
          </a:xfrm>
          <a:prstGeom prst="rect">
            <a:avLst/>
          </a:prstGeom>
          <a:noFill/>
          <a:ln>
            <a:noFill/>
          </a:ln>
        </p:spPr>
      </p:sp>
      <p:sp>
        <p:nvSpPr>
          <p:cNvPr id="217" name="Google Shape;217;p37"/>
          <p:cNvSpPr txBox="1">
            <a:spLocks noGrp="1"/>
          </p:cNvSpPr>
          <p:nvPr>
            <p:ph type="body" idx="1"/>
          </p:nvPr>
        </p:nvSpPr>
        <p:spPr>
          <a:xfrm>
            <a:off x="1028455" y="3999824"/>
            <a:ext cx="3315300" cy="629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0"/>
              </a:spcBef>
              <a:spcAft>
                <a:spcPts val="0"/>
              </a:spcAft>
              <a:buClr>
                <a:schemeClr val="lt1"/>
              </a:buClr>
              <a:buSzPts val="1400"/>
              <a:buNone/>
              <a:defRPr sz="1400">
                <a:solidFill>
                  <a:schemeClr val="lt1"/>
                </a:solidFill>
              </a:defRPr>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218" name="Google Shape;218;p37" descr="An empty placeholder to add an image. Click on the placeholder and select the image that you wish to add"/>
          <p:cNvSpPr>
            <a:spLocks noGrp="1"/>
          </p:cNvSpPr>
          <p:nvPr>
            <p:ph type="pic" idx="3"/>
          </p:nvPr>
        </p:nvSpPr>
        <p:spPr>
          <a:xfrm>
            <a:off x="4743450" y="1371601"/>
            <a:ext cx="3429000" cy="2571600"/>
          </a:xfrm>
          <a:prstGeom prst="rect">
            <a:avLst/>
          </a:prstGeom>
          <a:noFill/>
          <a:ln>
            <a:noFill/>
          </a:ln>
        </p:spPr>
      </p:sp>
      <p:sp>
        <p:nvSpPr>
          <p:cNvPr id="219" name="Google Shape;219;p37"/>
          <p:cNvSpPr txBox="1">
            <a:spLocks noGrp="1"/>
          </p:cNvSpPr>
          <p:nvPr>
            <p:ph type="body" idx="4"/>
          </p:nvPr>
        </p:nvSpPr>
        <p:spPr>
          <a:xfrm>
            <a:off x="4809716" y="3999824"/>
            <a:ext cx="3315300" cy="629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0"/>
              </a:spcBef>
              <a:spcAft>
                <a:spcPts val="0"/>
              </a:spcAft>
              <a:buClr>
                <a:schemeClr val="lt1"/>
              </a:buClr>
              <a:buSzPts val="1400"/>
              <a:buNone/>
              <a:defRPr sz="1400">
                <a:solidFill>
                  <a:schemeClr val="lt1"/>
                </a:solidFill>
              </a:defRPr>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220" name="Google Shape;220;p37"/>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 name="Google Shape;221;p37"/>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 name="Google Shape;222;p37"/>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38"/>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5" name="Google Shape;225;p38"/>
          <p:cNvSpPr txBox="1">
            <a:spLocks noGrp="1"/>
          </p:cNvSpPr>
          <p:nvPr>
            <p:ph type="body" idx="1"/>
          </p:nvPr>
        </p:nvSpPr>
        <p:spPr>
          <a:xfrm rot="5400000">
            <a:off x="2943150" y="-600000"/>
            <a:ext cx="3257700" cy="7200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226" name="Google Shape;226;p38"/>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7" name="Google Shape;227;p38"/>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8" name="Google Shape;228;p38"/>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229"/>
        <p:cNvGrpSpPr/>
        <p:nvPr/>
      </p:nvGrpSpPr>
      <p:grpSpPr>
        <a:xfrm>
          <a:off x="0" y="0"/>
          <a:ext cx="0" cy="0"/>
          <a:chOff x="0" y="0"/>
          <a:chExt cx="0" cy="0"/>
        </a:xfrm>
      </p:grpSpPr>
      <p:sp>
        <p:nvSpPr>
          <p:cNvPr id="230" name="Google Shape;230;p3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SzPts val="2700"/>
              <a:buNone/>
              <a:defRPr sz="4500"/>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231" name="Google Shape;231;p3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SzPts val="1800"/>
              <a:buNone/>
              <a:defRPr sz="1800">
                <a:solidFill>
                  <a:srgbClr val="FA6D5F"/>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32" name="Google Shape;232;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3" name="Google Shape;233;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4" name="Google Shape;234;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5"/>
        <p:cNvGrpSpPr/>
        <p:nvPr/>
      </p:nvGrpSpPr>
      <p:grpSpPr>
        <a:xfrm>
          <a:off x="0" y="0"/>
          <a:ext cx="0" cy="0"/>
          <a:chOff x="0" y="0"/>
          <a:chExt cx="0" cy="0"/>
        </a:xfrm>
      </p:grpSpPr>
      <p:pic>
        <p:nvPicPr>
          <p:cNvPr id="236" name="Google Shape;236;p40"/>
          <p:cNvPicPr preferRelativeResize="0"/>
          <p:nvPr/>
        </p:nvPicPr>
        <p:blipFill rotWithShape="1">
          <a:blip r:embed="rId2">
            <a:alphaModFix/>
          </a:blip>
          <a:srcRect/>
          <a:stretch/>
        </p:blipFill>
        <p:spPr>
          <a:xfrm>
            <a:off x="129778" y="4848225"/>
            <a:ext cx="926306" cy="204788"/>
          </a:xfrm>
          <a:prstGeom prst="rect">
            <a:avLst/>
          </a:prstGeom>
          <a:solidFill>
            <a:schemeClr val="lt1"/>
          </a:solidFill>
          <a:ln>
            <a:noFill/>
          </a:ln>
        </p:spPr>
      </p:pic>
      <p:sp>
        <p:nvSpPr>
          <p:cNvPr id="237" name="Google Shape;237;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27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238" name="Google Shape;238;p4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9" name="Google Shape;239;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 name="Google Shape;240;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371D35"/>
        </a:solidFill>
        <a:effectLst/>
      </p:bgPr>
    </p:bg>
    <p:spTree>
      <p:nvGrpSpPr>
        <p:cNvPr id="1" name="Shape 241"/>
        <p:cNvGrpSpPr/>
        <p:nvPr/>
      </p:nvGrpSpPr>
      <p:grpSpPr>
        <a:xfrm>
          <a:off x="0" y="0"/>
          <a:ext cx="0" cy="0"/>
          <a:chOff x="0" y="0"/>
          <a:chExt cx="0" cy="0"/>
        </a:xfrm>
      </p:grpSpPr>
      <p:pic>
        <p:nvPicPr>
          <p:cNvPr id="242" name="Google Shape;242;p41"/>
          <p:cNvPicPr preferRelativeResize="0"/>
          <p:nvPr/>
        </p:nvPicPr>
        <p:blipFill rotWithShape="1">
          <a:blip r:embed="rId2">
            <a:alphaModFix/>
          </a:blip>
          <a:srcRect/>
          <a:stretch/>
        </p:blipFill>
        <p:spPr>
          <a:xfrm>
            <a:off x="132160" y="4851797"/>
            <a:ext cx="171450" cy="171450"/>
          </a:xfrm>
          <a:prstGeom prst="rect">
            <a:avLst/>
          </a:prstGeom>
          <a:noFill/>
          <a:ln>
            <a:noFill/>
          </a:ln>
        </p:spPr>
      </p:pic>
      <p:sp>
        <p:nvSpPr>
          <p:cNvPr id="243" name="Google Shape;243;p4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SzPts val="2700"/>
              <a:buNone/>
              <a:defRPr sz="4500">
                <a:solidFill>
                  <a:schemeClr val="lt1"/>
                </a:solidFill>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244" name="Google Shape;244;p4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SzPts val="1800"/>
              <a:buNone/>
              <a:defRPr sz="1800">
                <a:solidFill>
                  <a:srgbClr val="FA6D5F"/>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5" name="Google Shape;245;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6" name="Google Shape;246;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7" name="Google Shape;247;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1_Title Slide with Picture">
  <p:cSld name="1_Title Slide with Picture">
    <p:spTree>
      <p:nvGrpSpPr>
        <p:cNvPr id="1" name="Shape 257"/>
        <p:cNvGrpSpPr/>
        <p:nvPr/>
      </p:nvGrpSpPr>
      <p:grpSpPr>
        <a:xfrm>
          <a:off x="0" y="0"/>
          <a:ext cx="0" cy="0"/>
          <a:chOff x="0" y="0"/>
          <a:chExt cx="0" cy="0"/>
        </a:xfrm>
      </p:grpSpPr>
      <p:sp>
        <p:nvSpPr>
          <p:cNvPr id="258" name="Google Shape;258;p43"/>
          <p:cNvSpPr/>
          <p:nvPr/>
        </p:nvSpPr>
        <p:spPr>
          <a:xfrm>
            <a:off x="4905378" y="0"/>
            <a:ext cx="4238622" cy="51435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Book Antiqua"/>
              <a:buNone/>
            </a:pPr>
            <a:endParaRPr sz="1400" b="0" i="0" u="none" strike="noStrike" cap="none">
              <a:solidFill>
                <a:srgbClr val="000000"/>
              </a:solidFill>
              <a:latin typeface="Arial"/>
              <a:ea typeface="Arial"/>
              <a:cs typeface="Arial"/>
              <a:sym typeface="Arial"/>
            </a:endParaRPr>
          </a:p>
        </p:txBody>
      </p:sp>
      <p:sp>
        <p:nvSpPr>
          <p:cNvPr id="259" name="Google Shape;259;p43"/>
          <p:cNvSpPr/>
          <p:nvPr/>
        </p:nvSpPr>
        <p:spPr>
          <a:xfrm>
            <a:off x="4692652"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Book Antiqua"/>
              <a:buNone/>
            </a:pPr>
            <a:endParaRPr sz="1400" b="0" i="0" u="none" strike="noStrike" cap="none">
              <a:solidFill>
                <a:srgbClr val="000000"/>
              </a:solidFill>
              <a:latin typeface="Arial"/>
              <a:ea typeface="Arial"/>
              <a:cs typeface="Arial"/>
              <a:sym typeface="Arial"/>
            </a:endParaRPr>
          </a:p>
        </p:txBody>
      </p:sp>
      <p:sp>
        <p:nvSpPr>
          <p:cNvPr id="260" name="Google Shape;260;p43"/>
          <p:cNvSpPr/>
          <p:nvPr/>
        </p:nvSpPr>
        <p:spPr>
          <a:xfrm>
            <a:off x="4484690"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Book Antiqua"/>
              <a:buNone/>
            </a:pPr>
            <a:endParaRPr sz="1400" b="0" i="0" u="none" strike="noStrike" cap="none">
              <a:solidFill>
                <a:srgbClr val="000000"/>
              </a:solidFill>
              <a:latin typeface="Arial"/>
              <a:ea typeface="Arial"/>
              <a:cs typeface="Arial"/>
              <a:sym typeface="Arial"/>
            </a:endParaRPr>
          </a:p>
        </p:txBody>
      </p:sp>
      <p:sp>
        <p:nvSpPr>
          <p:cNvPr id="261" name="Google Shape;261;p43"/>
          <p:cNvSpPr txBox="1">
            <a:spLocks noGrp="1"/>
          </p:cNvSpPr>
          <p:nvPr>
            <p:ph type="ctrTitle"/>
          </p:nvPr>
        </p:nvSpPr>
        <p:spPr>
          <a:xfrm>
            <a:off x="971551" y="1405188"/>
            <a:ext cx="3840600" cy="192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2300"/>
              <a:buFont typeface="Calibri"/>
              <a:buNone/>
              <a:defRPr sz="3000">
                <a:solidFill>
                  <a:srgbClr val="3A3D4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2" name="Google Shape;262;p43" descr="An empty placeholder to add an image. Click on the placeholder and select the image that you wish to add"/>
          <p:cNvSpPr>
            <a:spLocks noGrp="1"/>
          </p:cNvSpPr>
          <p:nvPr>
            <p:ph type="pic" idx="2"/>
          </p:nvPr>
        </p:nvSpPr>
        <p:spPr>
          <a:xfrm>
            <a:off x="5057778" y="0"/>
            <a:ext cx="4086300" cy="5143500"/>
          </a:xfrm>
          <a:prstGeom prst="rect">
            <a:avLst/>
          </a:prstGeom>
          <a:noFill/>
          <a:ln>
            <a:noFill/>
          </a:ln>
        </p:spPr>
      </p:sp>
      <p:sp>
        <p:nvSpPr>
          <p:cNvPr id="263" name="Google Shape;263;p43"/>
          <p:cNvSpPr txBox="1">
            <a:spLocks noGrp="1"/>
          </p:cNvSpPr>
          <p:nvPr>
            <p:ph type="subTitle" idx="1"/>
          </p:nvPr>
        </p:nvSpPr>
        <p:spPr>
          <a:xfrm>
            <a:off x="971551" y="3429000"/>
            <a:ext cx="38406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1400"/>
              </a:spcBef>
              <a:spcAft>
                <a:spcPts val="0"/>
              </a:spcAft>
              <a:buClr>
                <a:srgbClr val="3A3D4B"/>
              </a:buClr>
              <a:buSzPts val="1400"/>
              <a:buNone/>
              <a:defRPr sz="1800"/>
            </a:lvl1pPr>
            <a:lvl2pPr lvl="1" algn="ctr" rtl="0">
              <a:lnSpc>
                <a:spcPct val="90000"/>
              </a:lnSpc>
              <a:spcBef>
                <a:spcPts val="800"/>
              </a:spcBef>
              <a:spcAft>
                <a:spcPts val="0"/>
              </a:spcAft>
              <a:buSzPts val="1100"/>
              <a:buNone/>
              <a:defRPr sz="1500"/>
            </a:lvl2pPr>
            <a:lvl3pPr lvl="2" algn="ctr" rtl="0">
              <a:lnSpc>
                <a:spcPct val="90000"/>
              </a:lnSpc>
              <a:spcBef>
                <a:spcPts val="600"/>
              </a:spcBef>
              <a:spcAft>
                <a:spcPts val="0"/>
              </a:spcAft>
              <a:buSzPts val="1000"/>
              <a:buNone/>
              <a:defRPr sz="1400"/>
            </a:lvl3pPr>
            <a:lvl4pPr lvl="3" algn="ctr" rtl="0">
              <a:lnSpc>
                <a:spcPct val="90000"/>
              </a:lnSpc>
              <a:spcBef>
                <a:spcPts val="600"/>
              </a:spcBef>
              <a:spcAft>
                <a:spcPts val="0"/>
              </a:spcAft>
              <a:buClr>
                <a:srgbClr val="3A3D4B"/>
              </a:buClr>
              <a:buSzPts val="900"/>
              <a:buNone/>
              <a:defRPr sz="1200"/>
            </a:lvl4pPr>
            <a:lvl5pPr lvl="4" algn="ctr" rtl="0">
              <a:lnSpc>
                <a:spcPct val="90000"/>
              </a:lnSpc>
              <a:spcBef>
                <a:spcPts val="600"/>
              </a:spcBef>
              <a:spcAft>
                <a:spcPts val="0"/>
              </a:spcAft>
              <a:buClr>
                <a:srgbClr val="3A3D4B"/>
              </a:buClr>
              <a:buSzPts val="900"/>
              <a:buNone/>
              <a:defRPr sz="1200"/>
            </a:lvl5pPr>
            <a:lvl6pPr lvl="5" algn="ctr" rtl="0">
              <a:lnSpc>
                <a:spcPct val="90000"/>
              </a:lnSpc>
              <a:spcBef>
                <a:spcPts val="600"/>
              </a:spcBef>
              <a:spcAft>
                <a:spcPts val="0"/>
              </a:spcAft>
              <a:buClr>
                <a:schemeClr val="dk1"/>
              </a:buClr>
              <a:buSzPts val="900"/>
              <a:buNone/>
              <a:defRPr sz="1200"/>
            </a:lvl6pPr>
            <a:lvl7pPr lvl="6" algn="ctr" rtl="0">
              <a:lnSpc>
                <a:spcPct val="90000"/>
              </a:lnSpc>
              <a:spcBef>
                <a:spcPts val="600"/>
              </a:spcBef>
              <a:spcAft>
                <a:spcPts val="0"/>
              </a:spcAft>
              <a:buClr>
                <a:schemeClr val="dk1"/>
              </a:buClr>
              <a:buSzPts val="900"/>
              <a:buNone/>
              <a:defRPr sz="1200"/>
            </a:lvl7pPr>
            <a:lvl8pPr lvl="7" algn="ctr" rtl="0">
              <a:lnSpc>
                <a:spcPct val="90000"/>
              </a:lnSpc>
              <a:spcBef>
                <a:spcPts val="600"/>
              </a:spcBef>
              <a:spcAft>
                <a:spcPts val="0"/>
              </a:spcAft>
              <a:buClr>
                <a:schemeClr val="dk1"/>
              </a:buClr>
              <a:buSzPts val="900"/>
              <a:buNone/>
              <a:defRPr sz="1200"/>
            </a:lvl8pPr>
            <a:lvl9pPr lvl="8" algn="ctr" rtl="0">
              <a:lnSpc>
                <a:spcPct val="90000"/>
              </a:lnSpc>
              <a:spcBef>
                <a:spcPts val="600"/>
              </a:spcBef>
              <a:spcAft>
                <a:spcPts val="0"/>
              </a:spcAft>
              <a:buClr>
                <a:schemeClr val="dk1"/>
              </a:buClr>
              <a:buSzPts val="900"/>
              <a:buNone/>
              <a:defRPr sz="1200"/>
            </a:lvl9pPr>
          </a:lstStyle>
          <a:p>
            <a:endParaRPr/>
          </a:p>
        </p:txBody>
      </p:sp>
      <p:sp>
        <p:nvSpPr>
          <p:cNvPr id="264" name="Google Shape;264;p43"/>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3A3D4B"/>
                </a:solidFill>
                <a:latin typeface="Calibri"/>
                <a:ea typeface="Calibri"/>
                <a:cs typeface="Calibri"/>
                <a:sym typeface="Calibri"/>
              </a:defRPr>
            </a:lvl1pPr>
            <a:lvl2pPr lvl="1">
              <a:buNone/>
              <a:defRPr sz="1300">
                <a:solidFill>
                  <a:srgbClr val="3A3D4B"/>
                </a:solidFill>
                <a:latin typeface="Calibri"/>
                <a:ea typeface="Calibri"/>
                <a:cs typeface="Calibri"/>
                <a:sym typeface="Calibri"/>
              </a:defRPr>
            </a:lvl2pPr>
            <a:lvl3pPr lvl="2">
              <a:buNone/>
              <a:defRPr sz="1300">
                <a:solidFill>
                  <a:srgbClr val="3A3D4B"/>
                </a:solidFill>
                <a:latin typeface="Calibri"/>
                <a:ea typeface="Calibri"/>
                <a:cs typeface="Calibri"/>
                <a:sym typeface="Calibri"/>
              </a:defRPr>
            </a:lvl3pPr>
            <a:lvl4pPr lvl="3">
              <a:buNone/>
              <a:defRPr sz="1300">
                <a:solidFill>
                  <a:srgbClr val="3A3D4B"/>
                </a:solidFill>
                <a:latin typeface="Calibri"/>
                <a:ea typeface="Calibri"/>
                <a:cs typeface="Calibri"/>
                <a:sym typeface="Calibri"/>
              </a:defRPr>
            </a:lvl4pPr>
            <a:lvl5pPr lvl="4">
              <a:buNone/>
              <a:defRPr sz="1300">
                <a:solidFill>
                  <a:srgbClr val="3A3D4B"/>
                </a:solidFill>
                <a:latin typeface="Calibri"/>
                <a:ea typeface="Calibri"/>
                <a:cs typeface="Calibri"/>
                <a:sym typeface="Calibri"/>
              </a:defRPr>
            </a:lvl5pPr>
            <a:lvl6pPr lvl="5">
              <a:buNone/>
              <a:defRPr sz="1300">
                <a:solidFill>
                  <a:srgbClr val="3A3D4B"/>
                </a:solidFill>
                <a:latin typeface="Calibri"/>
                <a:ea typeface="Calibri"/>
                <a:cs typeface="Calibri"/>
                <a:sym typeface="Calibri"/>
              </a:defRPr>
            </a:lvl6pPr>
            <a:lvl7pPr lvl="6">
              <a:buNone/>
              <a:defRPr sz="1300">
                <a:solidFill>
                  <a:srgbClr val="3A3D4B"/>
                </a:solidFill>
                <a:latin typeface="Calibri"/>
                <a:ea typeface="Calibri"/>
                <a:cs typeface="Calibri"/>
                <a:sym typeface="Calibri"/>
              </a:defRPr>
            </a:lvl7pPr>
            <a:lvl8pPr lvl="7">
              <a:buNone/>
              <a:defRPr sz="1300">
                <a:solidFill>
                  <a:srgbClr val="3A3D4B"/>
                </a:solidFill>
                <a:latin typeface="Calibri"/>
                <a:ea typeface="Calibri"/>
                <a:cs typeface="Calibri"/>
                <a:sym typeface="Calibri"/>
              </a:defRPr>
            </a:lvl8pPr>
            <a:lvl9pPr lvl="8">
              <a:buNone/>
              <a:defRPr sz="1300">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5"/>
        <p:cNvGrpSpPr/>
        <p:nvPr/>
      </p:nvGrpSpPr>
      <p:grpSpPr>
        <a:xfrm>
          <a:off x="0" y="0"/>
          <a:ext cx="0" cy="0"/>
          <a:chOff x="0" y="0"/>
          <a:chExt cx="0" cy="0"/>
        </a:xfrm>
      </p:grpSpPr>
      <p:sp>
        <p:nvSpPr>
          <p:cNvPr id="266" name="Google Shape;266;p44"/>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Calibri"/>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7" name="Google Shape;267;p44"/>
          <p:cNvSpPr txBox="1">
            <a:spLocks noGrp="1"/>
          </p:cNvSpPr>
          <p:nvPr>
            <p:ph type="body" idx="1"/>
          </p:nvPr>
        </p:nvSpPr>
        <p:spPr>
          <a:xfrm>
            <a:off x="971550" y="1371600"/>
            <a:ext cx="7200900" cy="32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268" name="Google Shape;268;p44"/>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 name="Google Shape;269;p44"/>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0" name="Google Shape;270;p44"/>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1"/>
        <p:cNvGrpSpPr/>
        <p:nvPr/>
      </p:nvGrpSpPr>
      <p:grpSpPr>
        <a:xfrm>
          <a:off x="0" y="0"/>
          <a:ext cx="0" cy="0"/>
          <a:chOff x="0" y="0"/>
          <a:chExt cx="0" cy="0"/>
        </a:xfrm>
      </p:grpSpPr>
      <p:sp>
        <p:nvSpPr>
          <p:cNvPr id="272" name="Google Shape;272;p45"/>
          <p:cNvSpPr txBox="1">
            <a:spLocks noGrp="1"/>
          </p:cNvSpPr>
          <p:nvPr>
            <p:ph type="title"/>
          </p:nvPr>
        </p:nvSpPr>
        <p:spPr>
          <a:xfrm>
            <a:off x="971550" y="1736132"/>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3" name="Google Shape;273;p45"/>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4" name="Google Shape;274;p45"/>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5" name="Google Shape;275;p45"/>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6"/>
        <p:cNvGrpSpPr/>
        <p:nvPr/>
      </p:nvGrpSpPr>
      <p:grpSpPr>
        <a:xfrm>
          <a:off x="0" y="0"/>
          <a:ext cx="0" cy="0"/>
          <a:chOff x="0" y="0"/>
          <a:chExt cx="0" cy="0"/>
        </a:xfrm>
      </p:grpSpPr>
      <p:sp>
        <p:nvSpPr>
          <p:cNvPr id="277" name="Google Shape;277;p46"/>
          <p:cNvSpPr/>
          <p:nvPr/>
        </p:nvSpPr>
        <p:spPr>
          <a:xfrm>
            <a:off x="7216776" y="0"/>
            <a:ext cx="1927224" cy="51435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78" name="Google Shape;278;p46"/>
          <p:cNvSpPr/>
          <p:nvPr/>
        </p:nvSpPr>
        <p:spPr>
          <a:xfrm>
            <a:off x="692784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431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79" name="Google Shape;279;p46"/>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431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80" name="Google Shape;280;p46"/>
          <p:cNvSpPr/>
          <p:nvPr/>
        </p:nvSpPr>
        <p:spPr>
          <a:xfrm>
            <a:off x="6880225" y="0"/>
            <a:ext cx="1095374" cy="51435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81" name="Google Shape;281;p46"/>
          <p:cNvSpPr txBox="1">
            <a:spLocks noGrp="1"/>
          </p:cNvSpPr>
          <p:nvPr>
            <p:ph type="title"/>
          </p:nvPr>
        </p:nvSpPr>
        <p:spPr>
          <a:xfrm>
            <a:off x="971549" y="2185988"/>
            <a:ext cx="6035100" cy="11679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2400"/>
              <a:buFont typeface="Calibri"/>
              <a:buNone/>
              <a:defRPr sz="2400">
                <a:solidFill>
                  <a:srgbClr val="3A3D4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2" name="Google Shape;282;p46"/>
          <p:cNvSpPr txBox="1">
            <a:spLocks noGrp="1"/>
          </p:cNvSpPr>
          <p:nvPr>
            <p:ph type="body" idx="1"/>
          </p:nvPr>
        </p:nvSpPr>
        <p:spPr>
          <a:xfrm>
            <a:off x="971549" y="3442097"/>
            <a:ext cx="6035100" cy="758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900"/>
              </a:spcBef>
              <a:spcAft>
                <a:spcPts val="0"/>
              </a:spcAft>
              <a:buClr>
                <a:srgbClr val="3A3D4B"/>
              </a:buClr>
              <a:buSzPts val="1800"/>
              <a:buNone/>
              <a:defRPr sz="1800">
                <a:solidFill>
                  <a:srgbClr val="3A3D4B"/>
                </a:solidFill>
              </a:defRPr>
            </a:lvl1pPr>
            <a:lvl2pPr marL="914400" lvl="1" indent="-228600" algn="l" rtl="0">
              <a:lnSpc>
                <a:spcPct val="90000"/>
              </a:lnSpc>
              <a:spcBef>
                <a:spcPts val="800"/>
              </a:spcBef>
              <a:spcAft>
                <a:spcPts val="0"/>
              </a:spcAft>
              <a:buSzPts val="1500"/>
              <a:buNone/>
              <a:defRPr sz="1500">
                <a:solidFill>
                  <a:srgbClr val="999999"/>
                </a:solidFill>
              </a:defRPr>
            </a:lvl2pPr>
            <a:lvl3pPr marL="1371600" lvl="2" indent="-228600" algn="l" rtl="0">
              <a:lnSpc>
                <a:spcPct val="90000"/>
              </a:lnSpc>
              <a:spcBef>
                <a:spcPts val="600"/>
              </a:spcBef>
              <a:spcAft>
                <a:spcPts val="0"/>
              </a:spcAft>
              <a:buSzPts val="1400"/>
              <a:buNone/>
              <a:defRPr sz="1400">
                <a:solidFill>
                  <a:srgbClr val="999999"/>
                </a:solidFill>
              </a:defRPr>
            </a:lvl3pPr>
            <a:lvl4pPr marL="1828800" lvl="3" indent="-228600" algn="l" rtl="0">
              <a:lnSpc>
                <a:spcPct val="90000"/>
              </a:lnSpc>
              <a:spcBef>
                <a:spcPts val="600"/>
              </a:spcBef>
              <a:spcAft>
                <a:spcPts val="0"/>
              </a:spcAft>
              <a:buClr>
                <a:srgbClr val="999999"/>
              </a:buClr>
              <a:buSzPts val="1200"/>
              <a:buNone/>
              <a:defRPr sz="1200">
                <a:solidFill>
                  <a:srgbClr val="999999"/>
                </a:solidFill>
              </a:defRPr>
            </a:lvl4pPr>
            <a:lvl5pPr marL="2286000" lvl="4" indent="-228600" algn="l" rtl="0">
              <a:lnSpc>
                <a:spcPct val="90000"/>
              </a:lnSpc>
              <a:spcBef>
                <a:spcPts val="600"/>
              </a:spcBef>
              <a:spcAft>
                <a:spcPts val="0"/>
              </a:spcAft>
              <a:buClr>
                <a:srgbClr val="999999"/>
              </a:buClr>
              <a:buSzPts val="1200"/>
              <a:buNone/>
              <a:defRPr sz="1200">
                <a:solidFill>
                  <a:srgbClr val="999999"/>
                </a:solidFill>
              </a:defRPr>
            </a:lvl5pPr>
            <a:lvl6pPr marL="2743200" lvl="5" indent="-228600" algn="l" rtl="0">
              <a:lnSpc>
                <a:spcPct val="90000"/>
              </a:lnSpc>
              <a:spcBef>
                <a:spcPts val="600"/>
              </a:spcBef>
              <a:spcAft>
                <a:spcPts val="0"/>
              </a:spcAft>
              <a:buClr>
                <a:srgbClr val="999999"/>
              </a:buClr>
              <a:buSzPts val="1200"/>
              <a:buNone/>
              <a:defRPr sz="1200">
                <a:solidFill>
                  <a:srgbClr val="999999"/>
                </a:solidFill>
              </a:defRPr>
            </a:lvl6pPr>
            <a:lvl7pPr marL="3200400" lvl="6" indent="-228600" algn="l" rtl="0">
              <a:lnSpc>
                <a:spcPct val="90000"/>
              </a:lnSpc>
              <a:spcBef>
                <a:spcPts val="600"/>
              </a:spcBef>
              <a:spcAft>
                <a:spcPts val="0"/>
              </a:spcAft>
              <a:buClr>
                <a:srgbClr val="999999"/>
              </a:buClr>
              <a:buSzPts val="1200"/>
              <a:buNone/>
              <a:defRPr sz="1200">
                <a:solidFill>
                  <a:srgbClr val="999999"/>
                </a:solidFill>
              </a:defRPr>
            </a:lvl7pPr>
            <a:lvl8pPr marL="3657600" lvl="7" indent="-228600" algn="l" rtl="0">
              <a:lnSpc>
                <a:spcPct val="90000"/>
              </a:lnSpc>
              <a:spcBef>
                <a:spcPts val="600"/>
              </a:spcBef>
              <a:spcAft>
                <a:spcPts val="0"/>
              </a:spcAft>
              <a:buClr>
                <a:srgbClr val="999999"/>
              </a:buClr>
              <a:buSzPts val="1200"/>
              <a:buNone/>
              <a:defRPr sz="1200">
                <a:solidFill>
                  <a:srgbClr val="999999"/>
                </a:solidFill>
              </a:defRPr>
            </a:lvl8pPr>
            <a:lvl9pPr marL="4114800" lvl="8" indent="-228600" algn="l" rtl="0">
              <a:lnSpc>
                <a:spcPct val="90000"/>
              </a:lnSpc>
              <a:spcBef>
                <a:spcPts val="600"/>
              </a:spcBef>
              <a:spcAft>
                <a:spcPts val="0"/>
              </a:spcAft>
              <a:buClr>
                <a:srgbClr val="999999"/>
              </a:buClr>
              <a:buSzPts val="1200"/>
              <a:buNone/>
              <a:defRPr sz="1200">
                <a:solidFill>
                  <a:srgbClr val="999999"/>
                </a:solidFill>
              </a:defRPr>
            </a:lvl9pPr>
          </a:lstStyle>
          <a:p>
            <a:endParaRPr/>
          </a:p>
        </p:txBody>
      </p:sp>
      <p:sp>
        <p:nvSpPr>
          <p:cNvPr id="283" name="Google Shape;283;p4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3A3D4B"/>
                </a:solidFill>
                <a:latin typeface="Calibri"/>
                <a:ea typeface="Calibri"/>
                <a:cs typeface="Calibri"/>
                <a:sym typeface="Calibri"/>
              </a:defRPr>
            </a:lvl1pPr>
            <a:lvl2pPr lvl="1">
              <a:buNone/>
              <a:defRPr sz="1300">
                <a:solidFill>
                  <a:srgbClr val="3A3D4B"/>
                </a:solidFill>
                <a:latin typeface="Calibri"/>
                <a:ea typeface="Calibri"/>
                <a:cs typeface="Calibri"/>
                <a:sym typeface="Calibri"/>
              </a:defRPr>
            </a:lvl2pPr>
            <a:lvl3pPr lvl="2">
              <a:buNone/>
              <a:defRPr sz="1300">
                <a:solidFill>
                  <a:srgbClr val="3A3D4B"/>
                </a:solidFill>
                <a:latin typeface="Calibri"/>
                <a:ea typeface="Calibri"/>
                <a:cs typeface="Calibri"/>
                <a:sym typeface="Calibri"/>
              </a:defRPr>
            </a:lvl3pPr>
            <a:lvl4pPr lvl="3">
              <a:buNone/>
              <a:defRPr sz="1300">
                <a:solidFill>
                  <a:srgbClr val="3A3D4B"/>
                </a:solidFill>
                <a:latin typeface="Calibri"/>
                <a:ea typeface="Calibri"/>
                <a:cs typeface="Calibri"/>
                <a:sym typeface="Calibri"/>
              </a:defRPr>
            </a:lvl4pPr>
            <a:lvl5pPr lvl="4">
              <a:buNone/>
              <a:defRPr sz="1300">
                <a:solidFill>
                  <a:srgbClr val="3A3D4B"/>
                </a:solidFill>
                <a:latin typeface="Calibri"/>
                <a:ea typeface="Calibri"/>
                <a:cs typeface="Calibri"/>
                <a:sym typeface="Calibri"/>
              </a:defRPr>
            </a:lvl5pPr>
            <a:lvl6pPr lvl="5">
              <a:buNone/>
              <a:defRPr sz="1300">
                <a:solidFill>
                  <a:srgbClr val="3A3D4B"/>
                </a:solidFill>
                <a:latin typeface="Calibri"/>
                <a:ea typeface="Calibri"/>
                <a:cs typeface="Calibri"/>
                <a:sym typeface="Calibri"/>
              </a:defRPr>
            </a:lvl6pPr>
            <a:lvl7pPr lvl="6">
              <a:buNone/>
              <a:defRPr sz="1300">
                <a:solidFill>
                  <a:srgbClr val="3A3D4B"/>
                </a:solidFill>
                <a:latin typeface="Calibri"/>
                <a:ea typeface="Calibri"/>
                <a:cs typeface="Calibri"/>
                <a:sym typeface="Calibri"/>
              </a:defRPr>
            </a:lvl7pPr>
            <a:lvl8pPr lvl="7">
              <a:buNone/>
              <a:defRPr sz="1300">
                <a:solidFill>
                  <a:srgbClr val="3A3D4B"/>
                </a:solidFill>
                <a:latin typeface="Calibri"/>
                <a:ea typeface="Calibri"/>
                <a:cs typeface="Calibri"/>
                <a:sym typeface="Calibri"/>
              </a:defRPr>
            </a:lvl8pPr>
            <a:lvl9pPr lvl="8">
              <a:buNone/>
              <a:defRPr sz="1300">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4"/>
        <p:cNvGrpSpPr/>
        <p:nvPr/>
      </p:nvGrpSpPr>
      <p:grpSpPr>
        <a:xfrm>
          <a:off x="0" y="0"/>
          <a:ext cx="0" cy="0"/>
          <a:chOff x="0" y="0"/>
          <a:chExt cx="0" cy="0"/>
        </a:xfrm>
      </p:grpSpPr>
      <p:sp>
        <p:nvSpPr>
          <p:cNvPr id="285" name="Google Shape;285;p47"/>
          <p:cNvSpPr/>
          <p:nvPr/>
        </p:nvSpPr>
        <p:spPr>
          <a:xfrm>
            <a:off x="6321767" y="0"/>
            <a:ext cx="2822234" cy="5143500"/>
          </a:xfrm>
          <a:custGeom>
            <a:avLst/>
            <a:gdLst/>
            <a:ahLst/>
            <a:cxnLst/>
            <a:rect l="l" t="t" r="r" b="b"/>
            <a:pathLst>
              <a:path w="3762978" h="6858000" extrusionOk="0">
                <a:moveTo>
                  <a:pt x="0" y="0"/>
                </a:moveTo>
                <a:lnTo>
                  <a:pt x="3762978" y="0"/>
                </a:lnTo>
                <a:lnTo>
                  <a:pt x="3762978" y="6858000"/>
                </a:lnTo>
                <a:lnTo>
                  <a:pt x="338667" y="6858000"/>
                </a:lnTo>
                <a:lnTo>
                  <a:pt x="1189567" y="4337050"/>
                </a:lnTo>
                <a:close/>
              </a:path>
            </a:pathLst>
          </a:custGeom>
          <a:solidFill>
            <a:srgbClr val="3A3D4B"/>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86" name="Google Shape;286;p47"/>
          <p:cNvSpPr/>
          <p:nvPr/>
        </p:nvSpPr>
        <p:spPr>
          <a:xfrm>
            <a:off x="6109039" y="0"/>
            <a:ext cx="1254127" cy="51435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87" name="Google Shape;287;p47"/>
          <p:cNvSpPr/>
          <p:nvPr/>
        </p:nvSpPr>
        <p:spPr>
          <a:xfrm>
            <a:off x="5855676" y="0"/>
            <a:ext cx="1146174" cy="51435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Book Antiqua"/>
              <a:ea typeface="Book Antiqua"/>
              <a:cs typeface="Book Antiqua"/>
              <a:sym typeface="Book Antiqua"/>
            </a:endParaRPr>
          </a:p>
        </p:txBody>
      </p:sp>
      <p:sp>
        <p:nvSpPr>
          <p:cNvPr id="288" name="Google Shape;288;p47"/>
          <p:cNvSpPr txBox="1">
            <a:spLocks noGrp="1"/>
          </p:cNvSpPr>
          <p:nvPr>
            <p:ph type="ctrTitle"/>
          </p:nvPr>
        </p:nvSpPr>
        <p:spPr>
          <a:xfrm>
            <a:off x="971550" y="1405188"/>
            <a:ext cx="4800600" cy="192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A3D4B"/>
              </a:buClr>
              <a:buSzPts val="3000"/>
              <a:buFont typeface="Calibri"/>
              <a:buNone/>
              <a:defRPr sz="3000">
                <a:solidFill>
                  <a:srgbClr val="3A3D4B"/>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9" name="Google Shape;289;p47"/>
          <p:cNvSpPr txBox="1">
            <a:spLocks noGrp="1"/>
          </p:cNvSpPr>
          <p:nvPr>
            <p:ph type="subTitle" idx="1"/>
          </p:nvPr>
        </p:nvSpPr>
        <p:spPr>
          <a:xfrm>
            <a:off x="971550" y="3429000"/>
            <a:ext cx="4800600" cy="12003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900"/>
              </a:spcBef>
              <a:spcAft>
                <a:spcPts val="0"/>
              </a:spcAft>
              <a:buClr>
                <a:srgbClr val="3A3D4B"/>
              </a:buClr>
              <a:buSzPts val="1800"/>
              <a:buNone/>
              <a:defRPr sz="1800"/>
            </a:lvl1pPr>
            <a:lvl2pPr lvl="1" algn="ctr" rtl="0">
              <a:lnSpc>
                <a:spcPct val="90000"/>
              </a:lnSpc>
              <a:spcBef>
                <a:spcPts val="800"/>
              </a:spcBef>
              <a:spcAft>
                <a:spcPts val="0"/>
              </a:spcAft>
              <a:buSzPts val="1500"/>
              <a:buNone/>
              <a:defRPr sz="1500"/>
            </a:lvl2pPr>
            <a:lvl3pPr lvl="2" algn="ctr" rtl="0">
              <a:lnSpc>
                <a:spcPct val="90000"/>
              </a:lnSpc>
              <a:spcBef>
                <a:spcPts val="600"/>
              </a:spcBef>
              <a:spcAft>
                <a:spcPts val="0"/>
              </a:spcAft>
              <a:buSzPts val="1400"/>
              <a:buNone/>
              <a:defRPr sz="1400"/>
            </a:lvl3pPr>
            <a:lvl4pPr lvl="3" algn="ctr" rtl="0">
              <a:lnSpc>
                <a:spcPct val="90000"/>
              </a:lnSpc>
              <a:spcBef>
                <a:spcPts val="600"/>
              </a:spcBef>
              <a:spcAft>
                <a:spcPts val="0"/>
              </a:spcAft>
              <a:buClr>
                <a:srgbClr val="3A3D4B"/>
              </a:buClr>
              <a:buSzPts val="1200"/>
              <a:buNone/>
              <a:defRPr sz="1200"/>
            </a:lvl4pPr>
            <a:lvl5pPr lvl="4" algn="ctr" rtl="0">
              <a:lnSpc>
                <a:spcPct val="90000"/>
              </a:lnSpc>
              <a:spcBef>
                <a:spcPts val="600"/>
              </a:spcBef>
              <a:spcAft>
                <a:spcPts val="0"/>
              </a:spcAft>
              <a:buClr>
                <a:srgbClr val="3A3D4B"/>
              </a:buClr>
              <a:buSzPts val="1200"/>
              <a:buNone/>
              <a:defRPr sz="1200"/>
            </a:lvl5pPr>
            <a:lvl6pPr lvl="5" algn="ctr" rtl="0">
              <a:lnSpc>
                <a:spcPct val="90000"/>
              </a:lnSpc>
              <a:spcBef>
                <a:spcPts val="600"/>
              </a:spcBef>
              <a:spcAft>
                <a:spcPts val="0"/>
              </a:spcAft>
              <a:buClr>
                <a:schemeClr val="dk1"/>
              </a:buClr>
              <a:buSzPts val="1200"/>
              <a:buNone/>
              <a:defRPr sz="1200"/>
            </a:lvl6pPr>
            <a:lvl7pPr lvl="6" algn="ctr" rtl="0">
              <a:lnSpc>
                <a:spcPct val="90000"/>
              </a:lnSpc>
              <a:spcBef>
                <a:spcPts val="600"/>
              </a:spcBef>
              <a:spcAft>
                <a:spcPts val="0"/>
              </a:spcAft>
              <a:buClr>
                <a:schemeClr val="dk1"/>
              </a:buClr>
              <a:buSzPts val="1200"/>
              <a:buNone/>
              <a:defRPr sz="1200"/>
            </a:lvl7pPr>
            <a:lvl8pPr lvl="7" algn="ctr" rtl="0">
              <a:lnSpc>
                <a:spcPct val="90000"/>
              </a:lnSpc>
              <a:spcBef>
                <a:spcPts val="600"/>
              </a:spcBef>
              <a:spcAft>
                <a:spcPts val="0"/>
              </a:spcAft>
              <a:buClr>
                <a:schemeClr val="dk1"/>
              </a:buClr>
              <a:buSzPts val="1200"/>
              <a:buNone/>
              <a:defRPr sz="1200"/>
            </a:lvl8pPr>
            <a:lvl9pPr lvl="8" algn="ctr" rtl="0">
              <a:lnSpc>
                <a:spcPct val="90000"/>
              </a:lnSpc>
              <a:spcBef>
                <a:spcPts val="600"/>
              </a:spcBef>
              <a:spcAft>
                <a:spcPts val="0"/>
              </a:spcAft>
              <a:buClr>
                <a:schemeClr val="dk1"/>
              </a:buClr>
              <a:buSzPts val="1200"/>
              <a:buNone/>
              <a:defRPr sz="1200"/>
            </a:lvl9pPr>
          </a:lstStyle>
          <a:p>
            <a:endParaRPr/>
          </a:p>
        </p:txBody>
      </p:sp>
      <p:sp>
        <p:nvSpPr>
          <p:cNvPr id="290" name="Google Shape;290;p47"/>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3A3D4B"/>
                </a:solidFill>
                <a:latin typeface="Calibri"/>
                <a:ea typeface="Calibri"/>
                <a:cs typeface="Calibri"/>
                <a:sym typeface="Calibri"/>
              </a:defRPr>
            </a:lvl1pPr>
            <a:lvl2pPr lvl="1">
              <a:buNone/>
              <a:defRPr sz="1300">
                <a:solidFill>
                  <a:srgbClr val="3A3D4B"/>
                </a:solidFill>
                <a:latin typeface="Calibri"/>
                <a:ea typeface="Calibri"/>
                <a:cs typeface="Calibri"/>
                <a:sym typeface="Calibri"/>
              </a:defRPr>
            </a:lvl2pPr>
            <a:lvl3pPr lvl="2">
              <a:buNone/>
              <a:defRPr sz="1300">
                <a:solidFill>
                  <a:srgbClr val="3A3D4B"/>
                </a:solidFill>
                <a:latin typeface="Calibri"/>
                <a:ea typeface="Calibri"/>
                <a:cs typeface="Calibri"/>
                <a:sym typeface="Calibri"/>
              </a:defRPr>
            </a:lvl3pPr>
            <a:lvl4pPr lvl="3">
              <a:buNone/>
              <a:defRPr sz="1300">
                <a:solidFill>
                  <a:srgbClr val="3A3D4B"/>
                </a:solidFill>
                <a:latin typeface="Calibri"/>
                <a:ea typeface="Calibri"/>
                <a:cs typeface="Calibri"/>
                <a:sym typeface="Calibri"/>
              </a:defRPr>
            </a:lvl4pPr>
            <a:lvl5pPr lvl="4">
              <a:buNone/>
              <a:defRPr sz="1300">
                <a:solidFill>
                  <a:srgbClr val="3A3D4B"/>
                </a:solidFill>
                <a:latin typeface="Calibri"/>
                <a:ea typeface="Calibri"/>
                <a:cs typeface="Calibri"/>
                <a:sym typeface="Calibri"/>
              </a:defRPr>
            </a:lvl5pPr>
            <a:lvl6pPr lvl="5">
              <a:buNone/>
              <a:defRPr sz="1300">
                <a:solidFill>
                  <a:srgbClr val="3A3D4B"/>
                </a:solidFill>
                <a:latin typeface="Calibri"/>
                <a:ea typeface="Calibri"/>
                <a:cs typeface="Calibri"/>
                <a:sym typeface="Calibri"/>
              </a:defRPr>
            </a:lvl6pPr>
            <a:lvl7pPr lvl="6">
              <a:buNone/>
              <a:defRPr sz="1300">
                <a:solidFill>
                  <a:srgbClr val="3A3D4B"/>
                </a:solidFill>
                <a:latin typeface="Calibri"/>
                <a:ea typeface="Calibri"/>
                <a:cs typeface="Calibri"/>
                <a:sym typeface="Calibri"/>
              </a:defRPr>
            </a:lvl7pPr>
            <a:lvl8pPr lvl="7">
              <a:buNone/>
              <a:defRPr sz="1300">
                <a:solidFill>
                  <a:srgbClr val="3A3D4B"/>
                </a:solidFill>
                <a:latin typeface="Calibri"/>
                <a:ea typeface="Calibri"/>
                <a:cs typeface="Calibri"/>
                <a:sym typeface="Calibri"/>
              </a:defRPr>
            </a:lvl8pPr>
            <a:lvl9pPr lvl="8">
              <a:buNone/>
              <a:defRPr sz="1300">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1"/>
        <p:cNvGrpSpPr/>
        <p:nvPr/>
      </p:nvGrpSpPr>
      <p:grpSpPr>
        <a:xfrm>
          <a:off x="0" y="0"/>
          <a:ext cx="0" cy="0"/>
          <a:chOff x="0" y="0"/>
          <a:chExt cx="0" cy="0"/>
        </a:xfrm>
      </p:grpSpPr>
      <p:sp>
        <p:nvSpPr>
          <p:cNvPr id="292" name="Google Shape;292;p48"/>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3" name="Google Shape;293;p48"/>
          <p:cNvSpPr txBox="1">
            <a:spLocks noGrp="1"/>
          </p:cNvSpPr>
          <p:nvPr>
            <p:ph type="body" idx="1"/>
          </p:nvPr>
        </p:nvSpPr>
        <p:spPr>
          <a:xfrm>
            <a:off x="971550" y="1371600"/>
            <a:ext cx="7200900" cy="32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294" name="Google Shape;294;p48"/>
          <p:cNvSpPr txBox="1">
            <a:spLocks noGrp="1"/>
          </p:cNvSpPr>
          <p:nvPr>
            <p:ph type="body" idx="2"/>
          </p:nvPr>
        </p:nvSpPr>
        <p:spPr>
          <a:xfrm>
            <a:off x="4743450" y="1371599"/>
            <a:ext cx="3429000" cy="3257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295" name="Google Shape;295;p48"/>
          <p:cNvSpPr txBox="1">
            <a:spLocks noGrp="1"/>
          </p:cNvSpPr>
          <p:nvPr>
            <p:ph type="ftr" idx="11"/>
          </p:nvPr>
        </p:nvSpPr>
        <p:spPr>
          <a:xfrm>
            <a:off x="971550" y="488411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6" name="Google Shape;296;p48"/>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7" name="Google Shape;297;p48"/>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8"/>
        <p:cNvGrpSpPr/>
        <p:nvPr/>
      </p:nvGrpSpPr>
      <p:grpSpPr>
        <a:xfrm>
          <a:off x="0" y="0"/>
          <a:ext cx="0" cy="0"/>
          <a:chOff x="0" y="0"/>
          <a:chExt cx="0" cy="0"/>
        </a:xfrm>
      </p:grpSpPr>
      <p:sp>
        <p:nvSpPr>
          <p:cNvPr id="299" name="Google Shape;299;p49"/>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0" name="Google Shape;300;p49"/>
          <p:cNvSpPr txBox="1">
            <a:spLocks noGrp="1"/>
          </p:cNvSpPr>
          <p:nvPr>
            <p:ph type="body" idx="1"/>
          </p:nvPr>
        </p:nvSpPr>
        <p:spPr>
          <a:xfrm>
            <a:off x="971550" y="1371600"/>
            <a:ext cx="3429000" cy="6378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1400"/>
              </a:spcBef>
              <a:spcAft>
                <a:spcPts val="0"/>
              </a:spcAft>
              <a:buClr>
                <a:srgbClr val="3A3D4B"/>
              </a:buClr>
              <a:buSzPts val="2000"/>
              <a:buNone/>
              <a:defRPr sz="2000" b="0"/>
            </a:lvl1pPr>
            <a:lvl2pPr marL="914400" lvl="1" indent="-228600" algn="l" rtl="0">
              <a:lnSpc>
                <a:spcPct val="90000"/>
              </a:lnSpc>
              <a:spcBef>
                <a:spcPts val="800"/>
              </a:spcBef>
              <a:spcAft>
                <a:spcPts val="0"/>
              </a:spcAft>
              <a:buSzPts val="1500"/>
              <a:buNone/>
              <a:defRPr sz="1500" b="1"/>
            </a:lvl2pPr>
            <a:lvl3pPr marL="1371600" lvl="2" indent="-228600" algn="l" rtl="0">
              <a:lnSpc>
                <a:spcPct val="90000"/>
              </a:lnSpc>
              <a:spcBef>
                <a:spcPts val="600"/>
              </a:spcBef>
              <a:spcAft>
                <a:spcPts val="0"/>
              </a:spcAft>
              <a:buSzPts val="1400"/>
              <a:buNone/>
              <a:defRPr sz="1400" b="1"/>
            </a:lvl3pPr>
            <a:lvl4pPr marL="1828800" lvl="3" indent="-228600" algn="l" rtl="0">
              <a:lnSpc>
                <a:spcPct val="90000"/>
              </a:lnSpc>
              <a:spcBef>
                <a:spcPts val="600"/>
              </a:spcBef>
              <a:spcAft>
                <a:spcPts val="0"/>
              </a:spcAft>
              <a:buClr>
                <a:srgbClr val="3A3D4B"/>
              </a:buClr>
              <a:buSzPts val="1200"/>
              <a:buNone/>
              <a:defRPr sz="1200" b="1"/>
            </a:lvl4pPr>
            <a:lvl5pPr marL="2286000" lvl="4" indent="-228600" algn="l" rtl="0">
              <a:lnSpc>
                <a:spcPct val="90000"/>
              </a:lnSpc>
              <a:spcBef>
                <a:spcPts val="600"/>
              </a:spcBef>
              <a:spcAft>
                <a:spcPts val="0"/>
              </a:spcAft>
              <a:buClr>
                <a:srgbClr val="3A3D4B"/>
              </a:buClr>
              <a:buSzPts val="1200"/>
              <a:buNone/>
              <a:defRPr sz="1200" b="1"/>
            </a:lvl5pPr>
            <a:lvl6pPr marL="2743200" lvl="5" indent="-228600" algn="l" rtl="0">
              <a:lnSpc>
                <a:spcPct val="90000"/>
              </a:lnSpc>
              <a:spcBef>
                <a:spcPts val="6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dk1"/>
              </a:buClr>
              <a:buSzPts val="1200"/>
              <a:buNone/>
              <a:defRPr sz="1200" b="1"/>
            </a:lvl7pPr>
            <a:lvl8pPr marL="3657600" lvl="7" indent="-228600" algn="l" rtl="0">
              <a:lnSpc>
                <a:spcPct val="90000"/>
              </a:lnSpc>
              <a:spcBef>
                <a:spcPts val="600"/>
              </a:spcBef>
              <a:spcAft>
                <a:spcPts val="0"/>
              </a:spcAft>
              <a:buClr>
                <a:schemeClr val="dk1"/>
              </a:buClr>
              <a:buSzPts val="1200"/>
              <a:buNone/>
              <a:defRPr sz="1200" b="1"/>
            </a:lvl8pPr>
            <a:lvl9pPr marL="4114800" lvl="8" indent="-228600" algn="l" rtl="0">
              <a:lnSpc>
                <a:spcPct val="90000"/>
              </a:lnSpc>
              <a:spcBef>
                <a:spcPts val="600"/>
              </a:spcBef>
              <a:spcAft>
                <a:spcPts val="0"/>
              </a:spcAft>
              <a:buClr>
                <a:schemeClr val="dk1"/>
              </a:buClr>
              <a:buSzPts val="1200"/>
              <a:buNone/>
              <a:defRPr sz="1200" b="1"/>
            </a:lvl9pPr>
          </a:lstStyle>
          <a:p>
            <a:endParaRPr/>
          </a:p>
        </p:txBody>
      </p:sp>
      <p:sp>
        <p:nvSpPr>
          <p:cNvPr id="301" name="Google Shape;301;p49"/>
          <p:cNvSpPr txBox="1">
            <a:spLocks noGrp="1"/>
          </p:cNvSpPr>
          <p:nvPr>
            <p:ph type="body" idx="2"/>
          </p:nvPr>
        </p:nvSpPr>
        <p:spPr>
          <a:xfrm>
            <a:off x="971550" y="2028825"/>
            <a:ext cx="3429000" cy="2600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302" name="Google Shape;302;p49"/>
          <p:cNvSpPr txBox="1">
            <a:spLocks noGrp="1"/>
          </p:cNvSpPr>
          <p:nvPr>
            <p:ph type="body" idx="3"/>
          </p:nvPr>
        </p:nvSpPr>
        <p:spPr>
          <a:xfrm>
            <a:off x="4743450" y="1371600"/>
            <a:ext cx="3429000" cy="6360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1400"/>
              </a:spcBef>
              <a:spcAft>
                <a:spcPts val="0"/>
              </a:spcAft>
              <a:buClr>
                <a:srgbClr val="3A3D4B"/>
              </a:buClr>
              <a:buSzPts val="2000"/>
              <a:buNone/>
              <a:defRPr sz="2000" b="0"/>
            </a:lvl1pPr>
            <a:lvl2pPr marL="914400" lvl="1" indent="-228600" algn="l" rtl="0">
              <a:lnSpc>
                <a:spcPct val="90000"/>
              </a:lnSpc>
              <a:spcBef>
                <a:spcPts val="800"/>
              </a:spcBef>
              <a:spcAft>
                <a:spcPts val="0"/>
              </a:spcAft>
              <a:buSzPts val="1500"/>
              <a:buNone/>
              <a:defRPr sz="1500" b="1"/>
            </a:lvl2pPr>
            <a:lvl3pPr marL="1371600" lvl="2" indent="-228600" algn="l" rtl="0">
              <a:lnSpc>
                <a:spcPct val="90000"/>
              </a:lnSpc>
              <a:spcBef>
                <a:spcPts val="600"/>
              </a:spcBef>
              <a:spcAft>
                <a:spcPts val="0"/>
              </a:spcAft>
              <a:buSzPts val="1400"/>
              <a:buNone/>
              <a:defRPr sz="1400" b="1"/>
            </a:lvl3pPr>
            <a:lvl4pPr marL="1828800" lvl="3" indent="-228600" algn="l" rtl="0">
              <a:lnSpc>
                <a:spcPct val="90000"/>
              </a:lnSpc>
              <a:spcBef>
                <a:spcPts val="600"/>
              </a:spcBef>
              <a:spcAft>
                <a:spcPts val="0"/>
              </a:spcAft>
              <a:buClr>
                <a:srgbClr val="3A3D4B"/>
              </a:buClr>
              <a:buSzPts val="1200"/>
              <a:buNone/>
              <a:defRPr sz="1200" b="1"/>
            </a:lvl4pPr>
            <a:lvl5pPr marL="2286000" lvl="4" indent="-228600" algn="l" rtl="0">
              <a:lnSpc>
                <a:spcPct val="90000"/>
              </a:lnSpc>
              <a:spcBef>
                <a:spcPts val="600"/>
              </a:spcBef>
              <a:spcAft>
                <a:spcPts val="0"/>
              </a:spcAft>
              <a:buClr>
                <a:srgbClr val="3A3D4B"/>
              </a:buClr>
              <a:buSzPts val="1200"/>
              <a:buNone/>
              <a:defRPr sz="1200" b="1"/>
            </a:lvl5pPr>
            <a:lvl6pPr marL="2743200" lvl="5" indent="-228600" algn="l" rtl="0">
              <a:lnSpc>
                <a:spcPct val="90000"/>
              </a:lnSpc>
              <a:spcBef>
                <a:spcPts val="600"/>
              </a:spcBef>
              <a:spcAft>
                <a:spcPts val="0"/>
              </a:spcAft>
              <a:buClr>
                <a:schemeClr val="dk1"/>
              </a:buClr>
              <a:buSzPts val="1200"/>
              <a:buNone/>
              <a:defRPr sz="1200" b="1"/>
            </a:lvl6pPr>
            <a:lvl7pPr marL="3200400" lvl="6" indent="-228600" algn="l" rtl="0">
              <a:lnSpc>
                <a:spcPct val="90000"/>
              </a:lnSpc>
              <a:spcBef>
                <a:spcPts val="600"/>
              </a:spcBef>
              <a:spcAft>
                <a:spcPts val="0"/>
              </a:spcAft>
              <a:buClr>
                <a:schemeClr val="dk1"/>
              </a:buClr>
              <a:buSzPts val="1200"/>
              <a:buNone/>
              <a:defRPr sz="1200" b="1"/>
            </a:lvl7pPr>
            <a:lvl8pPr marL="3657600" lvl="7" indent="-228600" algn="l" rtl="0">
              <a:lnSpc>
                <a:spcPct val="90000"/>
              </a:lnSpc>
              <a:spcBef>
                <a:spcPts val="600"/>
              </a:spcBef>
              <a:spcAft>
                <a:spcPts val="0"/>
              </a:spcAft>
              <a:buClr>
                <a:schemeClr val="dk1"/>
              </a:buClr>
              <a:buSzPts val="1200"/>
              <a:buNone/>
              <a:defRPr sz="1200" b="1"/>
            </a:lvl8pPr>
            <a:lvl9pPr marL="4114800" lvl="8" indent="-228600" algn="l" rtl="0">
              <a:lnSpc>
                <a:spcPct val="90000"/>
              </a:lnSpc>
              <a:spcBef>
                <a:spcPts val="600"/>
              </a:spcBef>
              <a:spcAft>
                <a:spcPts val="0"/>
              </a:spcAft>
              <a:buClr>
                <a:schemeClr val="dk1"/>
              </a:buClr>
              <a:buSzPts val="1200"/>
              <a:buNone/>
              <a:defRPr sz="1200" b="1"/>
            </a:lvl9pPr>
          </a:lstStyle>
          <a:p>
            <a:endParaRPr/>
          </a:p>
        </p:txBody>
      </p:sp>
      <p:sp>
        <p:nvSpPr>
          <p:cNvPr id="303" name="Google Shape;303;p49"/>
          <p:cNvSpPr txBox="1">
            <a:spLocks noGrp="1"/>
          </p:cNvSpPr>
          <p:nvPr>
            <p:ph type="body" idx="4"/>
          </p:nvPr>
        </p:nvSpPr>
        <p:spPr>
          <a:xfrm>
            <a:off x="4743450" y="2028825"/>
            <a:ext cx="3429000" cy="2600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304" name="Google Shape;304;p49"/>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5" name="Google Shape;305;p49"/>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6" name="Google Shape;306;p49"/>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7"/>
        <p:cNvGrpSpPr/>
        <p:nvPr/>
      </p:nvGrpSpPr>
      <p:grpSpPr>
        <a:xfrm>
          <a:off x="0" y="0"/>
          <a:ext cx="0" cy="0"/>
          <a:chOff x="0" y="0"/>
          <a:chExt cx="0" cy="0"/>
        </a:xfrm>
      </p:grpSpPr>
      <p:sp>
        <p:nvSpPr>
          <p:cNvPr id="308" name="Google Shape;308;p50"/>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9" name="Google Shape;309;p50"/>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0" name="Google Shape;310;p50"/>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3" name="Google Shape;313;p51"/>
          <p:cNvSpPr txBox="1">
            <a:spLocks noGrp="1"/>
          </p:cNvSpPr>
          <p:nvPr>
            <p:ph type="body" idx="1"/>
          </p:nvPr>
        </p:nvSpPr>
        <p:spPr>
          <a:xfrm>
            <a:off x="3546157" y="1371600"/>
            <a:ext cx="4595100" cy="32577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1400"/>
              </a:spcBef>
              <a:spcAft>
                <a:spcPts val="0"/>
              </a:spcAft>
              <a:buClr>
                <a:srgbClr val="3A3D4B"/>
              </a:buClr>
              <a:buSzPts val="1800"/>
              <a:buChar char="•"/>
              <a:defRPr sz="1800"/>
            </a:lvl1pPr>
            <a:lvl2pPr marL="914400" lvl="1" indent="-323850" algn="l" rtl="0">
              <a:lnSpc>
                <a:spcPct val="90000"/>
              </a:lnSpc>
              <a:spcBef>
                <a:spcPts val="800"/>
              </a:spcBef>
              <a:spcAft>
                <a:spcPts val="0"/>
              </a:spcAft>
              <a:buSzPts val="1500"/>
              <a:buChar char="•"/>
              <a:defRPr sz="1500"/>
            </a:lvl2pPr>
            <a:lvl3pPr marL="1371600" lvl="2" indent="-317500" algn="l" rtl="0">
              <a:lnSpc>
                <a:spcPct val="90000"/>
              </a:lnSpc>
              <a:spcBef>
                <a:spcPts val="600"/>
              </a:spcBef>
              <a:spcAft>
                <a:spcPts val="0"/>
              </a:spcAft>
              <a:buSzPts val="1400"/>
              <a:buChar char="✔"/>
              <a:defRPr sz="1400"/>
            </a:lvl3pPr>
            <a:lvl4pPr marL="1828800" lvl="3" indent="-304800" algn="l" rtl="0">
              <a:lnSpc>
                <a:spcPct val="90000"/>
              </a:lnSpc>
              <a:spcBef>
                <a:spcPts val="600"/>
              </a:spcBef>
              <a:spcAft>
                <a:spcPts val="0"/>
              </a:spcAft>
              <a:buClr>
                <a:srgbClr val="3A3D4B"/>
              </a:buClr>
              <a:buSzPts val="1200"/>
              <a:buChar char="•"/>
              <a:defRPr sz="1200"/>
            </a:lvl4pPr>
            <a:lvl5pPr marL="2286000" lvl="4" indent="-304800" algn="l" rtl="0">
              <a:lnSpc>
                <a:spcPct val="90000"/>
              </a:lnSpc>
              <a:spcBef>
                <a:spcPts val="600"/>
              </a:spcBef>
              <a:spcAft>
                <a:spcPts val="0"/>
              </a:spcAft>
              <a:buClr>
                <a:srgbClr val="3A3D4B"/>
              </a:buClr>
              <a:buSzPts val="1200"/>
              <a:buChar char="•"/>
              <a:defRPr sz="1200"/>
            </a:lvl5pPr>
            <a:lvl6pPr marL="2743200" lvl="5" indent="-323850" algn="l" rtl="0">
              <a:lnSpc>
                <a:spcPct val="90000"/>
              </a:lnSpc>
              <a:spcBef>
                <a:spcPts val="600"/>
              </a:spcBef>
              <a:spcAft>
                <a:spcPts val="0"/>
              </a:spcAft>
              <a:buClr>
                <a:schemeClr val="dk1"/>
              </a:buClr>
              <a:buSzPts val="1500"/>
              <a:buChar char="•"/>
              <a:defRPr sz="1500"/>
            </a:lvl6pPr>
            <a:lvl7pPr marL="3200400" lvl="6" indent="-323850" algn="l" rtl="0">
              <a:lnSpc>
                <a:spcPct val="90000"/>
              </a:lnSpc>
              <a:spcBef>
                <a:spcPts val="600"/>
              </a:spcBef>
              <a:spcAft>
                <a:spcPts val="0"/>
              </a:spcAft>
              <a:buClr>
                <a:schemeClr val="dk1"/>
              </a:buClr>
              <a:buSzPts val="1500"/>
              <a:buChar char="•"/>
              <a:defRPr sz="1500"/>
            </a:lvl7pPr>
            <a:lvl8pPr marL="3657600" lvl="7" indent="-323850" algn="l" rtl="0">
              <a:lnSpc>
                <a:spcPct val="90000"/>
              </a:lnSpc>
              <a:spcBef>
                <a:spcPts val="600"/>
              </a:spcBef>
              <a:spcAft>
                <a:spcPts val="0"/>
              </a:spcAft>
              <a:buClr>
                <a:schemeClr val="dk1"/>
              </a:buClr>
              <a:buSzPts val="1500"/>
              <a:buChar char="•"/>
              <a:defRPr sz="1500"/>
            </a:lvl8pPr>
            <a:lvl9pPr marL="4114800" lvl="8" indent="-323850" algn="l" rtl="0">
              <a:lnSpc>
                <a:spcPct val="90000"/>
              </a:lnSpc>
              <a:spcBef>
                <a:spcPts val="600"/>
              </a:spcBef>
              <a:spcAft>
                <a:spcPts val="0"/>
              </a:spcAft>
              <a:buClr>
                <a:schemeClr val="dk1"/>
              </a:buClr>
              <a:buSzPts val="1500"/>
              <a:buChar char="•"/>
              <a:defRPr sz="1500"/>
            </a:lvl9pPr>
          </a:lstStyle>
          <a:p>
            <a:endParaRPr/>
          </a:p>
        </p:txBody>
      </p:sp>
      <p:sp>
        <p:nvSpPr>
          <p:cNvPr id="314" name="Google Shape;314;p51"/>
          <p:cNvSpPr txBox="1">
            <a:spLocks noGrp="1"/>
          </p:cNvSpPr>
          <p:nvPr>
            <p:ph type="body" idx="2"/>
          </p:nvPr>
        </p:nvSpPr>
        <p:spPr>
          <a:xfrm>
            <a:off x="971550" y="1371600"/>
            <a:ext cx="2263200" cy="32577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900"/>
              </a:spcBef>
              <a:spcAft>
                <a:spcPts val="0"/>
              </a:spcAft>
              <a:buClr>
                <a:srgbClr val="3A3D4B"/>
              </a:buClr>
              <a:buSzPts val="1500"/>
              <a:buNone/>
              <a:defRPr sz="1500"/>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315" name="Google Shape;315;p51"/>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6" name="Google Shape;316;p51"/>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7" name="Google Shape;317;p51"/>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8"/>
        <p:cNvGrpSpPr/>
        <p:nvPr/>
      </p:nvGrpSpPr>
      <p:grpSpPr>
        <a:xfrm>
          <a:off x="0" y="0"/>
          <a:ext cx="0" cy="0"/>
          <a:chOff x="0" y="0"/>
          <a:chExt cx="0" cy="0"/>
        </a:xfrm>
      </p:grpSpPr>
      <p:sp>
        <p:nvSpPr>
          <p:cNvPr id="319" name="Google Shape;319;p52"/>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0" name="Google Shape;320;p52" descr="An empty placeholder to add an image. Click on the placeholder and select the image that you wish to add"/>
          <p:cNvSpPr>
            <a:spLocks noGrp="1"/>
          </p:cNvSpPr>
          <p:nvPr>
            <p:ph type="pic" idx="2"/>
          </p:nvPr>
        </p:nvSpPr>
        <p:spPr>
          <a:xfrm>
            <a:off x="3543300" y="1371601"/>
            <a:ext cx="4629300" cy="3257700"/>
          </a:xfrm>
          <a:prstGeom prst="rect">
            <a:avLst/>
          </a:prstGeom>
          <a:noFill/>
          <a:ln>
            <a:noFill/>
          </a:ln>
        </p:spPr>
      </p:sp>
      <p:sp>
        <p:nvSpPr>
          <p:cNvPr id="321" name="Google Shape;321;p52"/>
          <p:cNvSpPr txBox="1">
            <a:spLocks noGrp="1"/>
          </p:cNvSpPr>
          <p:nvPr>
            <p:ph type="body" idx="1"/>
          </p:nvPr>
        </p:nvSpPr>
        <p:spPr>
          <a:xfrm>
            <a:off x="971550" y="1371600"/>
            <a:ext cx="2263200" cy="3257700"/>
          </a:xfrm>
          <a:prstGeom prst="rect">
            <a:avLst/>
          </a:prstGeom>
          <a:noFill/>
          <a:ln>
            <a:noFill/>
          </a:ln>
        </p:spPr>
        <p:txBody>
          <a:bodyPr spcFirstLastPara="1" wrap="square" lIns="68575" tIns="34275" rIns="68575" bIns="34275" anchor="ctr" anchorCtr="0">
            <a:normAutofit/>
          </a:bodyPr>
          <a:lstStyle>
            <a:lvl1pPr marL="457200" lvl="0" indent="-228600" algn="l" rtl="0">
              <a:lnSpc>
                <a:spcPct val="90000"/>
              </a:lnSpc>
              <a:spcBef>
                <a:spcPts val="900"/>
              </a:spcBef>
              <a:spcAft>
                <a:spcPts val="0"/>
              </a:spcAft>
              <a:buClr>
                <a:srgbClr val="3A3D4B"/>
              </a:buClr>
              <a:buSzPts val="1500"/>
              <a:buNone/>
              <a:defRPr sz="1500"/>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322" name="Google Shape;322;p52"/>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3" name="Google Shape;323;p52"/>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4" name="Google Shape;324;p52"/>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325"/>
        <p:cNvGrpSpPr/>
        <p:nvPr/>
      </p:nvGrpSpPr>
      <p:grpSpPr>
        <a:xfrm>
          <a:off x="0" y="0"/>
          <a:ext cx="0" cy="0"/>
          <a:chOff x="0" y="0"/>
          <a:chExt cx="0" cy="0"/>
        </a:xfrm>
      </p:grpSpPr>
      <p:sp>
        <p:nvSpPr>
          <p:cNvPr id="326" name="Google Shape;326;p53"/>
          <p:cNvSpPr/>
          <p:nvPr/>
        </p:nvSpPr>
        <p:spPr>
          <a:xfrm>
            <a:off x="971550" y="3943350"/>
            <a:ext cx="3429000" cy="6858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327" name="Google Shape;327;p53"/>
          <p:cNvSpPr/>
          <p:nvPr/>
        </p:nvSpPr>
        <p:spPr>
          <a:xfrm>
            <a:off x="4743449" y="3943350"/>
            <a:ext cx="3429000" cy="6858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328" name="Google Shape;328;p53"/>
          <p:cNvSpPr/>
          <p:nvPr/>
        </p:nvSpPr>
        <p:spPr>
          <a:xfrm>
            <a:off x="971550" y="3943350"/>
            <a:ext cx="3429000" cy="41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329" name="Google Shape;329;p53"/>
          <p:cNvSpPr/>
          <p:nvPr/>
        </p:nvSpPr>
        <p:spPr>
          <a:xfrm>
            <a:off x="4743449" y="3943350"/>
            <a:ext cx="3429000" cy="411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330" name="Google Shape;330;p53"/>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1" name="Google Shape;331;p53" descr="An empty placeholder to add an image. Click on the placeholder and select the image that you wish to add"/>
          <p:cNvSpPr>
            <a:spLocks noGrp="1"/>
          </p:cNvSpPr>
          <p:nvPr>
            <p:ph type="pic" idx="2"/>
          </p:nvPr>
        </p:nvSpPr>
        <p:spPr>
          <a:xfrm>
            <a:off x="973836" y="1371601"/>
            <a:ext cx="3429000" cy="2571900"/>
          </a:xfrm>
          <a:prstGeom prst="rect">
            <a:avLst/>
          </a:prstGeom>
          <a:noFill/>
          <a:ln>
            <a:noFill/>
          </a:ln>
        </p:spPr>
      </p:sp>
      <p:sp>
        <p:nvSpPr>
          <p:cNvPr id="332" name="Google Shape;332;p53"/>
          <p:cNvSpPr txBox="1">
            <a:spLocks noGrp="1"/>
          </p:cNvSpPr>
          <p:nvPr>
            <p:ph type="body" idx="1"/>
          </p:nvPr>
        </p:nvSpPr>
        <p:spPr>
          <a:xfrm>
            <a:off x="1028455" y="3999824"/>
            <a:ext cx="3315300" cy="629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0"/>
              </a:spcBef>
              <a:spcAft>
                <a:spcPts val="0"/>
              </a:spcAft>
              <a:buClr>
                <a:schemeClr val="lt1"/>
              </a:buClr>
              <a:buSzPts val="1400"/>
              <a:buNone/>
              <a:defRPr sz="1400">
                <a:solidFill>
                  <a:schemeClr val="lt1"/>
                </a:solidFill>
              </a:defRPr>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333" name="Google Shape;333;p53" descr="An empty placeholder to add an image. Click on the placeholder and select the image that you wish to add"/>
          <p:cNvSpPr>
            <a:spLocks noGrp="1"/>
          </p:cNvSpPr>
          <p:nvPr>
            <p:ph type="pic" idx="3"/>
          </p:nvPr>
        </p:nvSpPr>
        <p:spPr>
          <a:xfrm>
            <a:off x="4743450" y="1371601"/>
            <a:ext cx="3429000" cy="2571900"/>
          </a:xfrm>
          <a:prstGeom prst="rect">
            <a:avLst/>
          </a:prstGeom>
          <a:noFill/>
          <a:ln>
            <a:noFill/>
          </a:ln>
        </p:spPr>
      </p:sp>
      <p:sp>
        <p:nvSpPr>
          <p:cNvPr id="334" name="Google Shape;334;p53"/>
          <p:cNvSpPr txBox="1">
            <a:spLocks noGrp="1"/>
          </p:cNvSpPr>
          <p:nvPr>
            <p:ph type="body" idx="4"/>
          </p:nvPr>
        </p:nvSpPr>
        <p:spPr>
          <a:xfrm>
            <a:off x="4809716" y="3999824"/>
            <a:ext cx="3315300" cy="629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0"/>
              </a:spcBef>
              <a:spcAft>
                <a:spcPts val="0"/>
              </a:spcAft>
              <a:buClr>
                <a:schemeClr val="lt1"/>
              </a:buClr>
              <a:buSzPts val="1400"/>
              <a:buNone/>
              <a:defRPr sz="1400">
                <a:solidFill>
                  <a:schemeClr val="lt1"/>
                </a:solidFill>
              </a:defRPr>
            </a:lvl1pPr>
            <a:lvl2pPr marL="914400" lvl="1" indent="-228600" algn="l" rtl="0">
              <a:lnSpc>
                <a:spcPct val="90000"/>
              </a:lnSpc>
              <a:spcBef>
                <a:spcPts val="800"/>
              </a:spcBef>
              <a:spcAft>
                <a:spcPts val="0"/>
              </a:spcAft>
              <a:buSzPts val="1100"/>
              <a:buNone/>
              <a:defRPr sz="1100"/>
            </a:lvl2pPr>
            <a:lvl3pPr marL="1371600" lvl="2" indent="-228600" algn="l" rtl="0">
              <a:lnSpc>
                <a:spcPct val="90000"/>
              </a:lnSpc>
              <a:spcBef>
                <a:spcPts val="600"/>
              </a:spcBef>
              <a:spcAft>
                <a:spcPts val="0"/>
              </a:spcAft>
              <a:buSzPts val="900"/>
              <a:buNone/>
              <a:defRPr sz="900"/>
            </a:lvl3pPr>
            <a:lvl4pPr marL="1828800" lvl="3" indent="-228600" algn="l" rtl="0">
              <a:lnSpc>
                <a:spcPct val="90000"/>
              </a:lnSpc>
              <a:spcBef>
                <a:spcPts val="600"/>
              </a:spcBef>
              <a:spcAft>
                <a:spcPts val="0"/>
              </a:spcAft>
              <a:buClr>
                <a:srgbClr val="3A3D4B"/>
              </a:buClr>
              <a:buSzPts val="800"/>
              <a:buNone/>
              <a:defRPr sz="800"/>
            </a:lvl4pPr>
            <a:lvl5pPr marL="2286000" lvl="4" indent="-228600" algn="l" rtl="0">
              <a:lnSpc>
                <a:spcPct val="90000"/>
              </a:lnSpc>
              <a:spcBef>
                <a:spcPts val="600"/>
              </a:spcBef>
              <a:spcAft>
                <a:spcPts val="0"/>
              </a:spcAft>
              <a:buClr>
                <a:srgbClr val="3A3D4B"/>
              </a:buClr>
              <a:buSzPts val="800"/>
              <a:buNone/>
              <a:defRPr sz="800"/>
            </a:lvl5pPr>
            <a:lvl6pPr marL="2743200" lvl="5" indent="-228600" algn="l" rtl="0">
              <a:lnSpc>
                <a:spcPct val="90000"/>
              </a:lnSpc>
              <a:spcBef>
                <a:spcPts val="600"/>
              </a:spcBef>
              <a:spcAft>
                <a:spcPts val="0"/>
              </a:spcAft>
              <a:buClr>
                <a:schemeClr val="dk1"/>
              </a:buClr>
              <a:buSzPts val="800"/>
              <a:buNone/>
              <a:defRPr sz="800"/>
            </a:lvl6pPr>
            <a:lvl7pPr marL="3200400" lvl="6" indent="-228600" algn="l" rtl="0">
              <a:lnSpc>
                <a:spcPct val="90000"/>
              </a:lnSpc>
              <a:spcBef>
                <a:spcPts val="600"/>
              </a:spcBef>
              <a:spcAft>
                <a:spcPts val="0"/>
              </a:spcAft>
              <a:buClr>
                <a:schemeClr val="dk1"/>
              </a:buClr>
              <a:buSzPts val="800"/>
              <a:buNone/>
              <a:defRPr sz="800"/>
            </a:lvl7pPr>
            <a:lvl8pPr marL="3657600" lvl="7" indent="-228600" algn="l" rtl="0">
              <a:lnSpc>
                <a:spcPct val="90000"/>
              </a:lnSpc>
              <a:spcBef>
                <a:spcPts val="600"/>
              </a:spcBef>
              <a:spcAft>
                <a:spcPts val="0"/>
              </a:spcAft>
              <a:buClr>
                <a:schemeClr val="dk1"/>
              </a:buClr>
              <a:buSzPts val="800"/>
              <a:buNone/>
              <a:defRPr sz="800"/>
            </a:lvl8pPr>
            <a:lvl9pPr marL="4114800" lvl="8" indent="-228600" algn="l" rtl="0">
              <a:lnSpc>
                <a:spcPct val="90000"/>
              </a:lnSpc>
              <a:spcBef>
                <a:spcPts val="600"/>
              </a:spcBef>
              <a:spcAft>
                <a:spcPts val="0"/>
              </a:spcAft>
              <a:buClr>
                <a:schemeClr val="dk1"/>
              </a:buClr>
              <a:buSzPts val="800"/>
              <a:buNone/>
              <a:defRPr sz="800"/>
            </a:lvl9pPr>
          </a:lstStyle>
          <a:p>
            <a:endParaRPr/>
          </a:p>
        </p:txBody>
      </p:sp>
      <p:sp>
        <p:nvSpPr>
          <p:cNvPr id="335" name="Google Shape;335;p53"/>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6" name="Google Shape;336;p53"/>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7" name="Google Shape;337;p53"/>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8"/>
        <p:cNvGrpSpPr/>
        <p:nvPr/>
      </p:nvGrpSpPr>
      <p:grpSpPr>
        <a:xfrm>
          <a:off x="0" y="0"/>
          <a:ext cx="0" cy="0"/>
          <a:chOff x="0" y="0"/>
          <a:chExt cx="0" cy="0"/>
        </a:xfrm>
      </p:grpSpPr>
      <p:sp>
        <p:nvSpPr>
          <p:cNvPr id="339" name="Google Shape;339;p54"/>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0" name="Google Shape;340;p54"/>
          <p:cNvSpPr txBox="1">
            <a:spLocks noGrp="1"/>
          </p:cNvSpPr>
          <p:nvPr>
            <p:ph type="body" idx="1"/>
          </p:nvPr>
        </p:nvSpPr>
        <p:spPr>
          <a:xfrm rot="5400000">
            <a:off x="2943150" y="-600000"/>
            <a:ext cx="3257700" cy="72009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1400"/>
              </a:spcBef>
              <a:spcAft>
                <a:spcPts val="0"/>
              </a:spcAft>
              <a:buClr>
                <a:srgbClr val="3A3D4B"/>
              </a:buClr>
              <a:buSzPts val="1400"/>
              <a:buChar char="•"/>
              <a:defRPr/>
            </a:lvl1pPr>
            <a:lvl2pPr marL="914400" lvl="1" indent="-317500" algn="l" rtl="0">
              <a:lnSpc>
                <a:spcPct val="90000"/>
              </a:lnSpc>
              <a:spcBef>
                <a:spcPts val="800"/>
              </a:spcBef>
              <a:spcAft>
                <a:spcPts val="0"/>
              </a:spcAft>
              <a:buSzPts val="1400"/>
              <a:buChar char="•"/>
              <a:defRPr/>
            </a:lvl2pPr>
            <a:lvl3pPr marL="1371600" lvl="2" indent="-317500" algn="l" rtl="0">
              <a:lnSpc>
                <a:spcPct val="90000"/>
              </a:lnSpc>
              <a:spcBef>
                <a:spcPts val="600"/>
              </a:spcBef>
              <a:spcAft>
                <a:spcPts val="0"/>
              </a:spcAft>
              <a:buSzPts val="1400"/>
              <a:buChar char="✔"/>
              <a:defRPr/>
            </a:lvl3pPr>
            <a:lvl4pPr marL="1828800" lvl="3" indent="-317500" algn="l" rtl="0">
              <a:lnSpc>
                <a:spcPct val="90000"/>
              </a:lnSpc>
              <a:spcBef>
                <a:spcPts val="600"/>
              </a:spcBef>
              <a:spcAft>
                <a:spcPts val="0"/>
              </a:spcAft>
              <a:buClr>
                <a:srgbClr val="3A3D4B"/>
              </a:buClr>
              <a:buSzPts val="1400"/>
              <a:buChar char="•"/>
              <a:defRPr/>
            </a:lvl4pPr>
            <a:lvl5pPr marL="2286000" lvl="4" indent="-317500" algn="l" rtl="0">
              <a:lnSpc>
                <a:spcPct val="90000"/>
              </a:lnSpc>
              <a:spcBef>
                <a:spcPts val="600"/>
              </a:spcBef>
              <a:spcAft>
                <a:spcPts val="0"/>
              </a:spcAft>
              <a:buClr>
                <a:srgbClr val="3A3D4B"/>
              </a:buClr>
              <a:buSzPts val="1400"/>
              <a:buChar char="•"/>
              <a:defRPr/>
            </a:lvl5pPr>
            <a:lvl6pPr marL="2743200" lvl="5" indent="-317500" algn="l" rtl="0">
              <a:lnSpc>
                <a:spcPct val="90000"/>
              </a:lnSpc>
              <a:spcBef>
                <a:spcPts val="600"/>
              </a:spcBef>
              <a:spcAft>
                <a:spcPts val="0"/>
              </a:spcAft>
              <a:buClr>
                <a:schemeClr val="dk1"/>
              </a:buClr>
              <a:buSzPts val="1400"/>
              <a:buChar char="•"/>
              <a:defRPr/>
            </a:lvl6pPr>
            <a:lvl7pPr marL="3200400" lvl="6" indent="-317500" algn="l" rtl="0">
              <a:lnSpc>
                <a:spcPct val="90000"/>
              </a:lnSpc>
              <a:spcBef>
                <a:spcPts val="600"/>
              </a:spcBef>
              <a:spcAft>
                <a:spcPts val="0"/>
              </a:spcAft>
              <a:buClr>
                <a:schemeClr val="dk1"/>
              </a:buClr>
              <a:buSzPts val="1400"/>
              <a:buChar char="•"/>
              <a:defRPr/>
            </a:lvl7pPr>
            <a:lvl8pPr marL="3657600" lvl="7" indent="-317500" algn="l" rtl="0">
              <a:lnSpc>
                <a:spcPct val="90000"/>
              </a:lnSpc>
              <a:spcBef>
                <a:spcPts val="600"/>
              </a:spcBef>
              <a:spcAft>
                <a:spcPts val="0"/>
              </a:spcAft>
              <a:buClr>
                <a:schemeClr val="dk1"/>
              </a:buClr>
              <a:buSzPts val="1400"/>
              <a:buChar char="•"/>
              <a:defRPr/>
            </a:lvl8pPr>
            <a:lvl9pPr marL="4114800" lvl="8" indent="-317500" algn="l" rtl="0">
              <a:lnSpc>
                <a:spcPct val="90000"/>
              </a:lnSpc>
              <a:spcBef>
                <a:spcPts val="600"/>
              </a:spcBef>
              <a:spcAft>
                <a:spcPts val="0"/>
              </a:spcAft>
              <a:buClr>
                <a:schemeClr val="dk1"/>
              </a:buClr>
              <a:buSzPts val="1400"/>
              <a:buChar char="•"/>
              <a:defRPr/>
            </a:lvl9pPr>
          </a:lstStyle>
          <a:p>
            <a:endParaRPr/>
          </a:p>
        </p:txBody>
      </p:sp>
      <p:sp>
        <p:nvSpPr>
          <p:cNvPr id="341" name="Google Shape;341;p54"/>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2" name="Google Shape;342;p54"/>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lvl="0" algn="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3" name="Google Shape;343;p54"/>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Title Slide" type="title">
  <p:cSld name="TITLE">
    <p:bg>
      <p:bgPr>
        <a:solidFill>
          <a:srgbClr val="FA6D5F"/>
        </a:solidFill>
        <a:effectLst/>
      </p:bgPr>
    </p:bg>
    <p:spTree>
      <p:nvGrpSpPr>
        <p:cNvPr id="1" name="Shape 351"/>
        <p:cNvGrpSpPr/>
        <p:nvPr/>
      </p:nvGrpSpPr>
      <p:grpSpPr>
        <a:xfrm>
          <a:off x="0" y="0"/>
          <a:ext cx="0" cy="0"/>
          <a:chOff x="0" y="0"/>
          <a:chExt cx="0" cy="0"/>
        </a:xfrm>
      </p:grpSpPr>
      <p:pic>
        <p:nvPicPr>
          <p:cNvPr id="352" name="Google Shape;352;p56"/>
          <p:cNvPicPr preferRelativeResize="0"/>
          <p:nvPr/>
        </p:nvPicPr>
        <p:blipFill rotWithShape="1">
          <a:blip r:embed="rId2">
            <a:alphaModFix/>
          </a:blip>
          <a:srcRect/>
          <a:stretch/>
        </p:blipFill>
        <p:spPr>
          <a:xfrm>
            <a:off x="132160" y="4851797"/>
            <a:ext cx="171450" cy="171450"/>
          </a:xfrm>
          <a:prstGeom prst="rect">
            <a:avLst/>
          </a:prstGeom>
          <a:noFill/>
          <a:ln>
            <a:noFill/>
          </a:ln>
        </p:spPr>
      </p:pic>
      <p:sp>
        <p:nvSpPr>
          <p:cNvPr id="353" name="Google Shape;353;p5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1100"/>
              <a:buNone/>
              <a:defRPr sz="4500">
                <a:solidFill>
                  <a:srgbClr val="1A1A1A"/>
                </a:solidFill>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54" name="Google Shape;354;p5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solidFill>
                  <a:schemeClr val="lt1"/>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55" name="Google Shape;355;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6" name="Google Shape;356;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7" name="Google Shape;357;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8"/>
        <p:cNvGrpSpPr/>
        <p:nvPr/>
      </p:nvGrpSpPr>
      <p:grpSpPr>
        <a:xfrm>
          <a:off x="0" y="0"/>
          <a:ext cx="0" cy="0"/>
          <a:chOff x="0" y="0"/>
          <a:chExt cx="0" cy="0"/>
        </a:xfrm>
      </p:grpSpPr>
      <p:sp>
        <p:nvSpPr>
          <p:cNvPr id="359" name="Google Shape;359;p5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1100"/>
              <a:buNone/>
              <a:defRPr sz="4500"/>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60" name="Google Shape;360;p57"/>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solidFill>
                  <a:srgbClr val="FA6D5F"/>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61" name="Google Shape;361;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2" name="Google Shape;362;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3" name="Google Shape;363;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4"/>
        <p:cNvGrpSpPr/>
        <p:nvPr/>
      </p:nvGrpSpPr>
      <p:grpSpPr>
        <a:xfrm>
          <a:off x="0" y="0"/>
          <a:ext cx="0" cy="0"/>
          <a:chOff x="0" y="0"/>
          <a:chExt cx="0" cy="0"/>
        </a:xfrm>
      </p:grpSpPr>
      <p:sp>
        <p:nvSpPr>
          <p:cNvPr id="365" name="Google Shape;365;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66" name="Google Shape;366;p5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7" name="Google Shape;367;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8" name="Google Shape;368;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9" name="Google Shape;369;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70"/>
        <p:cNvGrpSpPr/>
        <p:nvPr/>
      </p:nvGrpSpPr>
      <p:grpSpPr>
        <a:xfrm>
          <a:off x="0" y="0"/>
          <a:ext cx="0" cy="0"/>
          <a:chOff x="0" y="0"/>
          <a:chExt cx="0" cy="0"/>
        </a:xfrm>
      </p:grpSpPr>
      <p:pic>
        <p:nvPicPr>
          <p:cNvPr id="371" name="Google Shape;371;p59"/>
          <p:cNvPicPr preferRelativeResize="0"/>
          <p:nvPr/>
        </p:nvPicPr>
        <p:blipFill rotWithShape="1">
          <a:blip r:embed="rId2">
            <a:alphaModFix/>
          </a:blip>
          <a:srcRect/>
          <a:stretch/>
        </p:blipFill>
        <p:spPr>
          <a:xfrm>
            <a:off x="129778" y="4848225"/>
            <a:ext cx="926306" cy="204788"/>
          </a:xfrm>
          <a:prstGeom prst="rect">
            <a:avLst/>
          </a:prstGeom>
          <a:solidFill>
            <a:schemeClr val="lt1"/>
          </a:solidFill>
          <a:ln>
            <a:noFill/>
          </a:ln>
        </p:spPr>
      </p:pic>
      <p:sp>
        <p:nvSpPr>
          <p:cNvPr id="372" name="Google Shape;372;p5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73" name="Google Shape;373;p5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4" name="Google Shape;374;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5" name="Google Shape;375;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371D35"/>
        </a:solidFill>
        <a:effectLst/>
      </p:bgPr>
    </p:bg>
    <p:spTree>
      <p:nvGrpSpPr>
        <p:cNvPr id="1" name="Shape 376"/>
        <p:cNvGrpSpPr/>
        <p:nvPr/>
      </p:nvGrpSpPr>
      <p:grpSpPr>
        <a:xfrm>
          <a:off x="0" y="0"/>
          <a:ext cx="0" cy="0"/>
          <a:chOff x="0" y="0"/>
          <a:chExt cx="0" cy="0"/>
        </a:xfrm>
      </p:grpSpPr>
      <p:pic>
        <p:nvPicPr>
          <p:cNvPr id="377" name="Google Shape;377;p60"/>
          <p:cNvPicPr preferRelativeResize="0"/>
          <p:nvPr/>
        </p:nvPicPr>
        <p:blipFill rotWithShape="1">
          <a:blip r:embed="rId2">
            <a:alphaModFix/>
          </a:blip>
          <a:srcRect/>
          <a:stretch/>
        </p:blipFill>
        <p:spPr>
          <a:xfrm>
            <a:off x="132160" y="4851797"/>
            <a:ext cx="171450" cy="171450"/>
          </a:xfrm>
          <a:prstGeom prst="rect">
            <a:avLst/>
          </a:prstGeom>
          <a:noFill/>
          <a:ln>
            <a:noFill/>
          </a:ln>
        </p:spPr>
      </p:pic>
      <p:sp>
        <p:nvSpPr>
          <p:cNvPr id="378" name="Google Shape;378;p6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1100"/>
              <a:buNone/>
              <a:defRPr sz="4500">
                <a:solidFill>
                  <a:schemeClr val="lt1"/>
                </a:solidFill>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79" name="Google Shape;379;p6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solidFill>
                  <a:srgbClr val="FA6D5F"/>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80" name="Google Shape;380;p6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1" name="Google Shape;381;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2" name="Google Shape;382;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rgbClr val="1A1A1A"/>
        </a:solidFill>
        <a:effectLst/>
      </p:bgPr>
    </p:bg>
    <p:spTree>
      <p:nvGrpSpPr>
        <p:cNvPr id="1" name="Shape 383"/>
        <p:cNvGrpSpPr/>
        <p:nvPr/>
      </p:nvGrpSpPr>
      <p:grpSpPr>
        <a:xfrm>
          <a:off x="0" y="0"/>
          <a:ext cx="0" cy="0"/>
          <a:chOff x="0" y="0"/>
          <a:chExt cx="0" cy="0"/>
        </a:xfrm>
      </p:grpSpPr>
      <p:pic>
        <p:nvPicPr>
          <p:cNvPr id="384" name="Google Shape;384;p61"/>
          <p:cNvPicPr preferRelativeResize="0"/>
          <p:nvPr/>
        </p:nvPicPr>
        <p:blipFill rotWithShape="1">
          <a:blip r:embed="rId2">
            <a:alphaModFix/>
          </a:blip>
          <a:srcRect/>
          <a:stretch/>
        </p:blipFill>
        <p:spPr>
          <a:xfrm>
            <a:off x="132160" y="4851797"/>
            <a:ext cx="171450" cy="171450"/>
          </a:xfrm>
          <a:prstGeom prst="rect">
            <a:avLst/>
          </a:prstGeom>
          <a:noFill/>
          <a:ln>
            <a:noFill/>
          </a:ln>
        </p:spPr>
      </p:pic>
      <p:sp>
        <p:nvSpPr>
          <p:cNvPr id="385" name="Google Shape;385;p6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1100"/>
              <a:buNone/>
              <a:defRPr sz="4500">
                <a:solidFill>
                  <a:schemeClr val="lt1"/>
                </a:solidFill>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86" name="Google Shape;386;p6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solidFill>
                  <a:srgbClr val="FA6D5F"/>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87" name="Google Shape;387;p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8" name="Google Shape;388;p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9" name="Google Shape;389;p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rgbClr val="1A1A1A"/>
        </a:solidFill>
        <a:effectLst/>
      </p:bgPr>
    </p:bg>
    <p:spTree>
      <p:nvGrpSpPr>
        <p:cNvPr id="1" name="Shape 390"/>
        <p:cNvGrpSpPr/>
        <p:nvPr/>
      </p:nvGrpSpPr>
      <p:grpSpPr>
        <a:xfrm>
          <a:off x="0" y="0"/>
          <a:ext cx="0" cy="0"/>
          <a:chOff x="0" y="0"/>
          <a:chExt cx="0" cy="0"/>
        </a:xfrm>
      </p:grpSpPr>
      <p:pic>
        <p:nvPicPr>
          <p:cNvPr id="391" name="Google Shape;391;p62"/>
          <p:cNvPicPr preferRelativeResize="0"/>
          <p:nvPr/>
        </p:nvPicPr>
        <p:blipFill rotWithShape="1">
          <a:blip r:embed="rId2">
            <a:alphaModFix/>
          </a:blip>
          <a:srcRect/>
          <a:stretch/>
        </p:blipFill>
        <p:spPr>
          <a:xfrm>
            <a:off x="140494" y="4848225"/>
            <a:ext cx="926307" cy="204787"/>
          </a:xfrm>
          <a:prstGeom prst="rect">
            <a:avLst/>
          </a:prstGeom>
          <a:solidFill>
            <a:srgbClr val="1A1A1A"/>
          </a:solidFill>
          <a:ln>
            <a:noFill/>
          </a:ln>
        </p:spPr>
      </p:pic>
      <p:sp>
        <p:nvSpPr>
          <p:cNvPr id="392" name="Google Shape;392;p6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1100"/>
              <a:buNone/>
              <a:defRPr sz="4500">
                <a:solidFill>
                  <a:schemeClr val="lt1"/>
                </a:solidFill>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93" name="Google Shape;393;p6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solidFill>
                  <a:srgbClr val="FA6D5F"/>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94" name="Google Shape;394;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5" name="Google Shape;395;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6" name="Google Shape;396;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D9D9D9"/>
        </a:solidFill>
        <a:effectLst/>
      </p:bgPr>
    </p:bg>
    <p:spTree>
      <p:nvGrpSpPr>
        <p:cNvPr id="1" name="Shape 397"/>
        <p:cNvGrpSpPr/>
        <p:nvPr/>
      </p:nvGrpSpPr>
      <p:grpSpPr>
        <a:xfrm>
          <a:off x="0" y="0"/>
          <a:ext cx="0" cy="0"/>
          <a:chOff x="0" y="0"/>
          <a:chExt cx="0" cy="0"/>
        </a:xfrm>
      </p:grpSpPr>
      <p:sp>
        <p:nvSpPr>
          <p:cNvPr id="398" name="Google Shape;398;p6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399" name="Google Shape;399;p6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0" name="Google Shape;400;p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1" name="Google Shape;401;p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2" name="Google Shape;402;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3"/>
        <p:cNvGrpSpPr/>
        <p:nvPr/>
      </p:nvGrpSpPr>
      <p:grpSpPr>
        <a:xfrm>
          <a:off x="0" y="0"/>
          <a:ext cx="0" cy="0"/>
          <a:chOff x="0" y="0"/>
          <a:chExt cx="0" cy="0"/>
        </a:xfrm>
      </p:grpSpPr>
      <p:sp>
        <p:nvSpPr>
          <p:cNvPr id="404" name="Google Shape;404;p64"/>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4500"/>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05" name="Google Shape;405;p64"/>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800"/>
              <a:buNone/>
              <a:defRPr sz="1800">
                <a:solidFill>
                  <a:srgbClr val="898989"/>
                </a:solidFill>
              </a:defRPr>
            </a:lvl1pPr>
            <a:lvl2pPr marL="914400" lvl="1" indent="-228600" algn="l" rtl="0">
              <a:lnSpc>
                <a:spcPct val="90000"/>
              </a:lnSpc>
              <a:spcBef>
                <a:spcPts val="400"/>
              </a:spcBef>
              <a:spcAft>
                <a:spcPts val="0"/>
              </a:spcAft>
              <a:buSzPts val="1500"/>
              <a:buNone/>
              <a:defRPr sz="1500">
                <a:solidFill>
                  <a:srgbClr val="898989"/>
                </a:solidFill>
              </a:defRPr>
            </a:lvl2pPr>
            <a:lvl3pPr marL="1371600" lvl="2" indent="-228600" algn="l" rtl="0">
              <a:lnSpc>
                <a:spcPct val="90000"/>
              </a:lnSpc>
              <a:spcBef>
                <a:spcPts val="400"/>
              </a:spcBef>
              <a:spcAft>
                <a:spcPts val="0"/>
              </a:spcAft>
              <a:buSzPts val="1400"/>
              <a:buNone/>
              <a:defRPr sz="1400">
                <a:solidFill>
                  <a:srgbClr val="898989"/>
                </a:solidFill>
              </a:defRPr>
            </a:lvl3pPr>
            <a:lvl4pPr marL="1828800" lvl="3" indent="-228600" algn="l" rtl="0">
              <a:lnSpc>
                <a:spcPct val="90000"/>
              </a:lnSpc>
              <a:spcBef>
                <a:spcPts val="400"/>
              </a:spcBef>
              <a:spcAft>
                <a:spcPts val="0"/>
              </a:spcAft>
              <a:buSzPts val="1200"/>
              <a:buNone/>
              <a:defRPr sz="1200">
                <a:solidFill>
                  <a:srgbClr val="898989"/>
                </a:solidFill>
              </a:defRPr>
            </a:lvl4pPr>
            <a:lvl5pPr marL="2286000" lvl="4" indent="-228600" algn="l" rtl="0">
              <a:lnSpc>
                <a:spcPct val="90000"/>
              </a:lnSpc>
              <a:spcBef>
                <a:spcPts val="400"/>
              </a:spcBef>
              <a:spcAft>
                <a:spcPts val="0"/>
              </a:spcAft>
              <a:buClr>
                <a:srgbClr val="898989"/>
              </a:buClr>
              <a:buSzPts val="1200"/>
              <a:buNone/>
              <a:defRPr sz="1200">
                <a:solidFill>
                  <a:srgbClr val="898989"/>
                </a:solidFill>
              </a:defRPr>
            </a:lvl5pPr>
            <a:lvl6pPr marL="2743200" lvl="5" indent="-228600" algn="l" rtl="0">
              <a:lnSpc>
                <a:spcPct val="90000"/>
              </a:lnSpc>
              <a:spcBef>
                <a:spcPts val="400"/>
              </a:spcBef>
              <a:spcAft>
                <a:spcPts val="0"/>
              </a:spcAft>
              <a:buClr>
                <a:srgbClr val="898989"/>
              </a:buClr>
              <a:buSzPts val="1200"/>
              <a:buNone/>
              <a:defRPr sz="1200">
                <a:solidFill>
                  <a:srgbClr val="898989"/>
                </a:solidFill>
              </a:defRPr>
            </a:lvl6pPr>
            <a:lvl7pPr marL="3200400" lvl="6" indent="-228600" algn="l" rtl="0">
              <a:lnSpc>
                <a:spcPct val="90000"/>
              </a:lnSpc>
              <a:spcBef>
                <a:spcPts val="400"/>
              </a:spcBef>
              <a:spcAft>
                <a:spcPts val="0"/>
              </a:spcAft>
              <a:buClr>
                <a:srgbClr val="898989"/>
              </a:buClr>
              <a:buSzPts val="1200"/>
              <a:buNone/>
              <a:defRPr sz="1200">
                <a:solidFill>
                  <a:srgbClr val="898989"/>
                </a:solidFill>
              </a:defRPr>
            </a:lvl7pPr>
            <a:lvl8pPr marL="3657600" lvl="7" indent="-228600" algn="l" rtl="0">
              <a:lnSpc>
                <a:spcPct val="90000"/>
              </a:lnSpc>
              <a:spcBef>
                <a:spcPts val="400"/>
              </a:spcBef>
              <a:spcAft>
                <a:spcPts val="0"/>
              </a:spcAft>
              <a:buClr>
                <a:srgbClr val="898989"/>
              </a:buClr>
              <a:buSzPts val="1200"/>
              <a:buNone/>
              <a:defRPr sz="1200">
                <a:solidFill>
                  <a:srgbClr val="898989"/>
                </a:solidFill>
              </a:defRPr>
            </a:lvl8pPr>
            <a:lvl9pPr marL="4114800" lvl="8" indent="-228600" algn="l" rtl="0">
              <a:lnSpc>
                <a:spcPct val="90000"/>
              </a:lnSpc>
              <a:spcBef>
                <a:spcPts val="400"/>
              </a:spcBef>
              <a:spcAft>
                <a:spcPts val="0"/>
              </a:spcAft>
              <a:buClr>
                <a:srgbClr val="898989"/>
              </a:buClr>
              <a:buSzPts val="1200"/>
              <a:buNone/>
              <a:defRPr sz="1200">
                <a:solidFill>
                  <a:srgbClr val="898989"/>
                </a:solidFill>
              </a:defRPr>
            </a:lvl9pPr>
          </a:lstStyle>
          <a:p>
            <a:endParaRPr/>
          </a:p>
        </p:txBody>
      </p:sp>
      <p:sp>
        <p:nvSpPr>
          <p:cNvPr id="406" name="Google Shape;406;p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7" name="Google Shape;407;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8" name="Google Shape;408;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9"/>
        <p:cNvGrpSpPr/>
        <p:nvPr/>
      </p:nvGrpSpPr>
      <p:grpSpPr>
        <a:xfrm>
          <a:off x="0" y="0"/>
          <a:ext cx="0" cy="0"/>
          <a:chOff x="0" y="0"/>
          <a:chExt cx="0" cy="0"/>
        </a:xfrm>
      </p:grpSpPr>
      <p:sp>
        <p:nvSpPr>
          <p:cNvPr id="410" name="Google Shape;410;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11" name="Google Shape;411;p6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2" name="Google Shape;412;p6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3" name="Google Shape;413;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4" name="Google Shape;414;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5" name="Google Shape;415;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6"/>
        <p:cNvGrpSpPr/>
        <p:nvPr/>
      </p:nvGrpSpPr>
      <p:grpSpPr>
        <a:xfrm>
          <a:off x="0" y="0"/>
          <a:ext cx="0" cy="0"/>
          <a:chOff x="0" y="0"/>
          <a:chExt cx="0" cy="0"/>
        </a:xfrm>
      </p:grpSpPr>
      <p:sp>
        <p:nvSpPr>
          <p:cNvPr id="417" name="Google Shape;417;p6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18" name="Google Shape;418;p6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800"/>
              <a:buNone/>
              <a:defRPr sz="18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19" name="Google Shape;419;p6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0" name="Google Shape;420;p6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SzPts val="1800"/>
              <a:buNone/>
              <a:defRPr sz="1800" b="1"/>
            </a:lvl1pPr>
            <a:lvl2pPr marL="914400" lvl="1" indent="-228600" algn="l" rtl="0">
              <a:lnSpc>
                <a:spcPct val="90000"/>
              </a:lnSpc>
              <a:spcBef>
                <a:spcPts val="400"/>
              </a:spcBef>
              <a:spcAft>
                <a:spcPts val="0"/>
              </a:spcAft>
              <a:buSzPts val="1500"/>
              <a:buNone/>
              <a:defRPr sz="1500" b="1"/>
            </a:lvl2pPr>
            <a:lvl3pPr marL="1371600" lvl="2" indent="-228600" algn="l" rtl="0">
              <a:lnSpc>
                <a:spcPct val="90000"/>
              </a:lnSpc>
              <a:spcBef>
                <a:spcPts val="400"/>
              </a:spcBef>
              <a:spcAft>
                <a:spcPts val="0"/>
              </a:spcAft>
              <a:buSzPts val="1400"/>
              <a:buNone/>
              <a:defRPr sz="1400" b="1"/>
            </a:lvl3pPr>
            <a:lvl4pPr marL="1828800" lvl="3" indent="-228600" algn="l" rtl="0">
              <a:lnSpc>
                <a:spcPct val="90000"/>
              </a:lnSpc>
              <a:spcBef>
                <a:spcPts val="400"/>
              </a:spcBef>
              <a:spcAft>
                <a:spcPts val="0"/>
              </a:spcAft>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421" name="Google Shape;421;p6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22" name="Google Shape;422;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3" name="Google Shape;423;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4" name="Google Shape;424;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5"/>
        <p:cNvGrpSpPr/>
        <p:nvPr/>
      </p:nvGrpSpPr>
      <p:grpSpPr>
        <a:xfrm>
          <a:off x="0" y="0"/>
          <a:ext cx="0" cy="0"/>
          <a:chOff x="0" y="0"/>
          <a:chExt cx="0" cy="0"/>
        </a:xfrm>
      </p:grpSpPr>
      <p:sp>
        <p:nvSpPr>
          <p:cNvPr id="426" name="Google Shape;426;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27" name="Google Shape;427;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8" name="Google Shape;428;p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9" name="Google Shape;429;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0"/>
        <p:cNvGrpSpPr/>
        <p:nvPr/>
      </p:nvGrpSpPr>
      <p:grpSpPr>
        <a:xfrm>
          <a:off x="0" y="0"/>
          <a:ext cx="0" cy="0"/>
          <a:chOff x="0" y="0"/>
          <a:chExt cx="0" cy="0"/>
        </a:xfrm>
      </p:grpSpPr>
      <p:sp>
        <p:nvSpPr>
          <p:cNvPr id="431" name="Google Shape;431;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2" name="Google Shape;432;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3" name="Google Shape;433;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4"/>
        <p:cNvGrpSpPr/>
        <p:nvPr/>
      </p:nvGrpSpPr>
      <p:grpSpPr>
        <a:xfrm>
          <a:off x="0" y="0"/>
          <a:ext cx="0" cy="0"/>
          <a:chOff x="0" y="0"/>
          <a:chExt cx="0" cy="0"/>
        </a:xfrm>
      </p:grpSpPr>
      <p:sp>
        <p:nvSpPr>
          <p:cNvPr id="435" name="Google Shape;435;p6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400"/>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36" name="Google Shape;436;p6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SzPts val="2400"/>
              <a:buChar char="•"/>
              <a:defRPr sz="2400"/>
            </a:lvl1pPr>
            <a:lvl2pPr marL="914400" lvl="1" indent="-361950" algn="l" rtl="0">
              <a:lnSpc>
                <a:spcPct val="90000"/>
              </a:lnSpc>
              <a:spcBef>
                <a:spcPts val="400"/>
              </a:spcBef>
              <a:spcAft>
                <a:spcPts val="0"/>
              </a:spcAft>
              <a:buSzPts val="2100"/>
              <a:buChar char="•"/>
              <a:defRPr sz="2100"/>
            </a:lvl2pPr>
            <a:lvl3pPr marL="1371600" lvl="2" indent="-342900" algn="l" rtl="0">
              <a:lnSpc>
                <a:spcPct val="90000"/>
              </a:lnSpc>
              <a:spcBef>
                <a:spcPts val="400"/>
              </a:spcBef>
              <a:spcAft>
                <a:spcPts val="0"/>
              </a:spcAft>
              <a:buSzPts val="1800"/>
              <a:buChar char="•"/>
              <a:defRPr sz="1800"/>
            </a:lvl3pPr>
            <a:lvl4pPr marL="1828800" lvl="3" indent="-323850" algn="l" rtl="0">
              <a:lnSpc>
                <a:spcPct val="90000"/>
              </a:lnSpc>
              <a:spcBef>
                <a:spcPts val="400"/>
              </a:spcBef>
              <a:spcAft>
                <a:spcPts val="0"/>
              </a:spcAft>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437" name="Google Shape;437;p6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38" name="Google Shape;438;p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9" name="Google Shape;439;p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0" name="Google Shape;440;p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1"/>
        <p:cNvGrpSpPr/>
        <p:nvPr/>
      </p:nvGrpSpPr>
      <p:grpSpPr>
        <a:xfrm>
          <a:off x="0" y="0"/>
          <a:ext cx="0" cy="0"/>
          <a:chOff x="0" y="0"/>
          <a:chExt cx="0" cy="0"/>
        </a:xfrm>
      </p:grpSpPr>
      <p:sp>
        <p:nvSpPr>
          <p:cNvPr id="442" name="Google Shape;442;p7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1100"/>
              <a:buNone/>
              <a:defRPr sz="2400"/>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43" name="Google Shape;443;p70"/>
          <p:cNvSpPr>
            <a:spLocks noGrp="1"/>
          </p:cNvSpPr>
          <p:nvPr>
            <p:ph type="pic" idx="2"/>
          </p:nvPr>
        </p:nvSpPr>
        <p:spPr>
          <a:xfrm>
            <a:off x="3887391" y="740569"/>
            <a:ext cx="4629300" cy="3655200"/>
          </a:xfrm>
          <a:prstGeom prst="rect">
            <a:avLst/>
          </a:prstGeom>
          <a:noFill/>
          <a:ln>
            <a:noFill/>
          </a:ln>
        </p:spPr>
      </p:sp>
      <p:sp>
        <p:nvSpPr>
          <p:cNvPr id="444" name="Google Shape;444;p70"/>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SzPts val="1200"/>
              <a:buNone/>
              <a:defRPr sz="1200"/>
            </a:lvl1pPr>
            <a:lvl2pPr marL="914400" lvl="1" indent="-228600" algn="l" rtl="0">
              <a:lnSpc>
                <a:spcPct val="90000"/>
              </a:lnSpc>
              <a:spcBef>
                <a:spcPts val="400"/>
              </a:spcBef>
              <a:spcAft>
                <a:spcPts val="0"/>
              </a:spcAft>
              <a:buSzPts val="1100"/>
              <a:buNone/>
              <a:defRPr sz="1100"/>
            </a:lvl2pPr>
            <a:lvl3pPr marL="1371600" lvl="2" indent="-228600" algn="l" rtl="0">
              <a:lnSpc>
                <a:spcPct val="90000"/>
              </a:lnSpc>
              <a:spcBef>
                <a:spcPts val="400"/>
              </a:spcBef>
              <a:spcAft>
                <a:spcPts val="0"/>
              </a:spcAft>
              <a:buSzPts val="900"/>
              <a:buNone/>
              <a:defRPr sz="900"/>
            </a:lvl3pPr>
            <a:lvl4pPr marL="1828800" lvl="3" indent="-228600" algn="l" rtl="0">
              <a:lnSpc>
                <a:spcPct val="90000"/>
              </a:lnSpc>
              <a:spcBef>
                <a:spcPts val="400"/>
              </a:spcBef>
              <a:spcAft>
                <a:spcPts val="0"/>
              </a:spcAft>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45" name="Google Shape;445;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6" name="Google Shape;446;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7" name="Google Shape;447;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8"/>
        <p:cNvGrpSpPr/>
        <p:nvPr/>
      </p:nvGrpSpPr>
      <p:grpSpPr>
        <a:xfrm>
          <a:off x="0" y="0"/>
          <a:ext cx="0" cy="0"/>
          <a:chOff x="0" y="0"/>
          <a:chExt cx="0" cy="0"/>
        </a:xfrm>
      </p:grpSpPr>
      <p:sp>
        <p:nvSpPr>
          <p:cNvPr id="449" name="Google Shape;449;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50" name="Google Shape;450;p71"/>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51" name="Google Shape;451;p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2" name="Google Shape;452;p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3" name="Google Shape;453;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4"/>
        <p:cNvGrpSpPr/>
        <p:nvPr/>
      </p:nvGrpSpPr>
      <p:grpSpPr>
        <a:xfrm>
          <a:off x="0" y="0"/>
          <a:ext cx="0" cy="0"/>
          <a:chOff x="0" y="0"/>
          <a:chExt cx="0" cy="0"/>
        </a:xfrm>
      </p:grpSpPr>
      <p:sp>
        <p:nvSpPr>
          <p:cNvPr id="455" name="Google Shape;455;p7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SzPts val="1100"/>
              <a:buNone/>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56" name="Google Shape;456;p7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SzPts val="1400"/>
              <a:buChar char="•"/>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57" name="Google Shape;457;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8" name="Google Shape;458;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9" name="Google Shape;459;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ubhead, Content">
  <p:cSld name="Title, Subhead, Content">
    <p:spTree>
      <p:nvGrpSpPr>
        <p:cNvPr id="1" name="Shape 460"/>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_Break_3">
  <p:cSld name="Section_Break_3">
    <p:bg>
      <p:bgPr>
        <a:solidFill>
          <a:srgbClr val="371D35"/>
        </a:solidFill>
        <a:effectLst/>
      </p:bgPr>
    </p:bg>
    <p:spTree>
      <p:nvGrpSpPr>
        <p:cNvPr id="1" name="Shape 461"/>
        <p:cNvGrpSpPr/>
        <p:nvPr/>
      </p:nvGrpSpPr>
      <p:grpSpPr>
        <a:xfrm>
          <a:off x="0" y="0"/>
          <a:ext cx="0" cy="0"/>
          <a:chOff x="0" y="0"/>
          <a:chExt cx="0" cy="0"/>
        </a:xfrm>
      </p:grpSpPr>
      <p:pic>
        <p:nvPicPr>
          <p:cNvPr id="462" name="Google Shape;462;p74"/>
          <p:cNvPicPr preferRelativeResize="0"/>
          <p:nvPr/>
        </p:nvPicPr>
        <p:blipFill rotWithShape="1">
          <a:blip r:embed="rId2">
            <a:alphaModFix/>
          </a:blip>
          <a:srcRect/>
          <a:stretch/>
        </p:blipFill>
        <p:spPr>
          <a:xfrm>
            <a:off x="132160" y="4851797"/>
            <a:ext cx="171450" cy="171450"/>
          </a:xfrm>
          <a:prstGeom prst="rect">
            <a:avLst/>
          </a:prstGeom>
          <a:noFill/>
          <a:ln>
            <a:noFill/>
          </a:ln>
        </p:spPr>
      </p:pic>
      <p:sp>
        <p:nvSpPr>
          <p:cNvPr id="463" name="Google Shape;463;p7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4" name="Google Shape;464;p7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5" name="Google Shape;465;p7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a:solidFill>
                  <a:srgbClr val="898989"/>
                </a:solidFill>
                <a:latin typeface="Calibri"/>
                <a:ea typeface="Calibri"/>
                <a:cs typeface="Calibri"/>
                <a:sym typeface="Calibri"/>
              </a:defRPr>
            </a:lvl1pPr>
            <a:lvl2pPr marL="0" marR="0" lvl="1" indent="0" algn="r" rtl="0">
              <a:spcBef>
                <a:spcPts val="0"/>
              </a:spcBef>
              <a:spcAft>
                <a:spcPts val="0"/>
              </a:spcAft>
              <a:buNone/>
              <a:defRPr sz="900">
                <a:solidFill>
                  <a:srgbClr val="898989"/>
                </a:solidFill>
                <a:latin typeface="Calibri"/>
                <a:ea typeface="Calibri"/>
                <a:cs typeface="Calibri"/>
                <a:sym typeface="Calibri"/>
              </a:defRPr>
            </a:lvl2pPr>
            <a:lvl3pPr marL="0" marR="0" lvl="2" indent="0" algn="r" rtl="0">
              <a:spcBef>
                <a:spcPts val="0"/>
              </a:spcBef>
              <a:spcAft>
                <a:spcPts val="0"/>
              </a:spcAft>
              <a:buNone/>
              <a:defRPr sz="900">
                <a:solidFill>
                  <a:srgbClr val="898989"/>
                </a:solidFill>
                <a:latin typeface="Calibri"/>
                <a:ea typeface="Calibri"/>
                <a:cs typeface="Calibri"/>
                <a:sym typeface="Calibri"/>
              </a:defRPr>
            </a:lvl3pPr>
            <a:lvl4pPr marL="0" marR="0" lvl="3" indent="0" algn="r" rtl="0">
              <a:spcBef>
                <a:spcPts val="0"/>
              </a:spcBef>
              <a:spcAft>
                <a:spcPts val="0"/>
              </a:spcAft>
              <a:buNone/>
              <a:defRPr sz="900">
                <a:solidFill>
                  <a:srgbClr val="898989"/>
                </a:solidFill>
                <a:latin typeface="Calibri"/>
                <a:ea typeface="Calibri"/>
                <a:cs typeface="Calibri"/>
                <a:sym typeface="Calibri"/>
              </a:defRPr>
            </a:lvl4pPr>
            <a:lvl5pPr marL="0" marR="0" lvl="4" indent="0" algn="r" rtl="0">
              <a:spcBef>
                <a:spcPts val="0"/>
              </a:spcBef>
              <a:spcAft>
                <a:spcPts val="0"/>
              </a:spcAft>
              <a:buNone/>
              <a:defRPr sz="900">
                <a:solidFill>
                  <a:srgbClr val="898989"/>
                </a:solidFill>
                <a:latin typeface="Calibri"/>
                <a:ea typeface="Calibri"/>
                <a:cs typeface="Calibri"/>
                <a:sym typeface="Calibri"/>
              </a:defRPr>
            </a:lvl5pPr>
            <a:lvl6pPr marL="0" marR="0" lvl="5" indent="0" algn="r" rtl="0">
              <a:spcBef>
                <a:spcPts val="0"/>
              </a:spcBef>
              <a:spcAft>
                <a:spcPts val="0"/>
              </a:spcAft>
              <a:buNone/>
              <a:defRPr sz="900">
                <a:solidFill>
                  <a:srgbClr val="898989"/>
                </a:solidFill>
                <a:latin typeface="Calibri"/>
                <a:ea typeface="Calibri"/>
                <a:cs typeface="Calibri"/>
                <a:sym typeface="Calibri"/>
              </a:defRPr>
            </a:lvl6pPr>
            <a:lvl7pPr marL="0" marR="0" lvl="6" indent="0" algn="r" rtl="0">
              <a:spcBef>
                <a:spcPts val="0"/>
              </a:spcBef>
              <a:spcAft>
                <a:spcPts val="0"/>
              </a:spcAft>
              <a:buNone/>
              <a:defRPr sz="900">
                <a:solidFill>
                  <a:srgbClr val="898989"/>
                </a:solidFill>
                <a:latin typeface="Calibri"/>
                <a:ea typeface="Calibri"/>
                <a:cs typeface="Calibri"/>
                <a:sym typeface="Calibri"/>
              </a:defRPr>
            </a:lvl7pPr>
            <a:lvl8pPr marL="0" marR="0" lvl="7" indent="0" algn="r" rtl="0">
              <a:spcBef>
                <a:spcPts val="0"/>
              </a:spcBef>
              <a:spcAft>
                <a:spcPts val="0"/>
              </a:spcAft>
              <a:buNone/>
              <a:defRPr sz="900">
                <a:solidFill>
                  <a:srgbClr val="898989"/>
                </a:solidFill>
                <a:latin typeface="Calibri"/>
                <a:ea typeface="Calibri"/>
                <a:cs typeface="Calibri"/>
                <a:sym typeface="Calibri"/>
              </a:defRPr>
            </a:lvl8pPr>
            <a:lvl9pPr marL="0" marR="0" lvl="8" indent="0" algn="r" rtl="0">
              <a:spcBef>
                <a:spcPts val="0"/>
              </a:spcBef>
              <a:spcAft>
                <a:spcPts val="0"/>
              </a:spcAft>
              <a:buNone/>
              <a:defRPr sz="9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66" name="Google Shape;466;p74"/>
          <p:cNvSpPr txBox="1">
            <a:spLocks noGrp="1"/>
          </p:cNvSpPr>
          <p:nvPr>
            <p:ph type="ctrTitle"/>
          </p:nvPr>
        </p:nvSpPr>
        <p:spPr>
          <a:xfrm>
            <a:off x="3449169" y="1386376"/>
            <a:ext cx="47535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1100"/>
              <a:buNone/>
              <a:defRPr sz="4500">
                <a:solidFill>
                  <a:schemeClr val="lt1"/>
                </a:solidFill>
              </a:defRPr>
            </a:lvl1pPr>
            <a:lvl2pPr lvl="1" algn="l" rtl="0">
              <a:lnSpc>
                <a:spcPct val="90000"/>
              </a:lnSpc>
              <a:spcBef>
                <a:spcPts val="0"/>
              </a:spcBef>
              <a:spcAft>
                <a:spcPts val="0"/>
              </a:spcAft>
              <a:buSzPts val="1100"/>
              <a:buNone/>
              <a:defRPr/>
            </a:lvl2pPr>
            <a:lvl3pPr lvl="2" algn="l" rtl="0">
              <a:lnSpc>
                <a:spcPct val="90000"/>
              </a:lnSpc>
              <a:spcBef>
                <a:spcPts val="0"/>
              </a:spcBef>
              <a:spcAft>
                <a:spcPts val="0"/>
              </a:spcAft>
              <a:buSzPts val="1100"/>
              <a:buNone/>
              <a:defRPr/>
            </a:lvl3pPr>
            <a:lvl4pPr lvl="3" algn="l" rtl="0">
              <a:lnSpc>
                <a:spcPct val="90000"/>
              </a:lnSpc>
              <a:spcBef>
                <a:spcPts val="0"/>
              </a:spcBef>
              <a:spcAft>
                <a:spcPts val="0"/>
              </a:spcAft>
              <a:buSzPts val="1100"/>
              <a:buNone/>
              <a:defRPr/>
            </a:lvl4pPr>
            <a:lvl5pPr lvl="4" algn="l" rtl="0">
              <a:lnSpc>
                <a:spcPct val="90000"/>
              </a:lnSpc>
              <a:spcBef>
                <a:spcPts val="0"/>
              </a:spcBef>
              <a:spcAft>
                <a:spcPts val="0"/>
              </a:spcAft>
              <a:buSzPts val="1100"/>
              <a:buNone/>
              <a:defRPr/>
            </a:lvl5pPr>
            <a:lvl6pPr lvl="5" algn="l" rtl="0">
              <a:lnSpc>
                <a:spcPct val="90000"/>
              </a:lnSpc>
              <a:spcBef>
                <a:spcPts val="0"/>
              </a:spcBef>
              <a:spcAft>
                <a:spcPts val="0"/>
              </a:spcAft>
              <a:buSzPts val="1100"/>
              <a:buNone/>
              <a:defRPr/>
            </a:lvl6pPr>
            <a:lvl7pPr lvl="6" algn="l" rtl="0">
              <a:lnSpc>
                <a:spcPct val="90000"/>
              </a:lnSpc>
              <a:spcBef>
                <a:spcPts val="0"/>
              </a:spcBef>
              <a:spcAft>
                <a:spcPts val="0"/>
              </a:spcAft>
              <a:buSzPts val="1100"/>
              <a:buNone/>
              <a:defRPr/>
            </a:lvl7pPr>
            <a:lvl8pPr lvl="7" algn="l" rtl="0">
              <a:lnSpc>
                <a:spcPct val="90000"/>
              </a:lnSpc>
              <a:spcBef>
                <a:spcPts val="0"/>
              </a:spcBef>
              <a:spcAft>
                <a:spcPts val="0"/>
              </a:spcAft>
              <a:buSzPts val="1100"/>
              <a:buNone/>
              <a:defRPr/>
            </a:lvl8pPr>
            <a:lvl9pPr lvl="8" algn="l" rtl="0">
              <a:lnSpc>
                <a:spcPct val="90000"/>
              </a:lnSpc>
              <a:spcBef>
                <a:spcPts val="0"/>
              </a:spcBef>
              <a:spcAft>
                <a:spcPts val="0"/>
              </a:spcAft>
              <a:buSzPts val="1100"/>
              <a:buNone/>
              <a:defRPr/>
            </a:lvl9pPr>
          </a:lstStyle>
          <a:p>
            <a:endParaRPr/>
          </a:p>
        </p:txBody>
      </p:sp>
      <p:sp>
        <p:nvSpPr>
          <p:cNvPr id="467" name="Google Shape;467;p74"/>
          <p:cNvSpPr txBox="1">
            <a:spLocks noGrp="1"/>
          </p:cNvSpPr>
          <p:nvPr>
            <p:ph type="subTitle" idx="1"/>
          </p:nvPr>
        </p:nvSpPr>
        <p:spPr>
          <a:xfrm>
            <a:off x="3449169" y="3246132"/>
            <a:ext cx="47535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SzPts val="1800"/>
              <a:buNone/>
              <a:defRPr sz="1800">
                <a:solidFill>
                  <a:srgbClr val="D9D9D9"/>
                </a:solidFill>
              </a:defRPr>
            </a:lvl1pPr>
            <a:lvl2pPr lvl="1" algn="ctr" rtl="0">
              <a:lnSpc>
                <a:spcPct val="90000"/>
              </a:lnSpc>
              <a:spcBef>
                <a:spcPts val="400"/>
              </a:spcBef>
              <a:spcAft>
                <a:spcPts val="0"/>
              </a:spcAft>
              <a:buSzPts val="1500"/>
              <a:buNone/>
              <a:defRPr sz="1500"/>
            </a:lvl2pPr>
            <a:lvl3pPr lvl="2" algn="ctr" rtl="0">
              <a:lnSpc>
                <a:spcPct val="90000"/>
              </a:lnSpc>
              <a:spcBef>
                <a:spcPts val="400"/>
              </a:spcBef>
              <a:spcAft>
                <a:spcPts val="0"/>
              </a:spcAft>
              <a:buSzPts val="1400"/>
              <a:buNone/>
              <a:defRPr sz="1400"/>
            </a:lvl3pPr>
            <a:lvl4pPr lvl="3" algn="ctr" rtl="0">
              <a:lnSpc>
                <a:spcPct val="90000"/>
              </a:lnSpc>
              <a:spcBef>
                <a:spcPts val="400"/>
              </a:spcBef>
              <a:spcAft>
                <a:spcPts val="0"/>
              </a:spcAft>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pic>
        <p:nvPicPr>
          <p:cNvPr id="468" name="Google Shape;468;p74"/>
          <p:cNvPicPr preferRelativeResize="0"/>
          <p:nvPr/>
        </p:nvPicPr>
        <p:blipFill rotWithShape="1">
          <a:blip r:embed="rId3">
            <a:alphaModFix/>
          </a:blip>
          <a:srcRect/>
          <a:stretch/>
        </p:blipFill>
        <p:spPr>
          <a:xfrm rot="3271962">
            <a:off x="-2245519" y="89297"/>
            <a:ext cx="5143501" cy="51435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3.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2700"/>
              <a:buFont typeface="Calibri"/>
              <a:buNone/>
              <a:defRPr sz="27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26"/>
          <p:cNvSpPr/>
          <p:nvPr/>
        </p:nvSpPr>
        <p:spPr>
          <a:xfrm>
            <a:off x="0" y="0"/>
            <a:ext cx="9144000" cy="1028700"/>
          </a:xfrm>
          <a:prstGeom prst="rect">
            <a:avLst/>
          </a:prstGeom>
          <a:solidFill>
            <a:srgbClr val="3A3D4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135" name="Google Shape;135;p26"/>
          <p:cNvSpPr/>
          <p:nvPr/>
        </p:nvSpPr>
        <p:spPr>
          <a:xfrm>
            <a:off x="0" y="1028700"/>
            <a:ext cx="9144000" cy="61500"/>
          </a:xfrm>
          <a:prstGeom prst="rect">
            <a:avLst/>
          </a:prstGeom>
          <a:solidFill>
            <a:srgbClr val="FF914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136" name="Google Shape;136;p26"/>
          <p:cNvSpPr/>
          <p:nvPr/>
        </p:nvSpPr>
        <p:spPr>
          <a:xfrm>
            <a:off x="0" y="1082255"/>
            <a:ext cx="9144000" cy="61500"/>
          </a:xfrm>
          <a:prstGeom prst="rect">
            <a:avLst/>
          </a:prstGeom>
          <a:solidFill>
            <a:srgbClr val="048A8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Book Antiqua"/>
              <a:ea typeface="Book Antiqua"/>
              <a:cs typeface="Book Antiqua"/>
              <a:sym typeface="Book Antiqua"/>
            </a:endParaRPr>
          </a:p>
        </p:txBody>
      </p:sp>
      <p:sp>
        <p:nvSpPr>
          <p:cNvPr id="137" name="Google Shape;137;p26"/>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lt1"/>
              </a:buClr>
              <a:buSzPts val="2700"/>
              <a:buFont typeface="Calibri"/>
              <a:buNone/>
              <a:defRPr sz="2700" b="0"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38" name="Google Shape;138;p26"/>
          <p:cNvSpPr txBox="1">
            <a:spLocks noGrp="1"/>
          </p:cNvSpPr>
          <p:nvPr>
            <p:ph type="body" idx="1"/>
          </p:nvPr>
        </p:nvSpPr>
        <p:spPr>
          <a:xfrm>
            <a:off x="971550" y="1371600"/>
            <a:ext cx="7200900" cy="32577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1400"/>
              </a:spcBef>
              <a:spcAft>
                <a:spcPts val="0"/>
              </a:spcAft>
              <a:buClr>
                <a:srgbClr val="3A3D4B"/>
              </a:buClr>
              <a:buSzPts val="1800"/>
              <a:buFont typeface="Arial"/>
              <a:buChar char="•"/>
              <a:defRPr sz="1800" b="0" i="0" u="none" strike="noStrike" cap="none">
                <a:solidFill>
                  <a:srgbClr val="3A3D4B"/>
                </a:solidFill>
                <a:latin typeface="Calibri"/>
                <a:ea typeface="Calibri"/>
                <a:cs typeface="Calibri"/>
                <a:sym typeface="Calibri"/>
              </a:defRPr>
            </a:lvl1pPr>
            <a:lvl2pPr marL="914400" marR="0" lvl="1" indent="-323850" algn="l" rtl="0">
              <a:lnSpc>
                <a:spcPct val="90000"/>
              </a:lnSpc>
              <a:spcBef>
                <a:spcPts val="800"/>
              </a:spcBef>
              <a:spcAft>
                <a:spcPts val="0"/>
              </a:spcAft>
              <a:buClr>
                <a:srgbClr val="FF914D"/>
              </a:buClr>
              <a:buSzPts val="1500"/>
              <a:buFont typeface="Arial"/>
              <a:buChar char="•"/>
              <a:defRPr sz="1500" b="0" i="0" u="none" strike="noStrike" cap="none">
                <a:solidFill>
                  <a:srgbClr val="3A3D4B"/>
                </a:solidFill>
                <a:latin typeface="Calibri"/>
                <a:ea typeface="Calibri"/>
                <a:cs typeface="Calibri"/>
                <a:sym typeface="Calibri"/>
              </a:defRPr>
            </a:lvl2pPr>
            <a:lvl3pPr marL="1371600" marR="0" lvl="2" indent="-317500" algn="l" rtl="0">
              <a:lnSpc>
                <a:spcPct val="90000"/>
              </a:lnSpc>
              <a:spcBef>
                <a:spcPts val="600"/>
              </a:spcBef>
              <a:spcAft>
                <a:spcPts val="0"/>
              </a:spcAft>
              <a:buClr>
                <a:srgbClr val="048A81"/>
              </a:buClr>
              <a:buSzPts val="1400"/>
              <a:buFont typeface="Noto Sans Symbols"/>
              <a:buChar char="✔"/>
              <a:defRPr sz="1400" b="0" i="0" u="none" strike="noStrike" cap="none">
                <a:solidFill>
                  <a:srgbClr val="3A3D4B"/>
                </a:solidFill>
                <a:latin typeface="Calibri"/>
                <a:ea typeface="Calibri"/>
                <a:cs typeface="Calibri"/>
                <a:sym typeface="Calibri"/>
              </a:defRPr>
            </a:lvl3pPr>
            <a:lvl4pPr marL="1828800" marR="0" lvl="3"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4pPr>
            <a:lvl5pPr marL="2286000" marR="0" lvl="4"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5pPr>
            <a:lvl6pPr marL="2743200" marR="0" lvl="5"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6pPr>
            <a:lvl7pPr marL="3200400" marR="0" lvl="6"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7pPr>
            <a:lvl8pPr marL="3657600" marR="0" lvl="7"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8pPr>
            <a:lvl9pPr marL="4114800" marR="0" lvl="8"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9pPr>
          </a:lstStyle>
          <a:p>
            <a:endParaRPr/>
          </a:p>
        </p:txBody>
      </p:sp>
      <p:sp>
        <p:nvSpPr>
          <p:cNvPr id="139" name="Google Shape;139;p26"/>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2pPr>
            <a:lvl3pPr marR="0" lvl="2"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3pPr>
            <a:lvl4pPr marR="0" lvl="3"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4pPr>
            <a:lvl5pPr marR="0" lvl="4"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5pPr>
            <a:lvl6pPr marR="0" lvl="5"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6pPr>
            <a:lvl7pPr marR="0" lvl="6"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7pPr>
            <a:lvl8pPr marR="0" lvl="7"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8pPr>
            <a:lvl9pPr marR="0" lvl="8"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9pPr>
          </a:lstStyle>
          <a:p>
            <a:endParaRPr/>
          </a:p>
        </p:txBody>
      </p:sp>
      <p:sp>
        <p:nvSpPr>
          <p:cNvPr id="140" name="Google Shape;140;p26"/>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a:solidFill>
                  <a:schemeClr val="dk1"/>
                </a:solidFill>
                <a:latin typeface="Book Antiqua"/>
                <a:ea typeface="Book Antiqua"/>
                <a:cs typeface="Book Antiqua"/>
                <a:sym typeface="Book Antiqua"/>
              </a:defRPr>
            </a:lvl1pPr>
            <a:lvl2pPr marR="0" lvl="1"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2pPr>
            <a:lvl3pPr marR="0" lvl="2"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3pPr>
            <a:lvl4pPr marR="0" lvl="3"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4pPr>
            <a:lvl5pPr marR="0" lvl="4"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5pPr>
            <a:lvl6pPr marR="0" lvl="5"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6pPr>
            <a:lvl7pPr marR="0" lvl="6"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7pPr>
            <a:lvl8pPr marR="0" lvl="7"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8pPr>
            <a:lvl9pPr marR="0" lvl="8" algn="l" rtl="0">
              <a:spcBef>
                <a:spcPts val="0"/>
              </a:spcBef>
              <a:spcAft>
                <a:spcPts val="0"/>
              </a:spcAft>
              <a:buSzPts val="1100"/>
              <a:buNone/>
              <a:defRPr sz="1400" b="0" i="0" u="none" strike="noStrike" cap="none">
                <a:solidFill>
                  <a:schemeClr val="dk1"/>
                </a:solidFill>
                <a:latin typeface="Book Antiqua"/>
                <a:ea typeface="Book Antiqua"/>
                <a:cs typeface="Book Antiqua"/>
                <a:sym typeface="Book Antiqua"/>
              </a:defRPr>
            </a:lvl9pPr>
          </a:lstStyle>
          <a:p>
            <a:endParaRPr/>
          </a:p>
        </p:txBody>
      </p:sp>
      <p:sp>
        <p:nvSpPr>
          <p:cNvPr id="141" name="Google Shape;141;p26"/>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a:solidFill>
                  <a:schemeClr val="dk1"/>
                </a:solidFill>
                <a:latin typeface="Book Antiqua"/>
                <a:ea typeface="Book Antiqua"/>
                <a:cs typeface="Book Antiqua"/>
                <a:sym typeface="Book Antiqua"/>
              </a:defRPr>
            </a:lvl1pPr>
            <a:lvl2pPr marL="0" marR="0" lvl="1" indent="0" algn="r" rtl="0">
              <a:spcBef>
                <a:spcPts val="0"/>
              </a:spcBef>
              <a:buNone/>
              <a:defRPr sz="800">
                <a:solidFill>
                  <a:schemeClr val="dk1"/>
                </a:solidFill>
                <a:latin typeface="Book Antiqua"/>
                <a:ea typeface="Book Antiqua"/>
                <a:cs typeface="Book Antiqua"/>
                <a:sym typeface="Book Antiqua"/>
              </a:defRPr>
            </a:lvl2pPr>
            <a:lvl3pPr marL="0" marR="0" lvl="2" indent="0" algn="r" rtl="0">
              <a:spcBef>
                <a:spcPts val="0"/>
              </a:spcBef>
              <a:buNone/>
              <a:defRPr sz="800">
                <a:solidFill>
                  <a:schemeClr val="dk1"/>
                </a:solidFill>
                <a:latin typeface="Book Antiqua"/>
                <a:ea typeface="Book Antiqua"/>
                <a:cs typeface="Book Antiqua"/>
                <a:sym typeface="Book Antiqua"/>
              </a:defRPr>
            </a:lvl3pPr>
            <a:lvl4pPr marL="0" marR="0" lvl="3" indent="0" algn="r" rtl="0">
              <a:spcBef>
                <a:spcPts val="0"/>
              </a:spcBef>
              <a:buNone/>
              <a:defRPr sz="800">
                <a:solidFill>
                  <a:schemeClr val="dk1"/>
                </a:solidFill>
                <a:latin typeface="Book Antiqua"/>
                <a:ea typeface="Book Antiqua"/>
                <a:cs typeface="Book Antiqua"/>
                <a:sym typeface="Book Antiqua"/>
              </a:defRPr>
            </a:lvl4pPr>
            <a:lvl5pPr marL="0" marR="0" lvl="4" indent="0" algn="r" rtl="0">
              <a:spcBef>
                <a:spcPts val="0"/>
              </a:spcBef>
              <a:buNone/>
              <a:defRPr sz="800">
                <a:solidFill>
                  <a:schemeClr val="dk1"/>
                </a:solidFill>
                <a:latin typeface="Book Antiqua"/>
                <a:ea typeface="Book Antiqua"/>
                <a:cs typeface="Book Antiqua"/>
                <a:sym typeface="Book Antiqua"/>
              </a:defRPr>
            </a:lvl5pPr>
            <a:lvl6pPr marL="0" marR="0" lvl="5" indent="0" algn="r" rtl="0">
              <a:spcBef>
                <a:spcPts val="0"/>
              </a:spcBef>
              <a:buNone/>
              <a:defRPr sz="800">
                <a:solidFill>
                  <a:schemeClr val="dk1"/>
                </a:solidFill>
                <a:latin typeface="Book Antiqua"/>
                <a:ea typeface="Book Antiqua"/>
                <a:cs typeface="Book Antiqua"/>
                <a:sym typeface="Book Antiqua"/>
              </a:defRPr>
            </a:lvl6pPr>
            <a:lvl7pPr marL="0" marR="0" lvl="6" indent="0" algn="r" rtl="0">
              <a:spcBef>
                <a:spcPts val="0"/>
              </a:spcBef>
              <a:buNone/>
              <a:defRPr sz="800">
                <a:solidFill>
                  <a:schemeClr val="dk1"/>
                </a:solidFill>
                <a:latin typeface="Book Antiqua"/>
                <a:ea typeface="Book Antiqua"/>
                <a:cs typeface="Book Antiqua"/>
                <a:sym typeface="Book Antiqua"/>
              </a:defRPr>
            </a:lvl7pPr>
            <a:lvl8pPr marL="0" marR="0" lvl="7" indent="0" algn="r" rtl="0">
              <a:spcBef>
                <a:spcPts val="0"/>
              </a:spcBef>
              <a:buNone/>
              <a:defRPr sz="800">
                <a:solidFill>
                  <a:schemeClr val="dk1"/>
                </a:solidFill>
                <a:latin typeface="Book Antiqua"/>
                <a:ea typeface="Book Antiqua"/>
                <a:cs typeface="Book Antiqua"/>
                <a:sym typeface="Book Antiqua"/>
              </a:defRPr>
            </a:lvl8pPr>
            <a:lvl9pPr marL="0" marR="0" lvl="8" indent="0" algn="r" rtl="0">
              <a:spcBef>
                <a:spcPts val="0"/>
              </a:spcBef>
              <a:buNone/>
              <a:defRPr sz="800">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sp>
        <p:nvSpPr>
          <p:cNvPr id="249" name="Google Shape;249;p42"/>
          <p:cNvSpPr/>
          <p:nvPr/>
        </p:nvSpPr>
        <p:spPr>
          <a:xfrm>
            <a:off x="0" y="0"/>
            <a:ext cx="9144000" cy="1028700"/>
          </a:xfrm>
          <a:prstGeom prst="rect">
            <a:avLst/>
          </a:prstGeom>
          <a:solidFill>
            <a:srgbClr val="3A3D4B"/>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250" name="Google Shape;250;p42"/>
          <p:cNvSpPr/>
          <p:nvPr/>
        </p:nvSpPr>
        <p:spPr>
          <a:xfrm>
            <a:off x="0" y="1028700"/>
            <a:ext cx="9144000" cy="61800"/>
          </a:xfrm>
          <a:prstGeom prst="rect">
            <a:avLst/>
          </a:prstGeom>
          <a:solidFill>
            <a:srgbClr val="FF914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251" name="Google Shape;251;p42"/>
          <p:cNvSpPr/>
          <p:nvPr/>
        </p:nvSpPr>
        <p:spPr>
          <a:xfrm>
            <a:off x="0" y="1082255"/>
            <a:ext cx="9144000" cy="61800"/>
          </a:xfrm>
          <a:prstGeom prst="rect">
            <a:avLst/>
          </a:prstGeom>
          <a:solidFill>
            <a:srgbClr val="048A8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Book Antiqua"/>
              <a:ea typeface="Book Antiqua"/>
              <a:cs typeface="Book Antiqua"/>
              <a:sym typeface="Book Antiqua"/>
            </a:endParaRPr>
          </a:p>
        </p:txBody>
      </p:sp>
      <p:sp>
        <p:nvSpPr>
          <p:cNvPr id="252" name="Google Shape;252;p42"/>
          <p:cNvSpPr txBox="1">
            <a:spLocks noGrp="1"/>
          </p:cNvSpPr>
          <p:nvPr>
            <p:ph type="title"/>
          </p:nvPr>
        </p:nvSpPr>
        <p:spPr>
          <a:xfrm>
            <a:off x="971550" y="191350"/>
            <a:ext cx="7200900" cy="777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lt1"/>
              </a:buClr>
              <a:buSzPts val="3000"/>
              <a:buFont typeface="Calibri"/>
              <a:buNone/>
              <a:defRPr sz="3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3" name="Google Shape;253;p42"/>
          <p:cNvSpPr txBox="1">
            <a:spLocks noGrp="1"/>
          </p:cNvSpPr>
          <p:nvPr>
            <p:ph type="body" idx="1"/>
          </p:nvPr>
        </p:nvSpPr>
        <p:spPr>
          <a:xfrm>
            <a:off x="971550" y="1371600"/>
            <a:ext cx="7200900" cy="32577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90000"/>
              </a:lnSpc>
              <a:spcBef>
                <a:spcPts val="1400"/>
              </a:spcBef>
              <a:spcAft>
                <a:spcPts val="0"/>
              </a:spcAft>
              <a:buClr>
                <a:srgbClr val="3A3D4B"/>
              </a:buClr>
              <a:buSzPts val="1800"/>
              <a:buFont typeface="Arial"/>
              <a:buChar char="•"/>
              <a:defRPr sz="1800" b="0" i="0" u="none" strike="noStrike" cap="none">
                <a:solidFill>
                  <a:srgbClr val="3A3D4B"/>
                </a:solidFill>
                <a:latin typeface="Calibri"/>
                <a:ea typeface="Calibri"/>
                <a:cs typeface="Calibri"/>
                <a:sym typeface="Calibri"/>
              </a:defRPr>
            </a:lvl1pPr>
            <a:lvl2pPr marL="914400" marR="0" lvl="1" indent="-323850" algn="l" rtl="0">
              <a:lnSpc>
                <a:spcPct val="90000"/>
              </a:lnSpc>
              <a:spcBef>
                <a:spcPts val="800"/>
              </a:spcBef>
              <a:spcAft>
                <a:spcPts val="0"/>
              </a:spcAft>
              <a:buClr>
                <a:srgbClr val="FF914D"/>
              </a:buClr>
              <a:buSzPts val="1500"/>
              <a:buFont typeface="Arial"/>
              <a:buChar char="•"/>
              <a:defRPr sz="1500" b="0" i="0" u="none" strike="noStrike" cap="none">
                <a:solidFill>
                  <a:srgbClr val="3A3D4B"/>
                </a:solidFill>
                <a:latin typeface="Calibri"/>
                <a:ea typeface="Calibri"/>
                <a:cs typeface="Calibri"/>
                <a:sym typeface="Calibri"/>
              </a:defRPr>
            </a:lvl2pPr>
            <a:lvl3pPr marL="1371600" marR="0" lvl="2" indent="-317500" algn="l" rtl="0">
              <a:lnSpc>
                <a:spcPct val="90000"/>
              </a:lnSpc>
              <a:spcBef>
                <a:spcPts val="600"/>
              </a:spcBef>
              <a:spcAft>
                <a:spcPts val="0"/>
              </a:spcAft>
              <a:buClr>
                <a:srgbClr val="048A81"/>
              </a:buClr>
              <a:buSzPts val="1400"/>
              <a:buFont typeface="Noto Sans Symbols"/>
              <a:buChar char="✔"/>
              <a:defRPr sz="1400" b="0" i="0" u="none" strike="noStrike" cap="none">
                <a:solidFill>
                  <a:srgbClr val="3A3D4B"/>
                </a:solidFill>
                <a:latin typeface="Calibri"/>
                <a:ea typeface="Calibri"/>
                <a:cs typeface="Calibri"/>
                <a:sym typeface="Calibri"/>
              </a:defRPr>
            </a:lvl3pPr>
            <a:lvl4pPr marL="1828800" marR="0" lvl="3"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4pPr>
            <a:lvl5pPr marL="2286000" marR="0" lvl="4" indent="-304800" algn="l" rtl="0">
              <a:lnSpc>
                <a:spcPct val="90000"/>
              </a:lnSpc>
              <a:spcBef>
                <a:spcPts val="600"/>
              </a:spcBef>
              <a:spcAft>
                <a:spcPts val="0"/>
              </a:spcAft>
              <a:buClr>
                <a:srgbClr val="3A3D4B"/>
              </a:buClr>
              <a:buSzPts val="1200"/>
              <a:buFont typeface="Arial"/>
              <a:buChar char="•"/>
              <a:defRPr sz="1200" b="0" i="0" u="none" strike="noStrike" cap="none">
                <a:solidFill>
                  <a:srgbClr val="3A3D4B"/>
                </a:solidFill>
                <a:latin typeface="Calibri"/>
                <a:ea typeface="Calibri"/>
                <a:cs typeface="Calibri"/>
                <a:sym typeface="Calibri"/>
              </a:defRPr>
            </a:lvl5pPr>
            <a:lvl6pPr marL="2743200" marR="0" lvl="5"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6pPr>
            <a:lvl7pPr marL="3200400" marR="0" lvl="6"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7pPr>
            <a:lvl8pPr marL="3657600" marR="0" lvl="7"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8pPr>
            <a:lvl9pPr marL="4114800" marR="0" lvl="8" indent="-3048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Book Antiqua"/>
                <a:ea typeface="Book Antiqua"/>
                <a:cs typeface="Book Antiqua"/>
                <a:sym typeface="Book Antiqua"/>
              </a:defRPr>
            </a:lvl9pPr>
          </a:lstStyle>
          <a:p>
            <a:endParaRPr/>
          </a:p>
        </p:txBody>
      </p:sp>
      <p:sp>
        <p:nvSpPr>
          <p:cNvPr id="254" name="Google Shape;254;p42"/>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9pPr>
          </a:lstStyle>
          <a:p>
            <a:endParaRPr/>
          </a:p>
        </p:txBody>
      </p:sp>
      <p:sp>
        <p:nvSpPr>
          <p:cNvPr id="255" name="Google Shape;255;p42"/>
          <p:cNvSpPr txBox="1">
            <a:spLocks noGrp="1"/>
          </p:cNvSpPr>
          <p:nvPr>
            <p:ph type="dt" idx="10"/>
          </p:nvPr>
        </p:nvSpPr>
        <p:spPr>
          <a:xfrm>
            <a:off x="5843587" y="4781249"/>
            <a:ext cx="1110600" cy="2058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100"/>
              <a:buFont typeface="Arial"/>
              <a:buNone/>
              <a:defRPr sz="8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Book Antiqua"/>
                <a:ea typeface="Book Antiqua"/>
                <a:cs typeface="Book Antiqua"/>
                <a:sym typeface="Book Antiqua"/>
              </a:defRPr>
            </a:lvl9pPr>
          </a:lstStyle>
          <a:p>
            <a:endParaRPr/>
          </a:p>
        </p:txBody>
      </p:sp>
      <p:sp>
        <p:nvSpPr>
          <p:cNvPr id="256" name="Google Shape;256;p42"/>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1pPr>
            <a:lvl2pPr marR="0" lvl="1"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2pPr>
            <a:lvl3pPr marR="0" lvl="2"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3pPr>
            <a:lvl4pPr marR="0" lvl="3"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4pPr>
            <a:lvl5pPr marR="0" lvl="4"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5pPr>
            <a:lvl6pPr marR="0" lvl="5"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6pPr>
            <a:lvl7pPr marR="0" lvl="6"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7pPr>
            <a:lvl8pPr marR="0" lvl="7"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8pPr>
            <a:lvl9pPr marR="0" lvl="8" algn="l" rtl="0">
              <a:lnSpc>
                <a:spcPct val="90000"/>
              </a:lnSpc>
              <a:spcBef>
                <a:spcPts val="0"/>
              </a:spcBef>
              <a:spcAft>
                <a:spcPts val="0"/>
              </a:spcAft>
              <a:buSzPts val="1100"/>
              <a:buNone/>
              <a:defRPr sz="3600" b="0" i="0" u="none" strike="noStrike" cap="none">
                <a:solidFill>
                  <a:schemeClr val="dk1"/>
                </a:solidFill>
                <a:latin typeface="Georgia"/>
                <a:ea typeface="Georgia"/>
                <a:cs typeface="Georgia"/>
                <a:sym typeface="Georgia"/>
              </a:defRPr>
            </a:lvl9pPr>
          </a:lstStyle>
          <a:p>
            <a:endParaRPr/>
          </a:p>
        </p:txBody>
      </p:sp>
      <p:sp>
        <p:nvSpPr>
          <p:cNvPr id="346" name="Google Shape;346;p5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FA554D"/>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2"/>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rgbClr val="FF554D"/>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7" name="Google Shape;347;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8" name="Google Shape;348;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9" name="Google Shape;349;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None/>
              <a:defRPr sz="9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0" name="Google Shape;350;p55"/>
          <p:cNvPicPr preferRelativeResize="0"/>
          <p:nvPr/>
        </p:nvPicPr>
        <p:blipFill rotWithShape="1">
          <a:blip r:embed="rId21">
            <a:alphaModFix/>
          </a:blip>
          <a:srcRect/>
          <a:stretch/>
        </p:blipFill>
        <p:spPr>
          <a:xfrm>
            <a:off x="132160" y="4851797"/>
            <a:ext cx="171450" cy="1714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avantassessment.com/stamp" TargetMode="Externa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s://webnew.ped.state.nm.us/wp-content/uploads/2022/08/Update-About-Spring-2022-MSSA-Assessment-Data_8.26.22.pdf"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hyperlink" Target="mailto:Xavier.Deleon@state.nm.u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hyperlink" Target="https://tcp.ped.state.nm.us/Account/Login.aspx"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hyperlink" Target="https://tcp.ped.state.nm.us/Account/Login.aspx" TargetMode="External"/><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s://soap.ped.state.nm.us/logon.aspx"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hyperlink" Target="mailto:ped.assessment@state.nm.us" TargetMode="External"/><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51.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9.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3" Type="http://schemas.openxmlformats.org/officeDocument/2006/relationships/hyperlink" Target="https://www.michiganassessmentconsortium.org/assessment-literacy-standards/" TargetMode="External"/><Relationship Id="rId2" Type="http://schemas.openxmlformats.org/officeDocument/2006/relationships/notesSlide" Target="../notesSlides/notesSlide61.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4.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55.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8" Type="http://schemas.openxmlformats.org/officeDocument/2006/relationships/hyperlink" Target="mailto:tori.gilpin@state.nm.us" TargetMode="External"/><Relationship Id="rId3" Type="http://schemas.openxmlformats.org/officeDocument/2006/relationships/hyperlink" Target="mailto:lynn.vasquez@state.nm.us" TargetMode="External"/><Relationship Id="rId7" Type="http://schemas.openxmlformats.org/officeDocument/2006/relationships/hyperlink" Target="mailto:Adam.Rios2@state.nm.us" TargetMode="External"/><Relationship Id="rId2" Type="http://schemas.openxmlformats.org/officeDocument/2006/relationships/notesSlide" Target="../notesSlides/notesSlide77.xml"/><Relationship Id="rId1" Type="http://schemas.openxmlformats.org/officeDocument/2006/relationships/slideLayout" Target="../slideLayouts/slideLayout40.xml"/><Relationship Id="rId6" Type="http://schemas.openxmlformats.org/officeDocument/2006/relationships/hyperlink" Target="mailto:axel.hernandez@state.nm.us" TargetMode="External"/><Relationship Id="rId11" Type="http://schemas.openxmlformats.org/officeDocument/2006/relationships/hyperlink" Target="mailto:Canvas.admin@state.nm.us" TargetMode="External"/><Relationship Id="rId5" Type="http://schemas.openxmlformats.org/officeDocument/2006/relationships/hyperlink" Target="mailto:xavier.deleon@state.nm.us" TargetMode="External"/><Relationship Id="rId10" Type="http://schemas.openxmlformats.org/officeDocument/2006/relationships/hyperlink" Target="mailto:PED.assessment@state.nm.us" TargetMode="External"/><Relationship Id="rId4" Type="http://schemas.openxmlformats.org/officeDocument/2006/relationships/hyperlink" Target="mailto:nicholas.salazar@state.nm.us" TargetMode="External"/><Relationship Id="rId9" Type="http://schemas.openxmlformats.org/officeDocument/2006/relationships/hyperlink" Target="mailto:Vanessa.Gurule@state.nm.u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5"/>
          <p:cNvSpPr txBox="1">
            <a:spLocks noGrp="1"/>
          </p:cNvSpPr>
          <p:nvPr>
            <p:ph type="ctrTitle"/>
          </p:nvPr>
        </p:nvSpPr>
        <p:spPr>
          <a:xfrm>
            <a:off x="652925" y="1709575"/>
            <a:ext cx="3738900" cy="2856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A3D4B"/>
              </a:buClr>
              <a:buSzPts val="3000"/>
              <a:buFont typeface="Calibri"/>
              <a:buNone/>
            </a:pPr>
            <a:br>
              <a:rPr lang="en" sz="3500"/>
            </a:br>
            <a:br>
              <a:rPr lang="en" sz="3500"/>
            </a:br>
            <a:r>
              <a:rPr lang="en" sz="3700"/>
              <a:t>2022 Fall DTC Training  </a:t>
            </a:r>
            <a:endParaRPr sz="3700"/>
          </a:p>
          <a:p>
            <a:pPr marL="0" lvl="0" indent="0" algn="ctr" rtl="0">
              <a:lnSpc>
                <a:spcPct val="90000"/>
              </a:lnSpc>
              <a:spcBef>
                <a:spcPts val="0"/>
              </a:spcBef>
              <a:spcAft>
                <a:spcPts val="0"/>
              </a:spcAft>
              <a:buClr>
                <a:srgbClr val="3A3D4B"/>
              </a:buClr>
              <a:buSzPts val="3000"/>
              <a:buFont typeface="Calibri"/>
              <a:buNone/>
            </a:pPr>
            <a:endParaRPr/>
          </a:p>
          <a:p>
            <a:pPr marL="0" lvl="0" indent="0" algn="ctr" rtl="0">
              <a:lnSpc>
                <a:spcPct val="90000"/>
              </a:lnSpc>
              <a:spcBef>
                <a:spcPts val="0"/>
              </a:spcBef>
              <a:spcAft>
                <a:spcPts val="0"/>
              </a:spcAft>
              <a:buClr>
                <a:srgbClr val="3A3D4B"/>
              </a:buClr>
              <a:buSzPts val="3000"/>
              <a:buFont typeface="Calibri"/>
              <a:buNone/>
            </a:pPr>
            <a:endParaRPr sz="1600"/>
          </a:p>
          <a:p>
            <a:pPr marL="0" lvl="0" indent="0" algn="ctr" rtl="0">
              <a:lnSpc>
                <a:spcPct val="90000"/>
              </a:lnSpc>
              <a:spcBef>
                <a:spcPts val="0"/>
              </a:spcBef>
              <a:spcAft>
                <a:spcPts val="0"/>
              </a:spcAft>
              <a:buClr>
                <a:srgbClr val="3A3D4B"/>
              </a:buClr>
              <a:buSzPts val="3000"/>
              <a:buFont typeface="Calibri"/>
              <a:buNone/>
            </a:pPr>
            <a:endParaRPr/>
          </a:p>
          <a:p>
            <a:pPr marL="0" lvl="0" indent="0" algn="ctr" rtl="0">
              <a:lnSpc>
                <a:spcPct val="90000"/>
              </a:lnSpc>
              <a:spcBef>
                <a:spcPts val="0"/>
              </a:spcBef>
              <a:spcAft>
                <a:spcPts val="0"/>
              </a:spcAft>
              <a:buClr>
                <a:srgbClr val="3A3D4B"/>
              </a:buClr>
              <a:buSzPts val="3000"/>
              <a:buFont typeface="Calibri"/>
              <a:buNone/>
            </a:pPr>
            <a:br>
              <a:rPr lang="en"/>
            </a:br>
            <a:br>
              <a:rPr lang="en"/>
            </a:br>
            <a:endParaRPr/>
          </a:p>
        </p:txBody>
      </p:sp>
      <p:pic>
        <p:nvPicPr>
          <p:cNvPr id="475" name="Google Shape;475;p75"/>
          <p:cNvPicPr preferRelativeResize="0">
            <a:picLocks noGrp="1"/>
          </p:cNvPicPr>
          <p:nvPr>
            <p:ph type="pic" idx="2"/>
          </p:nvPr>
        </p:nvPicPr>
        <p:blipFill rotWithShape="1">
          <a:blip r:embed="rId3">
            <a:alphaModFix/>
          </a:blip>
          <a:srcRect t="4279" b="4288"/>
          <a:stretch/>
        </p:blipFill>
        <p:spPr>
          <a:xfrm>
            <a:off x="5653384" y="704850"/>
            <a:ext cx="3365839" cy="4236720"/>
          </a:xfrm>
          <a:prstGeom prst="rect">
            <a:avLst/>
          </a:prstGeom>
          <a:noFill/>
          <a:ln>
            <a:noFill/>
          </a:ln>
        </p:spPr>
      </p:pic>
      <p:sp>
        <p:nvSpPr>
          <p:cNvPr id="476" name="Google Shape;476;p75"/>
          <p:cNvSpPr/>
          <p:nvPr/>
        </p:nvSpPr>
        <p:spPr>
          <a:xfrm>
            <a:off x="149469" y="4664571"/>
            <a:ext cx="46626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i="1">
                <a:solidFill>
                  <a:srgbClr val="048A81"/>
                </a:solidFill>
                <a:latin typeface="Calibri"/>
                <a:ea typeface="Calibri"/>
                <a:cs typeface="Calibri"/>
                <a:sym typeface="Calibri"/>
              </a:rPr>
              <a:t>Investing for tomorrow, delivering today. </a:t>
            </a:r>
            <a:endParaRPr sz="1100"/>
          </a:p>
        </p:txBody>
      </p:sp>
      <p:sp>
        <p:nvSpPr>
          <p:cNvPr id="477" name="Google Shape;477;p75"/>
          <p:cNvSpPr txBox="1"/>
          <p:nvPr/>
        </p:nvSpPr>
        <p:spPr>
          <a:xfrm>
            <a:off x="342900" y="3943350"/>
            <a:ext cx="36795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a:p>
        </p:txBody>
      </p:sp>
      <p:sp>
        <p:nvSpPr>
          <p:cNvPr id="478" name="Google Shape;478;p75"/>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479" name="Google Shape;479;p75"/>
          <p:cNvSpPr txBox="1"/>
          <p:nvPr/>
        </p:nvSpPr>
        <p:spPr>
          <a:xfrm>
            <a:off x="276225" y="3219450"/>
            <a:ext cx="280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Assessment Bureau Team</a:t>
            </a:r>
            <a:endParaRPr sz="16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4"/>
          <p:cNvSpPr txBox="1">
            <a:spLocks noGrp="1"/>
          </p:cNvSpPr>
          <p:nvPr>
            <p:ph type="title"/>
          </p:nvPr>
        </p:nvSpPr>
        <p:spPr>
          <a:xfrm>
            <a:off x="449625" y="2196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Menu of Options for Cohort 2024 Graduates</a:t>
            </a:r>
            <a:endParaRPr/>
          </a:p>
        </p:txBody>
      </p:sp>
      <p:sp>
        <p:nvSpPr>
          <p:cNvPr id="580" name="Google Shape;580;p84"/>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10</a:t>
            </a:fld>
            <a:endParaRPr sz="1300">
              <a:solidFill>
                <a:schemeClr val="dk2"/>
              </a:solidFill>
              <a:latin typeface="Calibri"/>
              <a:ea typeface="Calibri"/>
              <a:cs typeface="Calibri"/>
              <a:sym typeface="Calibri"/>
            </a:endParaRPr>
          </a:p>
        </p:txBody>
      </p:sp>
      <p:pic>
        <p:nvPicPr>
          <p:cNvPr id="581" name="Google Shape;581;p84"/>
          <p:cNvPicPr preferRelativeResize="0"/>
          <p:nvPr/>
        </p:nvPicPr>
        <p:blipFill>
          <a:blip r:embed="rId3">
            <a:alphaModFix/>
          </a:blip>
          <a:stretch>
            <a:fillRect/>
          </a:stretch>
        </p:blipFill>
        <p:spPr>
          <a:xfrm>
            <a:off x="479983" y="1724025"/>
            <a:ext cx="2711717" cy="31793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582" name="Google Shape;582;p84"/>
          <p:cNvPicPr preferRelativeResize="0"/>
          <p:nvPr/>
        </p:nvPicPr>
        <p:blipFill rotWithShape="1">
          <a:blip r:embed="rId4">
            <a:alphaModFix/>
          </a:blip>
          <a:srcRect r="23254"/>
          <a:stretch/>
        </p:blipFill>
        <p:spPr>
          <a:xfrm>
            <a:off x="123825" y="1304925"/>
            <a:ext cx="3067875" cy="419100"/>
          </a:xfrm>
          <a:prstGeom prst="rect">
            <a:avLst/>
          </a:prstGeom>
          <a:noFill/>
          <a:ln w="9525" cap="flat" cmpd="sng">
            <a:solidFill>
              <a:schemeClr val="dk2"/>
            </a:solidFill>
            <a:prstDash val="solid"/>
            <a:round/>
            <a:headEnd type="none" w="sm" len="sm"/>
            <a:tailEnd type="none" w="sm" len="sm"/>
          </a:ln>
        </p:spPr>
      </p:pic>
      <p:sp>
        <p:nvSpPr>
          <p:cNvPr id="583" name="Google Shape;583;p84"/>
          <p:cNvSpPr txBox="1"/>
          <p:nvPr/>
        </p:nvSpPr>
        <p:spPr>
          <a:xfrm>
            <a:off x="3371850" y="1352550"/>
            <a:ext cx="5343300" cy="3232500"/>
          </a:xfrm>
          <a:prstGeom prst="rect">
            <a:avLst/>
          </a:prstGeom>
          <a:noFill/>
          <a:ln>
            <a:noFill/>
          </a:ln>
        </p:spPr>
        <p:txBody>
          <a:bodyPr spcFirstLastPara="1" wrap="square" lIns="91425" tIns="91425" rIns="91425" bIns="91425" anchor="t" anchorCtr="0">
            <a:spAutoFit/>
          </a:bodyPr>
          <a:lstStyle/>
          <a:p>
            <a:pPr marL="457200" lvl="0" indent="-317500" algn="l" rtl="0">
              <a:spcBef>
                <a:spcPts val="1400"/>
              </a:spcBef>
              <a:spcAft>
                <a:spcPts val="0"/>
              </a:spcAft>
              <a:buClr>
                <a:schemeClr val="dk2"/>
              </a:buClr>
              <a:buSzPts val="1400"/>
              <a:buFont typeface="Calibri"/>
              <a:buChar char="●"/>
            </a:pPr>
            <a:r>
              <a:rPr lang="en" sz="1800">
                <a:solidFill>
                  <a:schemeClr val="dk2"/>
                </a:solidFill>
                <a:latin typeface="Calibri"/>
                <a:ea typeface="Calibri"/>
                <a:cs typeface="Calibri"/>
                <a:sym typeface="Calibri"/>
              </a:rPr>
              <a:t>Due to the disruption caused by the Covid-19 pandemic, PED issued a memorandum that waived the demonstration of competency requirement for </a:t>
            </a:r>
            <a:r>
              <a:rPr lang="en" sz="1800">
                <a:solidFill>
                  <a:schemeClr val="accent2"/>
                </a:solidFill>
                <a:latin typeface="Calibri"/>
                <a:ea typeface="Calibri"/>
                <a:cs typeface="Calibri"/>
                <a:sym typeface="Calibri"/>
              </a:rPr>
              <a:t>cohorts 2022</a:t>
            </a:r>
            <a:r>
              <a:rPr lang="en" sz="1800">
                <a:solidFill>
                  <a:schemeClr val="dk2"/>
                </a:solidFill>
                <a:latin typeface="Calibri"/>
                <a:ea typeface="Calibri"/>
                <a:cs typeface="Calibri"/>
                <a:sym typeface="Calibri"/>
              </a:rPr>
              <a:t> and </a:t>
            </a:r>
            <a:r>
              <a:rPr lang="en" sz="1800">
                <a:solidFill>
                  <a:schemeClr val="accent2"/>
                </a:solidFill>
                <a:latin typeface="Calibri"/>
                <a:ea typeface="Calibri"/>
                <a:cs typeface="Calibri"/>
                <a:sym typeface="Calibri"/>
              </a:rPr>
              <a:t>2023</a:t>
            </a:r>
            <a:r>
              <a:rPr lang="en" sz="1800">
                <a:solidFill>
                  <a:schemeClr val="dk2"/>
                </a:solidFill>
                <a:latin typeface="Calibri"/>
                <a:ea typeface="Calibri"/>
                <a:cs typeface="Calibri"/>
                <a:sym typeface="Calibri"/>
              </a:rPr>
              <a:t> graduates</a:t>
            </a:r>
            <a:endParaRPr>
              <a:solidFill>
                <a:schemeClr val="dk2"/>
              </a:solidFill>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800">
                <a:latin typeface="Calibri"/>
                <a:ea typeface="Calibri"/>
                <a:cs typeface="Calibri"/>
                <a:sym typeface="Calibri"/>
              </a:rPr>
              <a:t>During the Fall of 2022, PED staff put forth a graduation proposal to the NM Legislature that would require students to the pass a course and participate in all required state assessments in order graduate</a:t>
            </a:r>
            <a:endParaRPr sz="18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sz="1800">
                <a:latin typeface="Calibri"/>
                <a:ea typeface="Calibri"/>
                <a:cs typeface="Calibri"/>
                <a:sym typeface="Calibri"/>
              </a:rPr>
              <a:t>Currently, all </a:t>
            </a:r>
            <a:r>
              <a:rPr lang="en" sz="1800">
                <a:solidFill>
                  <a:schemeClr val="accent2"/>
                </a:solidFill>
                <a:latin typeface="Calibri"/>
                <a:ea typeface="Calibri"/>
                <a:cs typeface="Calibri"/>
                <a:sym typeface="Calibri"/>
              </a:rPr>
              <a:t>cohorts 2024 </a:t>
            </a:r>
            <a:r>
              <a:rPr lang="en" sz="1800">
                <a:latin typeface="Calibri"/>
                <a:ea typeface="Calibri"/>
                <a:cs typeface="Calibri"/>
                <a:sym typeface="Calibri"/>
              </a:rPr>
              <a:t>and beyond will need to demonstrate competency</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5"/>
          <p:cNvSpPr txBox="1">
            <a:spLocks noGrp="1"/>
          </p:cNvSpPr>
          <p:nvPr>
            <p:ph type="body" idx="1"/>
          </p:nvPr>
        </p:nvSpPr>
        <p:spPr>
          <a:xfrm>
            <a:off x="971550" y="1371600"/>
            <a:ext cx="7200900" cy="3257700"/>
          </a:xfrm>
          <a:prstGeom prst="rect">
            <a:avLst/>
          </a:prstGeom>
        </p:spPr>
        <p:txBody>
          <a:bodyPr spcFirstLastPara="1" wrap="square" lIns="68575" tIns="34275" rIns="68575" bIns="34275" anchor="t" anchorCtr="0">
            <a:normAutofit/>
          </a:bodyPr>
          <a:lstStyle/>
          <a:p>
            <a:pPr marL="0" lvl="0" indent="0" algn="l" rtl="0">
              <a:spcBef>
                <a:spcPts val="1400"/>
              </a:spcBef>
              <a:spcAft>
                <a:spcPts val="0"/>
              </a:spcAft>
              <a:buNone/>
            </a:pPr>
            <a:endParaRPr/>
          </a:p>
        </p:txBody>
      </p:sp>
      <p:sp>
        <p:nvSpPr>
          <p:cNvPr id="589" name="Google Shape;589;p85"/>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11</a:t>
            </a:fld>
            <a:endParaRPr/>
          </a:p>
        </p:txBody>
      </p:sp>
      <p:pic>
        <p:nvPicPr>
          <p:cNvPr id="590" name="Google Shape;590;p85"/>
          <p:cNvPicPr preferRelativeResize="0"/>
          <p:nvPr/>
        </p:nvPicPr>
        <p:blipFill>
          <a:blip r:embed="rId3">
            <a:alphaModFix/>
          </a:blip>
          <a:stretch>
            <a:fillRect/>
          </a:stretch>
        </p:blipFill>
        <p:spPr>
          <a:xfrm>
            <a:off x="342674" y="1174975"/>
            <a:ext cx="8190176" cy="3606274"/>
          </a:xfrm>
          <a:prstGeom prst="rect">
            <a:avLst/>
          </a:prstGeom>
          <a:noFill/>
          <a:ln>
            <a:noFill/>
          </a:ln>
        </p:spPr>
      </p:pic>
      <p:sp>
        <p:nvSpPr>
          <p:cNvPr id="591" name="Google Shape;591;p85"/>
          <p:cNvSpPr txBox="1">
            <a:spLocks noGrp="1"/>
          </p:cNvSpPr>
          <p:nvPr>
            <p:ph type="title"/>
          </p:nvPr>
        </p:nvSpPr>
        <p:spPr>
          <a:xfrm>
            <a:off x="345850" y="364250"/>
            <a:ext cx="8349600" cy="777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2700"/>
              <a:buFont typeface="Calibri"/>
              <a:buNone/>
            </a:pPr>
            <a:r>
              <a:rPr lang="en" sz="2700" b="1"/>
              <a:t>Future Graduation Requirements: TBD</a:t>
            </a:r>
            <a:endParaRPr sz="2700"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86"/>
          <p:cNvSpPr txBox="1">
            <a:spLocks noGrp="1"/>
          </p:cNvSpPr>
          <p:nvPr>
            <p:ph type="title"/>
          </p:nvPr>
        </p:nvSpPr>
        <p:spPr>
          <a:xfrm>
            <a:off x="514675" y="132400"/>
            <a:ext cx="8357400" cy="7776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
              <a:t>Cohort 2024 Graduation Demonstration of Competency</a:t>
            </a:r>
            <a:endParaRPr/>
          </a:p>
        </p:txBody>
      </p:sp>
      <p:sp>
        <p:nvSpPr>
          <p:cNvPr id="597" name="Google Shape;597;p86"/>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12</a:t>
            </a:fld>
            <a:endParaRPr/>
          </a:p>
        </p:txBody>
      </p:sp>
      <p:pic>
        <p:nvPicPr>
          <p:cNvPr id="598" name="Google Shape;598;p86"/>
          <p:cNvPicPr preferRelativeResize="0"/>
          <p:nvPr/>
        </p:nvPicPr>
        <p:blipFill>
          <a:blip r:embed="rId3">
            <a:alphaModFix/>
          </a:blip>
          <a:stretch>
            <a:fillRect/>
          </a:stretch>
        </p:blipFill>
        <p:spPr>
          <a:xfrm>
            <a:off x="640900" y="1282200"/>
            <a:ext cx="7258574" cy="38612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7"/>
          <p:cNvSpPr txBox="1">
            <a:spLocks noGrp="1"/>
          </p:cNvSpPr>
          <p:nvPr>
            <p:ph type="title"/>
          </p:nvPr>
        </p:nvSpPr>
        <p:spPr>
          <a:xfrm>
            <a:off x="345850" y="364250"/>
            <a:ext cx="8349600" cy="777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2700"/>
              <a:buFont typeface="Calibri"/>
              <a:buNone/>
            </a:pPr>
            <a:r>
              <a:rPr lang="en" sz="2700" b="1"/>
              <a:t>New Mexico’s Federal ESSA (Title 1) Assessments*</a:t>
            </a:r>
            <a:endParaRPr sz="2700" b="1"/>
          </a:p>
        </p:txBody>
      </p:sp>
      <p:sp>
        <p:nvSpPr>
          <p:cNvPr id="605" name="Google Shape;605;p87"/>
          <p:cNvSpPr txBox="1">
            <a:spLocks noGrp="1"/>
          </p:cNvSpPr>
          <p:nvPr>
            <p:ph type="sldNum" idx="12"/>
          </p:nvPr>
        </p:nvSpPr>
        <p:spPr>
          <a:xfrm>
            <a:off x="1348742" y="4767264"/>
            <a:ext cx="350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sp>
        <p:nvSpPr>
          <p:cNvPr id="606" name="Google Shape;606;p87"/>
          <p:cNvSpPr/>
          <p:nvPr/>
        </p:nvSpPr>
        <p:spPr>
          <a:xfrm>
            <a:off x="2434984" y="1884936"/>
            <a:ext cx="2030400" cy="485100"/>
          </a:xfrm>
          <a:prstGeom prst="roundRect">
            <a:avLst>
              <a:gd name="adj" fmla="val 16667"/>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rgbClr val="FFFFFF"/>
                </a:solidFill>
                <a:latin typeface="Calibri"/>
                <a:ea typeface="Calibri"/>
                <a:cs typeface="Calibri"/>
                <a:sym typeface="Calibri"/>
              </a:rPr>
              <a:t>Measures of Student Success &amp; Achievement (MSSA)</a:t>
            </a:r>
            <a:endParaRPr sz="1100"/>
          </a:p>
        </p:txBody>
      </p:sp>
      <p:sp>
        <p:nvSpPr>
          <p:cNvPr id="607" name="Google Shape;607;p87"/>
          <p:cNvSpPr txBox="1"/>
          <p:nvPr/>
        </p:nvSpPr>
        <p:spPr>
          <a:xfrm>
            <a:off x="2548586" y="2535405"/>
            <a:ext cx="1783200" cy="284700"/>
          </a:xfrm>
          <a:prstGeom prst="rect">
            <a:avLst/>
          </a:prstGeom>
          <a:solidFill>
            <a:schemeClr val="l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Math 3-8</a:t>
            </a:r>
            <a:endParaRPr sz="1100"/>
          </a:p>
        </p:txBody>
      </p:sp>
      <p:sp>
        <p:nvSpPr>
          <p:cNvPr id="608" name="Google Shape;608;p87"/>
          <p:cNvSpPr txBox="1"/>
          <p:nvPr/>
        </p:nvSpPr>
        <p:spPr>
          <a:xfrm>
            <a:off x="6979942" y="2541831"/>
            <a:ext cx="1783200" cy="284700"/>
          </a:xfrm>
          <a:prstGeom prst="rect">
            <a:avLst/>
          </a:prstGeom>
          <a:solidFill>
            <a:srgbClr val="F9E6A0"/>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Math 3-8, &amp; 11</a:t>
            </a:r>
            <a:endParaRPr sz="1100"/>
          </a:p>
        </p:txBody>
      </p:sp>
      <p:sp>
        <p:nvSpPr>
          <p:cNvPr id="609" name="Google Shape;609;p87"/>
          <p:cNvSpPr txBox="1"/>
          <p:nvPr/>
        </p:nvSpPr>
        <p:spPr>
          <a:xfrm>
            <a:off x="6979940" y="2893117"/>
            <a:ext cx="1783200" cy="284700"/>
          </a:xfrm>
          <a:prstGeom prst="rect">
            <a:avLst/>
          </a:prstGeom>
          <a:solidFill>
            <a:srgbClr val="F9E6A0"/>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Science 5, 8, &amp; 11</a:t>
            </a:r>
            <a:endParaRPr sz="1100"/>
          </a:p>
        </p:txBody>
      </p:sp>
      <p:sp>
        <p:nvSpPr>
          <p:cNvPr id="610" name="Google Shape;610;p87"/>
          <p:cNvSpPr txBox="1"/>
          <p:nvPr/>
        </p:nvSpPr>
        <p:spPr>
          <a:xfrm>
            <a:off x="2548586" y="2902072"/>
            <a:ext cx="1783200" cy="284700"/>
          </a:xfrm>
          <a:prstGeom prst="rect">
            <a:avLst/>
          </a:prstGeom>
          <a:solidFill>
            <a:schemeClr val="l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ELA 3-8</a:t>
            </a:r>
            <a:endParaRPr sz="1100"/>
          </a:p>
        </p:txBody>
      </p:sp>
      <p:sp>
        <p:nvSpPr>
          <p:cNvPr id="611" name="Google Shape;611;p87"/>
          <p:cNvSpPr txBox="1"/>
          <p:nvPr/>
        </p:nvSpPr>
        <p:spPr>
          <a:xfrm>
            <a:off x="3744494" y="4017030"/>
            <a:ext cx="1783200" cy="284700"/>
          </a:xfrm>
          <a:prstGeom prst="rect">
            <a:avLst/>
          </a:prstGeom>
          <a:solidFill>
            <a:schemeClr val="l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Science 5, 8, 11</a:t>
            </a:r>
            <a:endParaRPr sz="1100"/>
          </a:p>
        </p:txBody>
      </p:sp>
      <p:sp>
        <p:nvSpPr>
          <p:cNvPr id="612" name="Google Shape;612;p87"/>
          <p:cNvSpPr txBox="1"/>
          <p:nvPr/>
        </p:nvSpPr>
        <p:spPr>
          <a:xfrm>
            <a:off x="6979940" y="3244402"/>
            <a:ext cx="1783200" cy="284700"/>
          </a:xfrm>
          <a:prstGeom prst="rect">
            <a:avLst/>
          </a:prstGeom>
          <a:solidFill>
            <a:srgbClr val="F9E6A0"/>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ELA 3-8, &amp; 11</a:t>
            </a:r>
            <a:endParaRPr sz="1100"/>
          </a:p>
        </p:txBody>
      </p:sp>
      <p:sp>
        <p:nvSpPr>
          <p:cNvPr id="613" name="Google Shape;613;p87"/>
          <p:cNvSpPr/>
          <p:nvPr/>
        </p:nvSpPr>
        <p:spPr>
          <a:xfrm>
            <a:off x="6979939" y="1829944"/>
            <a:ext cx="1783200" cy="485100"/>
          </a:xfrm>
          <a:prstGeom prst="roundRect">
            <a:avLst>
              <a:gd name="adj" fmla="val 16667"/>
            </a:avLst>
          </a:prstGeom>
          <a:solidFill>
            <a:schemeClr val="accent2"/>
          </a:solidFill>
          <a:ln w="9525" cap="flat" cmpd="sng">
            <a:solidFill>
              <a:schemeClr val="accent3"/>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rgbClr val="FFFFFF"/>
                </a:solidFill>
                <a:latin typeface="Calibri"/>
                <a:ea typeface="Calibri"/>
                <a:cs typeface="Calibri"/>
                <a:sym typeface="Calibri"/>
              </a:rPr>
              <a:t>Dynamic Learning Maps (DLM)</a:t>
            </a:r>
            <a:endParaRPr sz="1100"/>
          </a:p>
        </p:txBody>
      </p:sp>
      <p:sp>
        <p:nvSpPr>
          <p:cNvPr id="614" name="Google Shape;614;p87"/>
          <p:cNvSpPr/>
          <p:nvPr/>
        </p:nvSpPr>
        <p:spPr>
          <a:xfrm>
            <a:off x="3734718" y="3424680"/>
            <a:ext cx="1783200" cy="485100"/>
          </a:xfrm>
          <a:prstGeom prst="roundRect">
            <a:avLst>
              <a:gd name="adj" fmla="val 16667"/>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rgbClr val="FFFFFF"/>
                </a:solidFill>
                <a:latin typeface="Calibri"/>
                <a:ea typeface="Calibri"/>
                <a:cs typeface="Calibri"/>
                <a:sym typeface="Calibri"/>
              </a:rPr>
              <a:t>Assessment of Science Readiness (ASR)</a:t>
            </a:r>
            <a:endParaRPr sz="1100"/>
          </a:p>
        </p:txBody>
      </p:sp>
      <p:sp>
        <p:nvSpPr>
          <p:cNvPr id="615" name="Google Shape;615;p87"/>
          <p:cNvSpPr/>
          <p:nvPr/>
        </p:nvSpPr>
        <p:spPr>
          <a:xfrm>
            <a:off x="4784517" y="1850111"/>
            <a:ext cx="1783200" cy="510900"/>
          </a:xfrm>
          <a:prstGeom prst="roundRect">
            <a:avLst>
              <a:gd name="adj" fmla="val 16667"/>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rgbClr val="FFFFFF"/>
                </a:solidFill>
                <a:latin typeface="Calibri"/>
                <a:ea typeface="Calibri"/>
                <a:cs typeface="Calibri"/>
                <a:sym typeface="Calibri"/>
              </a:rPr>
              <a:t>SAT School Day</a:t>
            </a:r>
            <a:endParaRPr sz="1100"/>
          </a:p>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616" name="Google Shape;616;p87"/>
          <p:cNvSpPr txBox="1"/>
          <p:nvPr/>
        </p:nvSpPr>
        <p:spPr>
          <a:xfrm>
            <a:off x="4784518" y="2564017"/>
            <a:ext cx="1783200" cy="284700"/>
          </a:xfrm>
          <a:prstGeom prst="rect">
            <a:avLst/>
          </a:prstGeom>
          <a:solidFill>
            <a:schemeClr val="l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Math 11</a:t>
            </a:r>
            <a:endParaRPr sz="1100"/>
          </a:p>
        </p:txBody>
      </p:sp>
      <p:sp>
        <p:nvSpPr>
          <p:cNvPr id="617" name="Google Shape;617;p87"/>
          <p:cNvSpPr txBox="1"/>
          <p:nvPr/>
        </p:nvSpPr>
        <p:spPr>
          <a:xfrm>
            <a:off x="4784518" y="2952271"/>
            <a:ext cx="1783200" cy="284700"/>
          </a:xfrm>
          <a:prstGeom prst="rect">
            <a:avLst/>
          </a:prstGeom>
          <a:solidFill>
            <a:schemeClr val="l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Reading 11</a:t>
            </a:r>
            <a:endParaRPr sz="1100"/>
          </a:p>
        </p:txBody>
      </p:sp>
      <p:sp>
        <p:nvSpPr>
          <p:cNvPr id="618" name="Google Shape;618;p87"/>
          <p:cNvSpPr/>
          <p:nvPr/>
        </p:nvSpPr>
        <p:spPr>
          <a:xfrm>
            <a:off x="345859" y="1891367"/>
            <a:ext cx="1783200" cy="485100"/>
          </a:xfrm>
          <a:prstGeom prst="roundRect">
            <a:avLst>
              <a:gd name="adj" fmla="val 16667"/>
            </a:avLst>
          </a:prstGeom>
          <a:solidFill>
            <a:schemeClr val="accent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 sz="1200">
                <a:solidFill>
                  <a:srgbClr val="FFFFFF"/>
                </a:solidFill>
                <a:latin typeface="Calibri"/>
                <a:ea typeface="Calibri"/>
                <a:cs typeface="Calibri"/>
                <a:sym typeface="Calibri"/>
              </a:rPr>
              <a:t>ACCESS for ELLs</a:t>
            </a:r>
            <a:endParaRPr sz="120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None/>
            </a:pPr>
            <a:endParaRPr sz="1200">
              <a:solidFill>
                <a:srgbClr val="FFFFFF"/>
              </a:solidFill>
              <a:latin typeface="Calibri"/>
              <a:ea typeface="Calibri"/>
              <a:cs typeface="Calibri"/>
              <a:sym typeface="Calibri"/>
            </a:endParaRPr>
          </a:p>
        </p:txBody>
      </p:sp>
      <p:sp>
        <p:nvSpPr>
          <p:cNvPr id="619" name="Google Shape;619;p87"/>
          <p:cNvSpPr txBox="1"/>
          <p:nvPr/>
        </p:nvSpPr>
        <p:spPr>
          <a:xfrm>
            <a:off x="345859" y="2560981"/>
            <a:ext cx="1783200" cy="284700"/>
          </a:xfrm>
          <a:prstGeom prst="rect">
            <a:avLst/>
          </a:prstGeom>
          <a:solidFill>
            <a:schemeClr val="l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a:solidFill>
                  <a:schemeClr val="dk1"/>
                </a:solidFill>
                <a:latin typeface="Calibri"/>
                <a:ea typeface="Calibri"/>
                <a:cs typeface="Calibri"/>
                <a:sym typeface="Calibri"/>
              </a:rPr>
              <a:t>ELP K-12</a:t>
            </a:r>
            <a:endParaRPr>
              <a:solidFill>
                <a:schemeClr val="dk1"/>
              </a:solidFill>
              <a:latin typeface="Calibri"/>
              <a:ea typeface="Calibri"/>
              <a:cs typeface="Calibri"/>
              <a:sym typeface="Calibri"/>
            </a:endParaRPr>
          </a:p>
        </p:txBody>
      </p:sp>
      <p:sp>
        <p:nvSpPr>
          <p:cNvPr id="620" name="Google Shape;620;p87"/>
          <p:cNvSpPr/>
          <p:nvPr/>
        </p:nvSpPr>
        <p:spPr>
          <a:xfrm>
            <a:off x="6944478" y="4000577"/>
            <a:ext cx="1783200" cy="485100"/>
          </a:xfrm>
          <a:prstGeom prst="roundRect">
            <a:avLst>
              <a:gd name="adj" fmla="val 16667"/>
            </a:avLst>
          </a:prstGeom>
          <a:solidFill>
            <a:schemeClr val="accent2"/>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rgbClr val="FFFFFF"/>
                </a:solidFill>
                <a:latin typeface="Calibri"/>
                <a:ea typeface="Calibri"/>
                <a:cs typeface="Calibri"/>
                <a:sym typeface="Calibri"/>
              </a:rPr>
              <a:t>Alternate ACCESS for ELLs</a:t>
            </a:r>
            <a:endParaRPr sz="1200">
              <a:solidFill>
                <a:srgbClr val="FFFFFF"/>
              </a:solidFill>
              <a:latin typeface="Calibri"/>
              <a:ea typeface="Calibri"/>
              <a:cs typeface="Calibri"/>
              <a:sym typeface="Calibri"/>
            </a:endParaRPr>
          </a:p>
        </p:txBody>
      </p:sp>
      <p:sp>
        <p:nvSpPr>
          <p:cNvPr id="621" name="Google Shape;621;p87"/>
          <p:cNvSpPr txBox="1"/>
          <p:nvPr/>
        </p:nvSpPr>
        <p:spPr>
          <a:xfrm>
            <a:off x="6944479" y="4628764"/>
            <a:ext cx="1783200" cy="284700"/>
          </a:xfrm>
          <a:prstGeom prst="rect">
            <a:avLst/>
          </a:prstGeom>
          <a:solidFill>
            <a:srgbClr val="F9E6A0"/>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ELP* 1-12</a:t>
            </a:r>
            <a:endParaRPr sz="1100"/>
          </a:p>
        </p:txBody>
      </p:sp>
      <p:sp>
        <p:nvSpPr>
          <p:cNvPr id="622" name="Google Shape;622;p87"/>
          <p:cNvSpPr txBox="1"/>
          <p:nvPr/>
        </p:nvSpPr>
        <p:spPr>
          <a:xfrm>
            <a:off x="6726835" y="1174201"/>
            <a:ext cx="22134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595959"/>
                </a:solidFill>
                <a:latin typeface="Calibri"/>
                <a:ea typeface="Calibri"/>
                <a:cs typeface="Calibri"/>
                <a:sym typeface="Calibri"/>
              </a:rPr>
              <a:t>Only Those w/the Most Significant Cognitive Disabilities, Including ELs </a:t>
            </a:r>
            <a:endParaRPr sz="1100"/>
          </a:p>
        </p:txBody>
      </p:sp>
      <p:sp>
        <p:nvSpPr>
          <p:cNvPr id="623" name="Google Shape;623;p87"/>
          <p:cNvSpPr txBox="1"/>
          <p:nvPr/>
        </p:nvSpPr>
        <p:spPr>
          <a:xfrm>
            <a:off x="3187149" y="1185319"/>
            <a:ext cx="22662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595959"/>
                </a:solidFill>
                <a:latin typeface="Calibri"/>
                <a:ea typeface="Calibri"/>
                <a:cs typeface="Calibri"/>
                <a:sym typeface="Calibri"/>
              </a:rPr>
              <a:t>General Education, Including ELs &amp; Students w/Disabilities</a:t>
            </a:r>
            <a:endParaRPr sz="1100"/>
          </a:p>
        </p:txBody>
      </p:sp>
      <p:sp>
        <p:nvSpPr>
          <p:cNvPr id="624" name="Google Shape;624;p87"/>
          <p:cNvSpPr txBox="1"/>
          <p:nvPr/>
        </p:nvSpPr>
        <p:spPr>
          <a:xfrm>
            <a:off x="153886" y="1222957"/>
            <a:ext cx="22386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595959"/>
                </a:solidFill>
                <a:latin typeface="Calibri"/>
                <a:ea typeface="Calibri"/>
                <a:cs typeface="Calibri"/>
                <a:sym typeface="Calibri"/>
              </a:rPr>
              <a:t>Only ELs in General Education, Including Students w/Disabilities</a:t>
            </a:r>
            <a:endParaRPr sz="1100"/>
          </a:p>
        </p:txBody>
      </p:sp>
      <p:sp>
        <p:nvSpPr>
          <p:cNvPr id="625" name="Google Shape;625;p87"/>
          <p:cNvSpPr txBox="1"/>
          <p:nvPr/>
        </p:nvSpPr>
        <p:spPr>
          <a:xfrm>
            <a:off x="43537" y="2899161"/>
            <a:ext cx="2447400" cy="238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a:solidFill>
                  <a:srgbClr val="595959"/>
                </a:solidFill>
                <a:latin typeface="Calibri"/>
                <a:ea typeface="Calibri"/>
                <a:cs typeface="Calibri"/>
                <a:sym typeface="Calibri"/>
              </a:rPr>
              <a:t>ELP = English Language Proficiency </a:t>
            </a:r>
            <a:endParaRPr sz="1100"/>
          </a:p>
        </p:txBody>
      </p:sp>
      <p:cxnSp>
        <p:nvCxnSpPr>
          <p:cNvPr id="626" name="Google Shape;626;p87"/>
          <p:cNvCxnSpPr/>
          <p:nvPr/>
        </p:nvCxnSpPr>
        <p:spPr>
          <a:xfrm>
            <a:off x="2358523" y="1321258"/>
            <a:ext cx="0" cy="3597300"/>
          </a:xfrm>
          <a:prstGeom prst="straightConnector1">
            <a:avLst/>
          </a:prstGeom>
          <a:noFill/>
          <a:ln w="38100" cap="flat" cmpd="sng">
            <a:solidFill>
              <a:srgbClr val="797979"/>
            </a:solidFill>
            <a:prstDash val="solid"/>
            <a:miter lim="800000"/>
            <a:headEnd type="none" w="sm" len="sm"/>
            <a:tailEnd type="none" w="sm" len="sm"/>
          </a:ln>
        </p:spPr>
      </p:cxnSp>
      <p:cxnSp>
        <p:nvCxnSpPr>
          <p:cNvPr id="627" name="Google Shape;627;p87"/>
          <p:cNvCxnSpPr/>
          <p:nvPr/>
        </p:nvCxnSpPr>
        <p:spPr>
          <a:xfrm>
            <a:off x="6726835" y="1292080"/>
            <a:ext cx="0" cy="3597300"/>
          </a:xfrm>
          <a:prstGeom prst="straightConnector1">
            <a:avLst/>
          </a:prstGeom>
          <a:noFill/>
          <a:ln w="38100" cap="flat" cmpd="sng">
            <a:solidFill>
              <a:srgbClr val="797979"/>
            </a:solidFill>
            <a:prstDash val="solid"/>
            <a:miter lim="800000"/>
            <a:headEnd type="none" w="sm" len="sm"/>
            <a:tailEnd type="none" w="sm" len="sm"/>
          </a:ln>
        </p:spPr>
      </p:cxnSp>
      <p:sp>
        <p:nvSpPr>
          <p:cNvPr id="628" name="Google Shape;628;p87"/>
          <p:cNvSpPr txBox="1"/>
          <p:nvPr/>
        </p:nvSpPr>
        <p:spPr>
          <a:xfrm>
            <a:off x="6646556" y="3589645"/>
            <a:ext cx="23739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1">
                <a:solidFill>
                  <a:srgbClr val="595959"/>
                </a:solidFill>
                <a:latin typeface="Calibri"/>
                <a:ea typeface="Calibri"/>
                <a:cs typeface="Calibri"/>
                <a:sym typeface="Calibri"/>
              </a:rPr>
              <a:t>Only ELs w/the Most Significant Cognitive Disabilities</a:t>
            </a:r>
            <a:endParaRPr sz="1100"/>
          </a:p>
        </p:txBody>
      </p:sp>
      <p:pic>
        <p:nvPicPr>
          <p:cNvPr id="629" name="Google Shape;629;p87"/>
          <p:cNvPicPr preferRelativeResize="0"/>
          <p:nvPr/>
        </p:nvPicPr>
        <p:blipFill rotWithShape="1">
          <a:blip r:embed="rId3">
            <a:alphaModFix/>
          </a:blip>
          <a:srcRect l="-9159" r="-10"/>
          <a:stretch/>
        </p:blipFill>
        <p:spPr>
          <a:xfrm>
            <a:off x="244914" y="3808935"/>
            <a:ext cx="1155600" cy="10128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630" name="Google Shape;630;p87"/>
          <p:cNvSpPr txBox="1"/>
          <p:nvPr/>
        </p:nvSpPr>
        <p:spPr>
          <a:xfrm>
            <a:off x="153886" y="3667300"/>
            <a:ext cx="288900" cy="484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700">
                <a:solidFill>
                  <a:schemeClr val="dk1"/>
                </a:solidFill>
                <a:latin typeface="Book Antiqua"/>
                <a:ea typeface="Book Antiqua"/>
                <a:cs typeface="Book Antiqua"/>
                <a:sym typeface="Book Antiqua"/>
              </a:rPr>
              <a:t>*</a:t>
            </a:r>
            <a:endParaRPr sz="2700">
              <a:solidFill>
                <a:schemeClr val="dk1"/>
              </a:solidFill>
              <a:latin typeface="Book Antiqua"/>
              <a:ea typeface="Book Antiqua"/>
              <a:cs typeface="Book Antiqua"/>
              <a:sym typeface="Book Antiqua"/>
            </a:endParaRPr>
          </a:p>
        </p:txBody>
      </p:sp>
      <p:sp>
        <p:nvSpPr>
          <p:cNvPr id="631" name="Google Shape;631;p87"/>
          <p:cNvSpPr txBox="1">
            <a:spLocks noGrp="1"/>
          </p:cNvSpPr>
          <p:nvPr>
            <p:ph type="sldNum" idx="12"/>
          </p:nvPr>
        </p:nvSpPr>
        <p:spPr>
          <a:xfrm>
            <a:off x="8042275" y="4835374"/>
            <a:ext cx="1028700" cy="2058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800"/>
              <a:buNone/>
            </a:pPr>
            <a:fld id="{00000000-1234-1234-1234-123412341234}" type="slidenum">
              <a:rPr lang="en" sz="1300">
                <a:solidFill>
                  <a:schemeClr val="dk2"/>
                </a:solidFill>
                <a:latin typeface="Calibri"/>
                <a:ea typeface="Calibri"/>
                <a:cs typeface="Calibri"/>
                <a:sym typeface="Calibri"/>
              </a:rPr>
              <a:t>13</a:t>
            </a:fld>
            <a:endParaRPr sz="1300">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8"/>
          <p:cNvSpPr txBox="1">
            <a:spLocks noGrp="1"/>
          </p:cNvSpPr>
          <p:nvPr>
            <p:ph type="title"/>
          </p:nvPr>
        </p:nvSpPr>
        <p:spPr>
          <a:xfrm>
            <a:off x="415625" y="361044"/>
            <a:ext cx="7200900" cy="777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2"/>
              </a:buClr>
              <a:buSzPts val="1100"/>
              <a:buFont typeface="Arial"/>
              <a:buNone/>
            </a:pPr>
            <a:r>
              <a:rPr lang="en" b="1"/>
              <a:t>Presenting the New DTC Workspace</a:t>
            </a:r>
            <a:endParaRPr b="1"/>
          </a:p>
        </p:txBody>
      </p:sp>
      <p:sp>
        <p:nvSpPr>
          <p:cNvPr id="638" name="Google Shape;638;p88"/>
          <p:cNvSpPr txBox="1">
            <a:spLocks noGrp="1"/>
          </p:cNvSpPr>
          <p:nvPr>
            <p:ph type="sldNum" idx="12"/>
          </p:nvPr>
        </p:nvSpPr>
        <p:spPr>
          <a:xfrm>
            <a:off x="1348742" y="4767264"/>
            <a:ext cx="350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sp>
        <p:nvSpPr>
          <p:cNvPr id="639" name="Google Shape;639;p88"/>
          <p:cNvSpPr txBox="1"/>
          <p:nvPr/>
        </p:nvSpPr>
        <p:spPr>
          <a:xfrm>
            <a:off x="415625" y="1190600"/>
            <a:ext cx="4483200" cy="900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endParaRPr sz="1800">
              <a:solidFill>
                <a:schemeClr val="dk2"/>
              </a:solidFill>
              <a:latin typeface="Calibri"/>
              <a:ea typeface="Calibri"/>
              <a:cs typeface="Calibri"/>
              <a:sym typeface="Calibri"/>
            </a:endParaRPr>
          </a:p>
          <a:p>
            <a:pPr marL="342900" marR="0" lvl="3"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640" name="Google Shape;640;p88"/>
          <p:cNvSpPr txBox="1">
            <a:spLocks noGrp="1"/>
          </p:cNvSpPr>
          <p:nvPr>
            <p:ph type="sldNum" idx="12"/>
          </p:nvPr>
        </p:nvSpPr>
        <p:spPr>
          <a:xfrm>
            <a:off x="7914925" y="4830774"/>
            <a:ext cx="1028700" cy="2058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800"/>
              <a:buNone/>
            </a:pPr>
            <a:fld id="{00000000-1234-1234-1234-123412341234}" type="slidenum">
              <a:rPr lang="en" sz="1300">
                <a:solidFill>
                  <a:schemeClr val="dk2"/>
                </a:solidFill>
                <a:latin typeface="Calibri"/>
                <a:ea typeface="Calibri"/>
                <a:cs typeface="Calibri"/>
                <a:sym typeface="Calibri"/>
              </a:rPr>
              <a:t>14</a:t>
            </a:fld>
            <a:endParaRPr sz="1300">
              <a:solidFill>
                <a:schemeClr val="dk2"/>
              </a:solidFill>
              <a:latin typeface="Calibri"/>
              <a:ea typeface="Calibri"/>
              <a:cs typeface="Calibri"/>
              <a:sym typeface="Calibri"/>
            </a:endParaRPr>
          </a:p>
        </p:txBody>
      </p:sp>
      <p:sp>
        <p:nvSpPr>
          <p:cNvPr id="641" name="Google Shape;641;p88"/>
          <p:cNvSpPr txBox="1"/>
          <p:nvPr/>
        </p:nvSpPr>
        <p:spPr>
          <a:xfrm>
            <a:off x="6923000" y="2279225"/>
            <a:ext cx="224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642" name="Google Shape;642;p88"/>
          <p:cNvPicPr preferRelativeResize="0"/>
          <p:nvPr/>
        </p:nvPicPr>
        <p:blipFill>
          <a:blip r:embed="rId3">
            <a:alphaModFix/>
          </a:blip>
          <a:stretch>
            <a:fillRect/>
          </a:stretch>
        </p:blipFill>
        <p:spPr>
          <a:xfrm>
            <a:off x="415626" y="1378925"/>
            <a:ext cx="3087518" cy="3140463"/>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643" name="Google Shape;643;p88"/>
          <p:cNvPicPr preferRelativeResize="0"/>
          <p:nvPr/>
        </p:nvPicPr>
        <p:blipFill>
          <a:blip r:embed="rId4">
            <a:alphaModFix/>
          </a:blip>
          <a:stretch>
            <a:fillRect/>
          </a:stretch>
        </p:blipFill>
        <p:spPr>
          <a:xfrm>
            <a:off x="5254350" y="2279225"/>
            <a:ext cx="3201550" cy="2747799"/>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644" name="Google Shape;644;p88"/>
          <p:cNvPicPr preferRelativeResize="0"/>
          <p:nvPr/>
        </p:nvPicPr>
        <p:blipFill>
          <a:blip r:embed="rId5">
            <a:alphaModFix/>
          </a:blip>
          <a:stretch>
            <a:fillRect/>
          </a:stretch>
        </p:blipFill>
        <p:spPr>
          <a:xfrm>
            <a:off x="4055350" y="2279225"/>
            <a:ext cx="1199000" cy="2747799"/>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645" name="Google Shape;645;p88"/>
          <p:cNvPicPr preferRelativeResize="0"/>
          <p:nvPr/>
        </p:nvPicPr>
        <p:blipFill>
          <a:blip r:embed="rId6">
            <a:alphaModFix/>
          </a:blip>
          <a:stretch>
            <a:fillRect/>
          </a:stretch>
        </p:blipFill>
        <p:spPr>
          <a:xfrm>
            <a:off x="4055350" y="1378925"/>
            <a:ext cx="4400549" cy="90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89"/>
          <p:cNvSpPr txBox="1"/>
          <p:nvPr/>
        </p:nvSpPr>
        <p:spPr>
          <a:xfrm>
            <a:off x="477493" y="503953"/>
            <a:ext cx="67263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lt1"/>
                </a:solidFill>
                <a:latin typeface="Calibri"/>
                <a:ea typeface="Calibri"/>
                <a:cs typeface="Calibri"/>
                <a:sym typeface="Calibri"/>
              </a:rPr>
              <a:t>DTC Responsibilities: Communication </a:t>
            </a:r>
            <a:endParaRPr sz="2700" b="0" i="0" u="none" strike="noStrike" cap="none">
              <a:solidFill>
                <a:srgbClr val="000000"/>
              </a:solidFill>
              <a:latin typeface="Arial"/>
              <a:ea typeface="Arial"/>
              <a:cs typeface="Arial"/>
              <a:sym typeface="Arial"/>
            </a:endParaRPr>
          </a:p>
        </p:txBody>
      </p:sp>
      <p:sp>
        <p:nvSpPr>
          <p:cNvPr id="651" name="Google Shape;651;p89"/>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15</a:t>
            </a:fld>
            <a:endParaRPr sz="1300">
              <a:solidFill>
                <a:schemeClr val="dk2"/>
              </a:solidFill>
              <a:latin typeface="Calibri"/>
              <a:ea typeface="Calibri"/>
              <a:cs typeface="Calibri"/>
              <a:sym typeface="Calibri"/>
            </a:endParaRPr>
          </a:p>
        </p:txBody>
      </p:sp>
      <p:sp>
        <p:nvSpPr>
          <p:cNvPr id="652" name="Google Shape;652;p89"/>
          <p:cNvSpPr txBox="1"/>
          <p:nvPr/>
        </p:nvSpPr>
        <p:spPr>
          <a:xfrm>
            <a:off x="5238750" y="1479950"/>
            <a:ext cx="3567600" cy="2647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2000">
                <a:latin typeface="Calibri"/>
                <a:ea typeface="Calibri"/>
                <a:cs typeface="Calibri"/>
                <a:sym typeface="Calibri"/>
              </a:rPr>
              <a:t>DTCs are responsible for creating a communication flow between the Assessment Bureau and assessment vendors to STCs, TAs, staff, parents, and community members.</a:t>
            </a:r>
            <a:endParaRPr sz="2000">
              <a:latin typeface="Calibri"/>
              <a:ea typeface="Calibri"/>
              <a:cs typeface="Calibri"/>
              <a:sym typeface="Calibri"/>
            </a:endParaRPr>
          </a:p>
          <a:p>
            <a:pPr marL="457200" lvl="0" indent="0" algn="l" rtl="0">
              <a:spcBef>
                <a:spcPts val="0"/>
              </a:spcBef>
              <a:spcAft>
                <a:spcPts val="0"/>
              </a:spcAft>
              <a:buNone/>
            </a:pPr>
            <a:endParaRPr sz="2000">
              <a:latin typeface="Calibri"/>
              <a:ea typeface="Calibri"/>
              <a:cs typeface="Calibri"/>
              <a:sym typeface="Calibri"/>
            </a:endParaRPr>
          </a:p>
        </p:txBody>
      </p:sp>
      <p:pic>
        <p:nvPicPr>
          <p:cNvPr id="653" name="Google Shape;653;p89"/>
          <p:cNvPicPr preferRelativeResize="0"/>
          <p:nvPr/>
        </p:nvPicPr>
        <p:blipFill>
          <a:blip r:embed="rId3">
            <a:alphaModFix/>
          </a:blip>
          <a:stretch>
            <a:fillRect/>
          </a:stretch>
        </p:blipFill>
        <p:spPr>
          <a:xfrm>
            <a:off x="296775" y="1374075"/>
            <a:ext cx="2839500" cy="3183076"/>
          </a:xfrm>
          <a:prstGeom prst="rect">
            <a:avLst/>
          </a:prstGeom>
          <a:noFill/>
          <a:ln w="9525" cap="flat" cmpd="sng">
            <a:solidFill>
              <a:srgbClr val="898989"/>
            </a:solidFill>
            <a:prstDash val="solid"/>
            <a:round/>
            <a:headEnd type="none" w="sm" len="sm"/>
            <a:tailEnd type="none" w="sm" len="sm"/>
          </a:ln>
          <a:effectLst>
            <a:outerShdw blurRad="57150" dist="114300" dir="5400000" algn="bl" rotWithShape="0">
              <a:srgbClr val="000000">
                <a:alpha val="50000"/>
              </a:srgbClr>
            </a:outerShdw>
          </a:effectLst>
        </p:spPr>
      </p:pic>
      <p:pic>
        <p:nvPicPr>
          <p:cNvPr id="654" name="Google Shape;654;p89"/>
          <p:cNvPicPr preferRelativeResize="0"/>
          <p:nvPr/>
        </p:nvPicPr>
        <p:blipFill>
          <a:blip r:embed="rId4">
            <a:alphaModFix/>
          </a:blip>
          <a:stretch>
            <a:fillRect/>
          </a:stretch>
        </p:blipFill>
        <p:spPr>
          <a:xfrm>
            <a:off x="2516475" y="1720250"/>
            <a:ext cx="2607975" cy="3183074"/>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655" name="Google Shape;655;p89"/>
          <p:cNvSpPr txBox="1"/>
          <p:nvPr/>
        </p:nvSpPr>
        <p:spPr>
          <a:xfrm>
            <a:off x="3289950" y="4230625"/>
            <a:ext cx="25641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DULCE INDEPENDENT SCHOOLS</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Katie Cachucha, DTC</a:t>
            </a:r>
            <a:endParaRPr sz="1000" i="1">
              <a:solidFill>
                <a:schemeClr val="lt1"/>
              </a:solidFill>
              <a:latin typeface="Calibri"/>
              <a:ea typeface="Calibri"/>
              <a:cs typeface="Calibri"/>
              <a:sym typeface="Calibri"/>
            </a:endParaRPr>
          </a:p>
        </p:txBody>
      </p:sp>
      <p:sp>
        <p:nvSpPr>
          <p:cNvPr id="656" name="Google Shape;656;p89"/>
          <p:cNvSpPr txBox="1"/>
          <p:nvPr/>
        </p:nvSpPr>
        <p:spPr>
          <a:xfrm>
            <a:off x="382250" y="3931750"/>
            <a:ext cx="2564100" cy="523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Calibri"/>
                <a:ea typeface="Calibri"/>
                <a:cs typeface="Calibri"/>
                <a:sym typeface="Calibri"/>
              </a:rPr>
              <a:t>ABQ. INSTITUTE OF MATH &amp; SCIENCE</a:t>
            </a:r>
            <a:endParaRPr sz="1200">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Samantha Quesada, former  DTC</a:t>
            </a:r>
            <a:endParaRPr sz="1000" i="1">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90"/>
          <p:cNvSpPr txBox="1"/>
          <p:nvPr/>
        </p:nvSpPr>
        <p:spPr>
          <a:xfrm>
            <a:off x="477493" y="503953"/>
            <a:ext cx="67263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lt1"/>
                </a:solidFill>
                <a:latin typeface="Calibri"/>
                <a:ea typeface="Calibri"/>
                <a:cs typeface="Calibri"/>
                <a:sym typeface="Calibri"/>
              </a:rPr>
              <a:t>DTC Responsibilities: Communication </a:t>
            </a:r>
            <a:endParaRPr sz="2700" b="0" i="0" u="none" strike="noStrike" cap="none">
              <a:solidFill>
                <a:srgbClr val="000000"/>
              </a:solidFill>
              <a:latin typeface="Arial"/>
              <a:ea typeface="Arial"/>
              <a:cs typeface="Arial"/>
              <a:sym typeface="Arial"/>
            </a:endParaRPr>
          </a:p>
        </p:txBody>
      </p:sp>
      <p:sp>
        <p:nvSpPr>
          <p:cNvPr id="662" name="Google Shape;662;p90"/>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16</a:t>
            </a:fld>
            <a:endParaRPr sz="1300">
              <a:solidFill>
                <a:schemeClr val="dk2"/>
              </a:solidFill>
              <a:latin typeface="Calibri"/>
              <a:ea typeface="Calibri"/>
              <a:cs typeface="Calibri"/>
              <a:sym typeface="Calibri"/>
            </a:endParaRPr>
          </a:p>
        </p:txBody>
      </p:sp>
      <p:sp>
        <p:nvSpPr>
          <p:cNvPr id="663" name="Google Shape;663;p90"/>
          <p:cNvSpPr txBox="1"/>
          <p:nvPr/>
        </p:nvSpPr>
        <p:spPr>
          <a:xfrm>
            <a:off x="477500" y="1209975"/>
            <a:ext cx="7804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Calibri"/>
                <a:ea typeface="Calibri"/>
                <a:cs typeface="Calibri"/>
                <a:sym typeface="Calibri"/>
              </a:rPr>
              <a:t>DTCs should use the 2022-23 Assessment Schedule to create a customized schedule to fit district needs. </a:t>
            </a:r>
            <a:endParaRPr sz="2000">
              <a:latin typeface="Calibri"/>
              <a:ea typeface="Calibri"/>
              <a:cs typeface="Calibri"/>
              <a:sym typeface="Calibri"/>
            </a:endParaRPr>
          </a:p>
        </p:txBody>
      </p:sp>
      <p:pic>
        <p:nvPicPr>
          <p:cNvPr id="664" name="Google Shape;664;p90"/>
          <p:cNvPicPr preferRelativeResize="0"/>
          <p:nvPr/>
        </p:nvPicPr>
        <p:blipFill>
          <a:blip r:embed="rId3">
            <a:alphaModFix/>
          </a:blip>
          <a:stretch>
            <a:fillRect/>
          </a:stretch>
        </p:blipFill>
        <p:spPr>
          <a:xfrm>
            <a:off x="3297750" y="2054177"/>
            <a:ext cx="2315249" cy="2618600"/>
          </a:xfrm>
          <a:prstGeom prst="rect">
            <a:avLst/>
          </a:prstGeom>
          <a:noFill/>
          <a:ln w="9525" cap="flat" cmpd="sng">
            <a:solidFill>
              <a:srgbClr val="898989"/>
            </a:solidFill>
            <a:prstDash val="solid"/>
            <a:round/>
            <a:headEnd type="none" w="sm" len="sm"/>
            <a:tailEnd type="none" w="sm" len="sm"/>
          </a:ln>
          <a:effectLst>
            <a:outerShdw blurRad="57150" dist="114300" dir="5400000" algn="bl" rotWithShape="0">
              <a:srgbClr val="000000">
                <a:alpha val="50000"/>
              </a:srgbClr>
            </a:outerShdw>
          </a:effectLst>
        </p:spPr>
      </p:pic>
      <p:pic>
        <p:nvPicPr>
          <p:cNvPr id="665" name="Google Shape;665;p90"/>
          <p:cNvPicPr preferRelativeResize="0"/>
          <p:nvPr/>
        </p:nvPicPr>
        <p:blipFill rotWithShape="1">
          <a:blip r:embed="rId4">
            <a:alphaModFix/>
          </a:blip>
          <a:srcRect b="36716"/>
          <a:stretch/>
        </p:blipFill>
        <p:spPr>
          <a:xfrm>
            <a:off x="237600" y="2448014"/>
            <a:ext cx="2671599" cy="2247725"/>
          </a:xfrm>
          <a:prstGeom prst="rect">
            <a:avLst/>
          </a:prstGeom>
          <a:noFill/>
          <a:ln w="9525" cap="flat" cmpd="sng">
            <a:solidFill>
              <a:srgbClr val="898989"/>
            </a:solidFill>
            <a:prstDash val="solid"/>
            <a:round/>
            <a:headEnd type="none" w="sm" len="sm"/>
            <a:tailEnd type="none" w="sm" len="sm"/>
          </a:ln>
          <a:effectLst>
            <a:outerShdw blurRad="57150" dist="114300" dir="5400000" algn="bl" rotWithShape="0">
              <a:srgbClr val="000000">
                <a:alpha val="50000"/>
              </a:srgbClr>
            </a:outerShdw>
          </a:effectLst>
        </p:spPr>
      </p:pic>
      <p:pic>
        <p:nvPicPr>
          <p:cNvPr id="666" name="Google Shape;666;p90"/>
          <p:cNvPicPr preferRelativeResize="0"/>
          <p:nvPr/>
        </p:nvPicPr>
        <p:blipFill>
          <a:blip r:embed="rId5">
            <a:alphaModFix/>
          </a:blip>
          <a:stretch>
            <a:fillRect/>
          </a:stretch>
        </p:blipFill>
        <p:spPr>
          <a:xfrm>
            <a:off x="6001550" y="2054175"/>
            <a:ext cx="2853400" cy="2618600"/>
          </a:xfrm>
          <a:prstGeom prst="rect">
            <a:avLst/>
          </a:prstGeom>
          <a:noFill/>
          <a:ln w="9525" cap="flat" cmpd="sng">
            <a:solidFill>
              <a:srgbClr val="898989"/>
            </a:solidFill>
            <a:prstDash val="solid"/>
            <a:round/>
            <a:headEnd type="none" w="sm" len="sm"/>
            <a:tailEnd type="none" w="sm" len="sm"/>
          </a:ln>
          <a:effectLst>
            <a:outerShdw blurRad="57150" dist="114300" dir="5400000" algn="bl" rotWithShape="0">
              <a:srgbClr val="000000">
                <a:alpha val="50000"/>
              </a:srgbClr>
            </a:outerShdw>
          </a:effectLst>
        </p:spPr>
      </p:pic>
      <p:sp>
        <p:nvSpPr>
          <p:cNvPr id="667" name="Google Shape;667;p90"/>
          <p:cNvSpPr txBox="1"/>
          <p:nvPr/>
        </p:nvSpPr>
        <p:spPr>
          <a:xfrm>
            <a:off x="3437450" y="3956775"/>
            <a:ext cx="25641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ALAMOGORDO PUBLIC SCHOOLS</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Carrie Rowe, DTC</a:t>
            </a:r>
            <a:endParaRPr sz="1000" i="1">
              <a:solidFill>
                <a:schemeClr val="lt1"/>
              </a:solidFill>
              <a:latin typeface="Calibri"/>
              <a:ea typeface="Calibri"/>
              <a:cs typeface="Calibri"/>
              <a:sym typeface="Calibri"/>
            </a:endParaRPr>
          </a:p>
        </p:txBody>
      </p:sp>
      <p:sp>
        <p:nvSpPr>
          <p:cNvPr id="668" name="Google Shape;668;p90"/>
          <p:cNvSpPr txBox="1"/>
          <p:nvPr/>
        </p:nvSpPr>
        <p:spPr>
          <a:xfrm>
            <a:off x="6441025" y="3964425"/>
            <a:ext cx="2564100" cy="5388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MAS CHARTER SCHOOL</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900" i="1">
                <a:solidFill>
                  <a:schemeClr val="lt1"/>
                </a:solidFill>
                <a:latin typeface="Calibri"/>
                <a:ea typeface="Calibri"/>
                <a:cs typeface="Calibri"/>
                <a:sym typeface="Calibri"/>
              </a:rPr>
              <a:t>Sherrye Hubbard, DTC</a:t>
            </a:r>
            <a:endParaRPr sz="900" i="1">
              <a:solidFill>
                <a:schemeClr val="lt1"/>
              </a:solidFill>
              <a:latin typeface="Calibri"/>
              <a:ea typeface="Calibri"/>
              <a:cs typeface="Calibri"/>
              <a:sym typeface="Calibri"/>
            </a:endParaRPr>
          </a:p>
        </p:txBody>
      </p:sp>
      <p:pic>
        <p:nvPicPr>
          <p:cNvPr id="669" name="Google Shape;669;p90"/>
          <p:cNvPicPr preferRelativeResize="0"/>
          <p:nvPr/>
        </p:nvPicPr>
        <p:blipFill>
          <a:blip r:embed="rId6">
            <a:alphaModFix/>
          </a:blip>
          <a:stretch>
            <a:fillRect/>
          </a:stretch>
        </p:blipFill>
        <p:spPr>
          <a:xfrm>
            <a:off x="55275" y="2054175"/>
            <a:ext cx="2853400" cy="350075"/>
          </a:xfrm>
          <a:prstGeom prst="rect">
            <a:avLst/>
          </a:prstGeom>
          <a:noFill/>
          <a:ln w="9525" cap="flat" cmpd="sng">
            <a:solidFill>
              <a:srgbClr val="898989"/>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91"/>
          <p:cNvSpPr txBox="1"/>
          <p:nvPr/>
        </p:nvSpPr>
        <p:spPr>
          <a:xfrm>
            <a:off x="477493" y="503953"/>
            <a:ext cx="67263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lt1"/>
                </a:solidFill>
                <a:latin typeface="Calibri"/>
                <a:ea typeface="Calibri"/>
                <a:cs typeface="Calibri"/>
                <a:sym typeface="Calibri"/>
              </a:rPr>
              <a:t>DTC Responsibilities: </a:t>
            </a:r>
            <a:r>
              <a:rPr lang="en" sz="2700" b="1">
                <a:solidFill>
                  <a:schemeClr val="lt1"/>
                </a:solidFill>
                <a:latin typeface="Calibri"/>
                <a:ea typeface="Calibri"/>
                <a:cs typeface="Calibri"/>
                <a:sym typeface="Calibri"/>
              </a:rPr>
              <a:t>Staff Training </a:t>
            </a:r>
            <a:endParaRPr sz="2700" b="0" i="0" u="none" strike="noStrike" cap="none">
              <a:solidFill>
                <a:srgbClr val="000000"/>
              </a:solidFill>
              <a:latin typeface="Arial"/>
              <a:ea typeface="Arial"/>
              <a:cs typeface="Arial"/>
              <a:sym typeface="Arial"/>
            </a:endParaRPr>
          </a:p>
        </p:txBody>
      </p:sp>
      <p:sp>
        <p:nvSpPr>
          <p:cNvPr id="675" name="Google Shape;675;p91"/>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17</a:t>
            </a:fld>
            <a:endParaRPr sz="1300">
              <a:solidFill>
                <a:schemeClr val="dk2"/>
              </a:solidFill>
              <a:latin typeface="Calibri"/>
              <a:ea typeface="Calibri"/>
              <a:cs typeface="Calibri"/>
              <a:sym typeface="Calibri"/>
            </a:endParaRPr>
          </a:p>
        </p:txBody>
      </p:sp>
      <p:pic>
        <p:nvPicPr>
          <p:cNvPr id="676" name="Google Shape;676;p91"/>
          <p:cNvPicPr preferRelativeResize="0"/>
          <p:nvPr/>
        </p:nvPicPr>
        <p:blipFill>
          <a:blip r:embed="rId3">
            <a:alphaModFix/>
          </a:blip>
          <a:stretch>
            <a:fillRect/>
          </a:stretch>
        </p:blipFill>
        <p:spPr>
          <a:xfrm>
            <a:off x="3648075" y="1267413"/>
            <a:ext cx="4329050" cy="2440850"/>
          </a:xfrm>
          <a:prstGeom prst="rect">
            <a:avLst/>
          </a:prstGeom>
          <a:noFill/>
          <a:ln>
            <a:noFill/>
          </a:ln>
          <a:effectLst>
            <a:outerShdw blurRad="57150" dist="114300" dir="5400000" algn="bl" rotWithShape="0">
              <a:srgbClr val="000000">
                <a:alpha val="50000"/>
              </a:srgbClr>
            </a:outerShdw>
          </a:effectLst>
        </p:spPr>
      </p:pic>
      <p:sp>
        <p:nvSpPr>
          <p:cNvPr id="677" name="Google Shape;677;p91"/>
          <p:cNvSpPr txBox="1"/>
          <p:nvPr/>
        </p:nvSpPr>
        <p:spPr>
          <a:xfrm>
            <a:off x="5885375" y="3051088"/>
            <a:ext cx="25641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BERNALILLO PUBLIC SCHOOLS</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Jennifer Trujillo, DTC</a:t>
            </a:r>
            <a:endParaRPr sz="1000" i="1">
              <a:solidFill>
                <a:schemeClr val="lt1"/>
              </a:solidFill>
              <a:latin typeface="Calibri"/>
              <a:ea typeface="Calibri"/>
              <a:cs typeface="Calibri"/>
              <a:sym typeface="Calibri"/>
            </a:endParaRPr>
          </a:p>
        </p:txBody>
      </p:sp>
      <p:pic>
        <p:nvPicPr>
          <p:cNvPr id="678" name="Google Shape;678;p91"/>
          <p:cNvPicPr preferRelativeResize="0"/>
          <p:nvPr/>
        </p:nvPicPr>
        <p:blipFill>
          <a:blip r:embed="rId4">
            <a:alphaModFix/>
          </a:blip>
          <a:stretch>
            <a:fillRect/>
          </a:stretch>
        </p:blipFill>
        <p:spPr>
          <a:xfrm>
            <a:off x="115376" y="1312011"/>
            <a:ext cx="1637669" cy="3306976"/>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679" name="Google Shape;679;p91"/>
          <p:cNvSpPr txBox="1"/>
          <p:nvPr/>
        </p:nvSpPr>
        <p:spPr>
          <a:xfrm>
            <a:off x="3981450" y="3829050"/>
            <a:ext cx="47625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Calibri"/>
                <a:ea typeface="Calibri"/>
                <a:cs typeface="Calibri"/>
                <a:sym typeface="Calibri"/>
              </a:rPr>
              <a:t>DTCs must ensure and document that all staff are adequately trained in test administration, test security, and testing accommodations.</a:t>
            </a:r>
            <a:endParaRPr sz="1900">
              <a:latin typeface="Calibri"/>
              <a:ea typeface="Calibri"/>
              <a:cs typeface="Calibri"/>
              <a:sym typeface="Calibri"/>
            </a:endParaRPr>
          </a:p>
        </p:txBody>
      </p:sp>
      <p:pic>
        <p:nvPicPr>
          <p:cNvPr id="680" name="Google Shape;680;p91"/>
          <p:cNvPicPr preferRelativeResize="0"/>
          <p:nvPr/>
        </p:nvPicPr>
        <p:blipFill>
          <a:blip r:embed="rId5">
            <a:alphaModFix/>
          </a:blip>
          <a:stretch>
            <a:fillRect/>
          </a:stretch>
        </p:blipFill>
        <p:spPr>
          <a:xfrm>
            <a:off x="1380050" y="1674663"/>
            <a:ext cx="1669294" cy="3306976"/>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681" name="Google Shape;681;p91"/>
          <p:cNvSpPr txBox="1"/>
          <p:nvPr/>
        </p:nvSpPr>
        <p:spPr>
          <a:xfrm>
            <a:off x="1122875" y="3829050"/>
            <a:ext cx="25641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PED RESOURCE COURSES</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Open Enrollment</a:t>
            </a:r>
            <a:endParaRPr sz="1000" i="1">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2"/>
          <p:cNvSpPr txBox="1"/>
          <p:nvPr/>
        </p:nvSpPr>
        <p:spPr>
          <a:xfrm>
            <a:off x="153576" y="503950"/>
            <a:ext cx="75573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200" b="1" i="0" u="none" strike="noStrike" cap="none">
                <a:solidFill>
                  <a:schemeClr val="lt1"/>
                </a:solidFill>
                <a:latin typeface="Calibri"/>
                <a:ea typeface="Calibri"/>
                <a:cs typeface="Calibri"/>
                <a:sym typeface="Calibri"/>
              </a:rPr>
              <a:t>DTC Responsibilities: C</a:t>
            </a:r>
            <a:r>
              <a:rPr lang="en" sz="2200" b="1">
                <a:solidFill>
                  <a:schemeClr val="lt1"/>
                </a:solidFill>
                <a:latin typeface="Calibri"/>
                <a:ea typeface="Calibri"/>
                <a:cs typeface="Calibri"/>
                <a:sym typeface="Calibri"/>
              </a:rPr>
              <a:t>reate &amp; Monitor Test Security Procedures  </a:t>
            </a:r>
            <a:endParaRPr sz="2200" b="0" i="0" u="none" strike="noStrike" cap="none">
              <a:solidFill>
                <a:srgbClr val="000000"/>
              </a:solidFill>
              <a:latin typeface="Arial"/>
              <a:ea typeface="Arial"/>
              <a:cs typeface="Arial"/>
              <a:sym typeface="Arial"/>
            </a:endParaRPr>
          </a:p>
        </p:txBody>
      </p:sp>
      <p:sp>
        <p:nvSpPr>
          <p:cNvPr id="687" name="Google Shape;687;p92"/>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18</a:t>
            </a:fld>
            <a:endParaRPr sz="1300">
              <a:solidFill>
                <a:schemeClr val="dk2"/>
              </a:solidFill>
              <a:latin typeface="Calibri"/>
              <a:ea typeface="Calibri"/>
              <a:cs typeface="Calibri"/>
              <a:sym typeface="Calibri"/>
            </a:endParaRPr>
          </a:p>
        </p:txBody>
      </p:sp>
      <p:pic>
        <p:nvPicPr>
          <p:cNvPr id="688" name="Google Shape;688;p92"/>
          <p:cNvPicPr preferRelativeResize="0"/>
          <p:nvPr/>
        </p:nvPicPr>
        <p:blipFill>
          <a:blip r:embed="rId3">
            <a:alphaModFix/>
          </a:blip>
          <a:stretch>
            <a:fillRect/>
          </a:stretch>
        </p:blipFill>
        <p:spPr>
          <a:xfrm>
            <a:off x="6368524" y="1291925"/>
            <a:ext cx="2564100" cy="3231426"/>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689" name="Google Shape;689;p92"/>
          <p:cNvPicPr preferRelativeResize="0"/>
          <p:nvPr/>
        </p:nvPicPr>
        <p:blipFill>
          <a:blip r:embed="rId4">
            <a:alphaModFix/>
          </a:blip>
          <a:stretch>
            <a:fillRect/>
          </a:stretch>
        </p:blipFill>
        <p:spPr>
          <a:xfrm>
            <a:off x="2981375" y="1254850"/>
            <a:ext cx="3063176" cy="3231424"/>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690" name="Google Shape;690;p92"/>
          <p:cNvSpPr txBox="1"/>
          <p:nvPr/>
        </p:nvSpPr>
        <p:spPr>
          <a:xfrm>
            <a:off x="3598350" y="4286150"/>
            <a:ext cx="2564100" cy="523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Calibri"/>
                <a:ea typeface="Calibri"/>
                <a:cs typeface="Calibri"/>
                <a:sym typeface="Calibri"/>
              </a:rPr>
              <a:t>DULCE INDEPENDENT SCHOOLS</a:t>
            </a:r>
            <a:endParaRPr sz="1200">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Katie Cachucha, DTC</a:t>
            </a:r>
            <a:endParaRPr sz="1000" i="1">
              <a:solidFill>
                <a:schemeClr val="lt1"/>
              </a:solidFill>
              <a:latin typeface="Calibri"/>
              <a:ea typeface="Calibri"/>
              <a:cs typeface="Calibri"/>
              <a:sym typeface="Calibri"/>
            </a:endParaRPr>
          </a:p>
        </p:txBody>
      </p:sp>
      <p:sp>
        <p:nvSpPr>
          <p:cNvPr id="691" name="Google Shape;691;p92"/>
          <p:cNvSpPr txBox="1"/>
          <p:nvPr/>
        </p:nvSpPr>
        <p:spPr>
          <a:xfrm>
            <a:off x="6487775" y="4286150"/>
            <a:ext cx="2564100" cy="523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lt1"/>
                </a:solidFill>
                <a:latin typeface="Calibri"/>
                <a:ea typeface="Calibri"/>
                <a:cs typeface="Calibri"/>
                <a:sym typeface="Calibri"/>
              </a:rPr>
              <a:t>ABQ. INSTITUTE OF MATH &amp; SCIENCE</a:t>
            </a:r>
            <a:endParaRPr sz="1200">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Samantha Quesada, former  DTC</a:t>
            </a:r>
            <a:endParaRPr sz="1000" i="1">
              <a:solidFill>
                <a:schemeClr val="lt1"/>
              </a:solidFill>
              <a:latin typeface="Calibri"/>
              <a:ea typeface="Calibri"/>
              <a:cs typeface="Calibri"/>
              <a:sym typeface="Calibri"/>
            </a:endParaRPr>
          </a:p>
        </p:txBody>
      </p:sp>
      <p:sp>
        <p:nvSpPr>
          <p:cNvPr id="692" name="Google Shape;692;p92"/>
          <p:cNvSpPr txBox="1"/>
          <p:nvPr/>
        </p:nvSpPr>
        <p:spPr>
          <a:xfrm>
            <a:off x="153575" y="1254850"/>
            <a:ext cx="28278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Calibri"/>
                <a:ea typeface="Calibri"/>
                <a:cs typeface="Calibri"/>
                <a:sym typeface="Calibri"/>
              </a:rPr>
              <a:t>DTCs should create localized test security procedures and closely monitor sites to ensure those procedures are being followed. </a:t>
            </a:r>
            <a:endParaRPr sz="180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 sz="1800">
                <a:latin typeface="Calibri"/>
                <a:ea typeface="Calibri"/>
                <a:cs typeface="Calibri"/>
                <a:sym typeface="Calibri"/>
              </a:rPr>
              <a:t>materials check-out </a:t>
            </a:r>
            <a:endParaRPr sz="180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 sz="1800">
                <a:latin typeface="Calibri"/>
                <a:ea typeface="Calibri"/>
                <a:cs typeface="Calibri"/>
                <a:sym typeface="Calibri"/>
              </a:rPr>
              <a:t>materials securely locked-up</a:t>
            </a:r>
            <a:endParaRPr sz="1800">
              <a:latin typeface="Calibri"/>
              <a:ea typeface="Calibri"/>
              <a:cs typeface="Calibri"/>
              <a:sym typeface="Calibri"/>
            </a:endParaRPr>
          </a:p>
          <a:p>
            <a:pPr marL="457200" lvl="0" indent="-323850" algn="l" rtl="0">
              <a:spcBef>
                <a:spcPts val="0"/>
              </a:spcBef>
              <a:spcAft>
                <a:spcPts val="0"/>
              </a:spcAft>
              <a:buSzPts val="1500"/>
              <a:buFont typeface="Calibri"/>
              <a:buChar char="●"/>
            </a:pPr>
            <a:r>
              <a:rPr lang="en" sz="1800">
                <a:latin typeface="Calibri"/>
                <a:ea typeface="Calibri"/>
                <a:cs typeface="Calibri"/>
                <a:sym typeface="Calibri"/>
              </a:rPr>
              <a:t>chain of custody record for all materials </a:t>
            </a:r>
            <a:endParaRPr sz="18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93"/>
          <p:cNvSpPr txBox="1"/>
          <p:nvPr/>
        </p:nvSpPr>
        <p:spPr>
          <a:xfrm>
            <a:off x="198102" y="503950"/>
            <a:ext cx="8262300" cy="408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200" b="1" i="0" u="none" strike="noStrike" cap="none">
                <a:solidFill>
                  <a:schemeClr val="lt1"/>
                </a:solidFill>
                <a:latin typeface="Calibri"/>
                <a:ea typeface="Calibri"/>
                <a:cs typeface="Calibri"/>
                <a:sym typeface="Calibri"/>
              </a:rPr>
              <a:t>DTC Responsibilities: </a:t>
            </a:r>
            <a:r>
              <a:rPr lang="en" sz="2200" b="1">
                <a:solidFill>
                  <a:schemeClr val="lt1"/>
                </a:solidFill>
                <a:latin typeface="Calibri"/>
                <a:ea typeface="Calibri"/>
                <a:cs typeface="Calibri"/>
                <a:sym typeface="Calibri"/>
              </a:rPr>
              <a:t>Create &amp; Monitor Proper Testing Environment</a:t>
            </a:r>
            <a:endParaRPr sz="2200" b="0" i="0" u="none" strike="noStrike" cap="none">
              <a:solidFill>
                <a:srgbClr val="000000"/>
              </a:solidFill>
              <a:latin typeface="Arial"/>
              <a:ea typeface="Arial"/>
              <a:cs typeface="Arial"/>
              <a:sym typeface="Arial"/>
            </a:endParaRPr>
          </a:p>
        </p:txBody>
      </p:sp>
      <p:sp>
        <p:nvSpPr>
          <p:cNvPr id="698" name="Google Shape;698;p93"/>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19</a:t>
            </a:fld>
            <a:endParaRPr sz="1300">
              <a:solidFill>
                <a:schemeClr val="dk2"/>
              </a:solidFill>
              <a:latin typeface="Calibri"/>
              <a:ea typeface="Calibri"/>
              <a:cs typeface="Calibri"/>
              <a:sym typeface="Calibri"/>
            </a:endParaRPr>
          </a:p>
        </p:txBody>
      </p:sp>
      <p:sp>
        <p:nvSpPr>
          <p:cNvPr id="699" name="Google Shape;699;p93"/>
          <p:cNvSpPr txBox="1"/>
          <p:nvPr/>
        </p:nvSpPr>
        <p:spPr>
          <a:xfrm>
            <a:off x="3410000" y="1268425"/>
            <a:ext cx="5329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Calibri"/>
                <a:ea typeface="Calibri"/>
                <a:cs typeface="Calibri"/>
                <a:sym typeface="Calibri"/>
              </a:rPr>
              <a:t>The DTC should create a testing environment conducive to student success. This environment should be carefully monitored during the testing window.</a:t>
            </a:r>
            <a:endParaRPr sz="1800">
              <a:latin typeface="Calibri"/>
              <a:ea typeface="Calibri"/>
              <a:cs typeface="Calibri"/>
              <a:sym typeface="Calibri"/>
            </a:endParaRPr>
          </a:p>
        </p:txBody>
      </p:sp>
      <p:pic>
        <p:nvPicPr>
          <p:cNvPr id="700" name="Google Shape;700;p93"/>
          <p:cNvPicPr preferRelativeResize="0"/>
          <p:nvPr/>
        </p:nvPicPr>
        <p:blipFill>
          <a:blip r:embed="rId3">
            <a:alphaModFix/>
          </a:blip>
          <a:stretch>
            <a:fillRect/>
          </a:stretch>
        </p:blipFill>
        <p:spPr>
          <a:xfrm>
            <a:off x="198100" y="1373200"/>
            <a:ext cx="2845751" cy="3644324"/>
          </a:xfrm>
          <a:prstGeom prst="rect">
            <a:avLst/>
          </a:prstGeom>
          <a:noFill/>
          <a:ln>
            <a:noFill/>
          </a:ln>
        </p:spPr>
      </p:pic>
      <p:pic>
        <p:nvPicPr>
          <p:cNvPr id="701" name="Google Shape;701;p93"/>
          <p:cNvPicPr preferRelativeResize="0"/>
          <p:nvPr/>
        </p:nvPicPr>
        <p:blipFill rotWithShape="1">
          <a:blip r:embed="rId4">
            <a:alphaModFix/>
          </a:blip>
          <a:srcRect/>
          <a:stretch/>
        </p:blipFill>
        <p:spPr>
          <a:xfrm>
            <a:off x="3281974" y="2640701"/>
            <a:ext cx="3796600" cy="2158148"/>
          </a:xfrm>
          <a:prstGeom prst="rect">
            <a:avLst/>
          </a:prstGeom>
          <a:noFill/>
          <a:ln w="9525" cap="flat" cmpd="sng">
            <a:solidFill>
              <a:schemeClr val="accent4"/>
            </a:solidFill>
            <a:prstDash val="solid"/>
            <a:round/>
            <a:headEnd type="none" w="sm" len="sm"/>
            <a:tailEnd type="none" w="sm" len="sm"/>
          </a:ln>
        </p:spPr>
      </p:pic>
      <p:sp>
        <p:nvSpPr>
          <p:cNvPr id="702" name="Google Shape;702;p93"/>
          <p:cNvSpPr txBox="1"/>
          <p:nvPr/>
        </p:nvSpPr>
        <p:spPr>
          <a:xfrm>
            <a:off x="338925" y="4147275"/>
            <a:ext cx="25641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ALAMOGORDO PUBLIC SCHOOLS</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Carrie Rowe, DTC</a:t>
            </a:r>
            <a:endParaRPr sz="1000" i="1">
              <a:solidFill>
                <a:schemeClr val="lt1"/>
              </a:solidFill>
              <a:latin typeface="Calibri"/>
              <a:ea typeface="Calibri"/>
              <a:cs typeface="Calibri"/>
              <a:sym typeface="Calibri"/>
            </a:endParaRPr>
          </a:p>
        </p:txBody>
      </p:sp>
      <p:sp>
        <p:nvSpPr>
          <p:cNvPr id="703" name="Google Shape;703;p93"/>
          <p:cNvSpPr txBox="1"/>
          <p:nvPr/>
        </p:nvSpPr>
        <p:spPr>
          <a:xfrm>
            <a:off x="4943475" y="4478725"/>
            <a:ext cx="2564100" cy="5388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MAS CHARTER SCHOOL</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900" i="1">
                <a:solidFill>
                  <a:schemeClr val="lt1"/>
                </a:solidFill>
                <a:latin typeface="Calibri"/>
                <a:ea typeface="Calibri"/>
                <a:cs typeface="Calibri"/>
                <a:sym typeface="Calibri"/>
              </a:rPr>
              <a:t>Sherrye Hubbard, DTC</a:t>
            </a:r>
            <a:endParaRPr sz="900" i="1">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6"/>
          <p:cNvSpPr txBox="1">
            <a:spLocks noGrp="1"/>
          </p:cNvSpPr>
          <p:nvPr>
            <p:ph type="title"/>
          </p:nvPr>
        </p:nvSpPr>
        <p:spPr>
          <a:xfrm>
            <a:off x="370175" y="198425"/>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2700"/>
              <a:buFont typeface="Calibri"/>
              <a:buNone/>
            </a:pPr>
            <a:r>
              <a:rPr lang="en" sz="2700" b="1"/>
              <a:t>Welcome and Updates</a:t>
            </a:r>
            <a:endParaRPr/>
          </a:p>
        </p:txBody>
      </p:sp>
      <p:sp>
        <p:nvSpPr>
          <p:cNvPr id="485" name="Google Shape;485;p76"/>
          <p:cNvSpPr txBox="1">
            <a:spLocks noGrp="1"/>
          </p:cNvSpPr>
          <p:nvPr>
            <p:ph type="ftr" idx="11"/>
          </p:nvPr>
        </p:nvSpPr>
        <p:spPr>
          <a:xfrm>
            <a:off x="2145999" y="4887374"/>
            <a:ext cx="4682400" cy="2058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Investing for tomorrow, delivering today.</a:t>
            </a:r>
            <a:endParaRPr/>
          </a:p>
        </p:txBody>
      </p:sp>
      <p:sp>
        <p:nvSpPr>
          <p:cNvPr id="486" name="Google Shape;486;p76"/>
          <p:cNvSpPr txBox="1">
            <a:spLocks noGrp="1"/>
          </p:cNvSpPr>
          <p:nvPr>
            <p:ph type="sldNum" idx="12"/>
          </p:nvPr>
        </p:nvSpPr>
        <p:spPr>
          <a:xfrm>
            <a:off x="7914925" y="4830774"/>
            <a:ext cx="1028700" cy="2058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800"/>
              <a:buNone/>
            </a:pPr>
            <a:fld id="{00000000-1234-1234-1234-123412341234}" type="slidenum">
              <a:rPr lang="en" sz="1300">
                <a:solidFill>
                  <a:schemeClr val="dk2"/>
                </a:solidFill>
                <a:latin typeface="Calibri"/>
                <a:ea typeface="Calibri"/>
                <a:cs typeface="Calibri"/>
                <a:sym typeface="Calibri"/>
              </a:rPr>
              <a:t>2</a:t>
            </a:fld>
            <a:endParaRPr sz="1300">
              <a:solidFill>
                <a:schemeClr val="dk2"/>
              </a:solidFill>
              <a:latin typeface="Calibri"/>
              <a:ea typeface="Calibri"/>
              <a:cs typeface="Calibri"/>
              <a:sym typeface="Calibri"/>
            </a:endParaRPr>
          </a:p>
        </p:txBody>
      </p:sp>
      <p:sp>
        <p:nvSpPr>
          <p:cNvPr id="487" name="Google Shape;487;p76"/>
          <p:cNvSpPr txBox="1"/>
          <p:nvPr/>
        </p:nvSpPr>
        <p:spPr>
          <a:xfrm>
            <a:off x="527775" y="1257075"/>
            <a:ext cx="8166300" cy="3237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sz="1800">
                <a:latin typeface="Calibri"/>
                <a:ea typeface="Calibri"/>
                <a:cs typeface="Calibri"/>
                <a:sym typeface="Calibri"/>
              </a:rPr>
              <a:t>2022-23 summative assessment results are available</a:t>
            </a:r>
            <a:endParaRPr sz="1800">
              <a:latin typeface="Calibri"/>
              <a:ea typeface="Calibri"/>
              <a:cs typeface="Calibri"/>
              <a:sym typeface="Calibri"/>
            </a:endParaRPr>
          </a:p>
          <a:p>
            <a:pPr marL="914400" lvl="1" indent="-317500" algn="l" rtl="0">
              <a:spcBef>
                <a:spcPts val="1000"/>
              </a:spcBef>
              <a:spcAft>
                <a:spcPts val="0"/>
              </a:spcAft>
              <a:buSzPts val="1400"/>
              <a:buFont typeface="Calibri"/>
              <a:buChar char="○"/>
            </a:pPr>
            <a:r>
              <a:rPr lang="en" sz="1800">
                <a:latin typeface="Calibri"/>
                <a:ea typeface="Calibri"/>
                <a:cs typeface="Calibri"/>
                <a:sym typeface="Calibri"/>
              </a:rPr>
              <a:t>Individual student results available in Cognia DI portal</a:t>
            </a:r>
            <a:endParaRPr sz="1800">
              <a:latin typeface="Calibri"/>
              <a:ea typeface="Calibri"/>
              <a:cs typeface="Calibri"/>
              <a:sym typeface="Calibri"/>
            </a:endParaRPr>
          </a:p>
          <a:p>
            <a:pPr marL="914400" lvl="1" indent="-317500" algn="l" rtl="0">
              <a:spcBef>
                <a:spcPts val="1000"/>
              </a:spcBef>
              <a:spcAft>
                <a:spcPts val="0"/>
              </a:spcAft>
              <a:buSzPts val="1400"/>
              <a:buFont typeface="Calibri"/>
              <a:buChar char="○"/>
            </a:pPr>
            <a:r>
              <a:rPr lang="en" sz="1800">
                <a:latin typeface="Calibri"/>
                <a:ea typeface="Calibri"/>
                <a:cs typeface="Calibri"/>
                <a:sym typeface="Calibri"/>
              </a:rPr>
              <a:t>Participation rates available in SOAP</a:t>
            </a:r>
            <a:endParaRPr sz="1800">
              <a:latin typeface="Calibri"/>
              <a:ea typeface="Calibri"/>
              <a:cs typeface="Calibri"/>
              <a:sym typeface="Calibri"/>
            </a:endParaRPr>
          </a:p>
          <a:p>
            <a:pPr marL="914400" lvl="1" indent="-317500" algn="l" rtl="0">
              <a:spcBef>
                <a:spcPts val="1000"/>
              </a:spcBef>
              <a:spcAft>
                <a:spcPts val="0"/>
              </a:spcAft>
              <a:buSzPts val="1400"/>
              <a:buFont typeface="Calibri"/>
              <a:buChar char="○"/>
            </a:pPr>
            <a:r>
              <a:rPr lang="en" sz="1800">
                <a:latin typeface="Calibri"/>
                <a:ea typeface="Calibri"/>
                <a:cs typeface="Calibri"/>
                <a:sym typeface="Calibri"/>
              </a:rPr>
              <a:t>The Cognia Family Portal will open on September 16</a:t>
            </a:r>
            <a:endParaRPr sz="1800">
              <a:latin typeface="Calibri"/>
              <a:ea typeface="Calibri"/>
              <a:cs typeface="Calibri"/>
              <a:sym typeface="Calibri"/>
            </a:endParaRPr>
          </a:p>
          <a:p>
            <a:pPr marL="914400" lvl="1" indent="-317500" algn="l" rtl="0">
              <a:spcBef>
                <a:spcPts val="1000"/>
              </a:spcBef>
              <a:spcAft>
                <a:spcPts val="0"/>
              </a:spcAft>
              <a:buSzPts val="1400"/>
              <a:buFont typeface="Calibri"/>
              <a:buChar char="○"/>
            </a:pPr>
            <a:r>
              <a:rPr lang="en" sz="1800">
                <a:latin typeface="Calibri"/>
                <a:ea typeface="Calibri"/>
                <a:cs typeface="Calibri"/>
                <a:sym typeface="Calibri"/>
              </a:rPr>
              <a:t>Paper ISRs will be delivered to schools by October 25</a:t>
            </a:r>
            <a:endParaRPr sz="1800">
              <a:latin typeface="Calibri"/>
              <a:ea typeface="Calibri"/>
              <a:cs typeface="Calibri"/>
              <a:sym typeface="Calibri"/>
            </a:endParaRPr>
          </a:p>
          <a:p>
            <a:pPr marL="457200" lvl="0" indent="-317500" algn="l" rtl="0">
              <a:spcBef>
                <a:spcPts val="1000"/>
              </a:spcBef>
              <a:spcAft>
                <a:spcPts val="0"/>
              </a:spcAft>
              <a:buSzPts val="1400"/>
              <a:buFont typeface="Calibri"/>
              <a:buChar char="●"/>
            </a:pPr>
            <a:r>
              <a:rPr lang="en" sz="1800">
                <a:latin typeface="Calibri"/>
                <a:ea typeface="Calibri"/>
                <a:cs typeface="Calibri"/>
                <a:sym typeface="Calibri"/>
              </a:rPr>
              <a:t>Avant STAMP now managed by Assessment Bureau</a:t>
            </a:r>
            <a:endParaRPr sz="1800">
              <a:latin typeface="Calibri"/>
              <a:ea typeface="Calibri"/>
              <a:cs typeface="Calibri"/>
              <a:sym typeface="Calibri"/>
            </a:endParaRPr>
          </a:p>
          <a:p>
            <a:pPr marL="457200" lvl="0" indent="-317500" algn="l" rtl="0">
              <a:spcBef>
                <a:spcPts val="1000"/>
              </a:spcBef>
              <a:spcAft>
                <a:spcPts val="0"/>
              </a:spcAft>
              <a:buSzPts val="1400"/>
              <a:buFont typeface="Calibri"/>
              <a:buChar char="●"/>
            </a:pPr>
            <a:r>
              <a:rPr lang="en" sz="1800">
                <a:latin typeface="Calibri"/>
                <a:ea typeface="Calibri"/>
                <a:cs typeface="Calibri"/>
                <a:sym typeface="Calibri"/>
              </a:rPr>
              <a:t>KOT now co-managed by Literacy and Humanities &amp; Assessment Bureau </a:t>
            </a:r>
            <a:endParaRPr sz="1800">
              <a:latin typeface="Calibri"/>
              <a:ea typeface="Calibri"/>
              <a:cs typeface="Calibri"/>
              <a:sym typeface="Calibri"/>
            </a:endParaRPr>
          </a:p>
          <a:p>
            <a:pPr marL="457200" lvl="0" indent="0" algn="l" rtl="0">
              <a:spcBef>
                <a:spcPts val="100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4"/>
          <p:cNvSpPr txBox="1"/>
          <p:nvPr/>
        </p:nvSpPr>
        <p:spPr>
          <a:xfrm>
            <a:off x="218900" y="494425"/>
            <a:ext cx="84852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lt1"/>
                </a:solidFill>
                <a:latin typeface="Calibri"/>
                <a:ea typeface="Calibri"/>
                <a:cs typeface="Calibri"/>
                <a:sym typeface="Calibri"/>
              </a:rPr>
              <a:t>DTC Responsibilities: </a:t>
            </a:r>
            <a:r>
              <a:rPr lang="en" sz="2700" b="1">
                <a:solidFill>
                  <a:schemeClr val="lt1"/>
                </a:solidFill>
                <a:latin typeface="Calibri"/>
                <a:ea typeface="Calibri"/>
                <a:cs typeface="Calibri"/>
                <a:sym typeface="Calibri"/>
              </a:rPr>
              <a:t>Monitor Participation &amp; Verification</a:t>
            </a:r>
            <a:endParaRPr sz="2700" b="0" i="0" u="none" strike="noStrike" cap="none">
              <a:solidFill>
                <a:srgbClr val="000000"/>
              </a:solidFill>
              <a:latin typeface="Arial"/>
              <a:ea typeface="Arial"/>
              <a:cs typeface="Arial"/>
              <a:sym typeface="Arial"/>
            </a:endParaRPr>
          </a:p>
        </p:txBody>
      </p:sp>
      <p:sp>
        <p:nvSpPr>
          <p:cNvPr id="709" name="Google Shape;709;p94"/>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20</a:t>
            </a:fld>
            <a:endParaRPr sz="1300">
              <a:solidFill>
                <a:schemeClr val="dk2"/>
              </a:solidFill>
              <a:latin typeface="Calibri"/>
              <a:ea typeface="Calibri"/>
              <a:cs typeface="Calibri"/>
              <a:sym typeface="Calibri"/>
            </a:endParaRPr>
          </a:p>
        </p:txBody>
      </p:sp>
      <p:pic>
        <p:nvPicPr>
          <p:cNvPr id="710" name="Google Shape;710;p94"/>
          <p:cNvPicPr preferRelativeResize="0"/>
          <p:nvPr/>
        </p:nvPicPr>
        <p:blipFill>
          <a:blip r:embed="rId3">
            <a:alphaModFix/>
          </a:blip>
          <a:stretch>
            <a:fillRect/>
          </a:stretch>
        </p:blipFill>
        <p:spPr>
          <a:xfrm>
            <a:off x="218900" y="2127025"/>
            <a:ext cx="5629276" cy="1230575"/>
          </a:xfrm>
          <a:prstGeom prst="rect">
            <a:avLst/>
          </a:prstGeom>
          <a:noFill/>
          <a:ln w="9525" cap="flat" cmpd="sng">
            <a:solidFill>
              <a:schemeClr val="accent4"/>
            </a:solidFill>
            <a:prstDash val="solid"/>
            <a:round/>
            <a:headEnd type="none" w="sm" len="sm"/>
            <a:tailEnd type="none" w="sm" len="sm"/>
          </a:ln>
        </p:spPr>
      </p:pic>
      <p:pic>
        <p:nvPicPr>
          <p:cNvPr id="711" name="Google Shape;711;p94"/>
          <p:cNvPicPr preferRelativeResize="0"/>
          <p:nvPr/>
        </p:nvPicPr>
        <p:blipFill>
          <a:blip r:embed="rId4">
            <a:alphaModFix/>
          </a:blip>
          <a:stretch>
            <a:fillRect/>
          </a:stretch>
        </p:blipFill>
        <p:spPr>
          <a:xfrm>
            <a:off x="218900" y="3457275"/>
            <a:ext cx="5629276" cy="1315100"/>
          </a:xfrm>
          <a:prstGeom prst="rect">
            <a:avLst/>
          </a:prstGeom>
          <a:noFill/>
          <a:ln w="9525" cap="flat" cmpd="sng">
            <a:solidFill>
              <a:schemeClr val="accent4"/>
            </a:solidFill>
            <a:prstDash val="solid"/>
            <a:round/>
            <a:headEnd type="none" w="sm" len="sm"/>
            <a:tailEnd type="none" w="sm" len="sm"/>
          </a:ln>
        </p:spPr>
      </p:pic>
      <p:sp>
        <p:nvSpPr>
          <p:cNvPr id="712" name="Google Shape;712;p94"/>
          <p:cNvSpPr txBox="1"/>
          <p:nvPr/>
        </p:nvSpPr>
        <p:spPr>
          <a:xfrm>
            <a:off x="152400" y="1288450"/>
            <a:ext cx="84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Calibri"/>
                <a:ea typeface="Calibri"/>
                <a:cs typeface="Calibri"/>
                <a:sym typeface="Calibri"/>
              </a:rPr>
              <a:t>During a testing window, DTCs should carefully monitor overall district participation to ensure 95% of eligible students complete required assessments</a:t>
            </a:r>
            <a:endParaRPr sz="1800">
              <a:latin typeface="Calibri"/>
              <a:ea typeface="Calibri"/>
              <a:cs typeface="Calibri"/>
              <a:sym typeface="Calibri"/>
            </a:endParaRPr>
          </a:p>
        </p:txBody>
      </p:sp>
      <p:pic>
        <p:nvPicPr>
          <p:cNvPr id="713" name="Google Shape;713;p94"/>
          <p:cNvPicPr preferRelativeResize="0"/>
          <p:nvPr/>
        </p:nvPicPr>
        <p:blipFill>
          <a:blip r:embed="rId5">
            <a:alphaModFix/>
          </a:blip>
          <a:stretch>
            <a:fillRect/>
          </a:stretch>
        </p:blipFill>
        <p:spPr>
          <a:xfrm>
            <a:off x="6229175" y="2381250"/>
            <a:ext cx="2408424" cy="2369674"/>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714" name="Google Shape;714;p94"/>
          <p:cNvPicPr preferRelativeResize="0"/>
          <p:nvPr/>
        </p:nvPicPr>
        <p:blipFill>
          <a:blip r:embed="rId6">
            <a:alphaModFix/>
          </a:blip>
          <a:stretch>
            <a:fillRect/>
          </a:stretch>
        </p:blipFill>
        <p:spPr>
          <a:xfrm>
            <a:off x="5705475" y="1968175"/>
            <a:ext cx="2932125" cy="500150"/>
          </a:xfrm>
          <a:prstGeom prst="rect">
            <a:avLst/>
          </a:prstGeom>
          <a:noFill/>
          <a:ln w="9525" cap="flat" cmpd="sng">
            <a:solidFill>
              <a:schemeClr val="dk2"/>
            </a:solidFill>
            <a:prstDash val="solid"/>
            <a:round/>
            <a:headEnd type="none" w="sm" len="sm"/>
            <a:tailEnd type="none" w="sm" len="sm"/>
          </a:ln>
        </p:spPr>
      </p:pic>
      <p:sp>
        <p:nvSpPr>
          <p:cNvPr id="715" name="Google Shape;715;p94"/>
          <p:cNvSpPr txBox="1"/>
          <p:nvPr/>
        </p:nvSpPr>
        <p:spPr>
          <a:xfrm>
            <a:off x="1145700" y="3144600"/>
            <a:ext cx="42660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Cognia DI Portal </a:t>
            </a:r>
            <a:endParaRPr>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95"/>
          <p:cNvSpPr txBox="1"/>
          <p:nvPr/>
        </p:nvSpPr>
        <p:spPr>
          <a:xfrm>
            <a:off x="477493" y="503953"/>
            <a:ext cx="67263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a:solidFill>
                  <a:schemeClr val="lt1"/>
                </a:solidFill>
                <a:latin typeface="Calibri"/>
                <a:ea typeface="Calibri"/>
                <a:cs typeface="Calibri"/>
                <a:sym typeface="Calibri"/>
              </a:rPr>
              <a:t>Other </a:t>
            </a:r>
            <a:r>
              <a:rPr lang="en" sz="2700" b="1" i="0" u="none" strike="noStrike" cap="none">
                <a:solidFill>
                  <a:schemeClr val="lt1"/>
                </a:solidFill>
                <a:latin typeface="Calibri"/>
                <a:ea typeface="Calibri"/>
                <a:cs typeface="Calibri"/>
                <a:sym typeface="Calibri"/>
              </a:rPr>
              <a:t>DTC Responsibilities</a:t>
            </a:r>
            <a:endParaRPr sz="2700" b="0" i="0" u="none" strike="noStrike" cap="none">
              <a:solidFill>
                <a:srgbClr val="000000"/>
              </a:solidFill>
              <a:latin typeface="Arial"/>
              <a:ea typeface="Arial"/>
              <a:cs typeface="Arial"/>
              <a:sym typeface="Arial"/>
            </a:endParaRPr>
          </a:p>
        </p:txBody>
      </p:sp>
      <p:sp>
        <p:nvSpPr>
          <p:cNvPr id="721" name="Google Shape;721;p95"/>
          <p:cNvSpPr txBox="1"/>
          <p:nvPr/>
        </p:nvSpPr>
        <p:spPr>
          <a:xfrm>
            <a:off x="832531" y="1382729"/>
            <a:ext cx="7574100" cy="4119900"/>
          </a:xfrm>
          <a:prstGeom prst="rect">
            <a:avLst/>
          </a:prstGeom>
          <a:noFill/>
          <a:ln>
            <a:noFill/>
          </a:ln>
        </p:spPr>
        <p:txBody>
          <a:bodyPr spcFirstLastPara="1" wrap="square" lIns="68575" tIns="34275" rIns="68575" bIns="34275" anchor="t" anchorCtr="0">
            <a:spAutoFit/>
          </a:bodyPr>
          <a:lstStyle/>
          <a:p>
            <a:pPr marL="457200" marR="0" lvl="0" indent="-330200" algn="l" rtl="0">
              <a:lnSpc>
                <a:spcPct val="100000"/>
              </a:lnSpc>
              <a:spcBef>
                <a:spcPts val="0"/>
              </a:spcBef>
              <a:spcAft>
                <a:spcPts val="0"/>
              </a:spcAft>
              <a:buSzPts val="1600"/>
              <a:buFont typeface="Calibri"/>
              <a:buChar char="●"/>
            </a:pPr>
            <a:r>
              <a:rPr lang="en" sz="2100">
                <a:latin typeface="Calibri"/>
                <a:ea typeface="Calibri"/>
                <a:cs typeface="Calibri"/>
                <a:sym typeface="Calibri"/>
              </a:rPr>
              <a:t>Attends all PED DTC trainings and mandatory meetings</a:t>
            </a:r>
            <a:endParaRPr sz="2100">
              <a:latin typeface="Calibri"/>
              <a:ea typeface="Calibri"/>
              <a:cs typeface="Calibri"/>
              <a:sym typeface="Calibri"/>
            </a:endParaRPr>
          </a:p>
          <a:p>
            <a:pPr marL="457200" marR="0" lvl="0" indent="-330200" algn="l" rtl="0">
              <a:lnSpc>
                <a:spcPct val="100000"/>
              </a:lnSpc>
              <a:spcBef>
                <a:spcPts val="1000"/>
              </a:spcBef>
              <a:spcAft>
                <a:spcPts val="0"/>
              </a:spcAft>
              <a:buSzPts val="1600"/>
              <a:buFont typeface="Calibri"/>
              <a:buChar char="●"/>
            </a:pPr>
            <a:r>
              <a:rPr lang="en" sz="2100">
                <a:latin typeface="Calibri"/>
                <a:ea typeface="Calibri"/>
                <a:cs typeface="Calibri"/>
                <a:sym typeface="Calibri"/>
              </a:rPr>
              <a:t>Must be completely knowledgeable of 6.10.7 NMAC </a:t>
            </a:r>
            <a:endParaRPr sz="2100">
              <a:latin typeface="Calibri"/>
              <a:ea typeface="Calibri"/>
              <a:cs typeface="Calibri"/>
              <a:sym typeface="Calibri"/>
            </a:endParaRPr>
          </a:p>
          <a:p>
            <a:pPr marL="457200" marR="0" lvl="0" indent="-330200" algn="l" rtl="0">
              <a:lnSpc>
                <a:spcPct val="100000"/>
              </a:lnSpc>
              <a:spcBef>
                <a:spcPts val="1000"/>
              </a:spcBef>
              <a:spcAft>
                <a:spcPts val="0"/>
              </a:spcAft>
              <a:buSzPts val="1600"/>
              <a:buFont typeface="Calibri"/>
              <a:buChar char="●"/>
            </a:pPr>
            <a:r>
              <a:rPr lang="en" sz="2100" b="0" i="0" u="none" strike="noStrike" cap="none">
                <a:solidFill>
                  <a:schemeClr val="dk2"/>
                </a:solidFill>
                <a:latin typeface="Calibri"/>
                <a:ea typeface="Calibri"/>
                <a:cs typeface="Calibri"/>
                <a:sym typeface="Calibri"/>
              </a:rPr>
              <a:t>Disseminates </a:t>
            </a:r>
            <a:r>
              <a:rPr lang="en" sz="2100" b="0" i="0" strike="noStrike" cap="none">
                <a:solidFill>
                  <a:schemeClr val="dk2"/>
                </a:solidFill>
                <a:latin typeface="Calibri"/>
                <a:ea typeface="Calibri"/>
                <a:cs typeface="Calibri"/>
                <a:sym typeface="Calibri"/>
              </a:rPr>
              <a:t>6.10.7 NMAC </a:t>
            </a:r>
            <a:r>
              <a:rPr lang="en" sz="2100" b="0" i="0" u="none" strike="noStrike" cap="none">
                <a:solidFill>
                  <a:schemeClr val="dk2"/>
                </a:solidFill>
                <a:latin typeface="Calibri"/>
                <a:ea typeface="Calibri"/>
                <a:cs typeface="Calibri"/>
                <a:sym typeface="Calibri"/>
              </a:rPr>
              <a:t>to all staff</a:t>
            </a:r>
            <a:endParaRPr sz="11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rgbClr val="000000"/>
              </a:buClr>
              <a:buSzPts val="1600"/>
              <a:buFont typeface="Calibri"/>
              <a:buChar char="●"/>
            </a:pPr>
            <a:r>
              <a:rPr lang="en" sz="2100" b="0" i="0" u="none" strike="noStrike" cap="none">
                <a:solidFill>
                  <a:srgbClr val="000000"/>
                </a:solidFill>
                <a:latin typeface="Calibri"/>
                <a:ea typeface="Calibri"/>
                <a:cs typeface="Calibri"/>
                <a:sym typeface="Calibri"/>
              </a:rPr>
              <a:t>Responsible for test material orders, inventory, security, and return of materials to vendor.</a:t>
            </a:r>
            <a:endParaRPr sz="11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rgbClr val="000000"/>
              </a:buClr>
              <a:buSzPts val="1600"/>
              <a:buFont typeface="Calibri"/>
              <a:buChar char="●"/>
            </a:pPr>
            <a:r>
              <a:rPr lang="en" sz="2100" b="0" i="0" u="none" strike="noStrike" cap="none">
                <a:solidFill>
                  <a:srgbClr val="000000"/>
                </a:solidFill>
                <a:latin typeface="Calibri"/>
                <a:ea typeface="Calibri"/>
                <a:cs typeface="Calibri"/>
                <a:sym typeface="Calibri"/>
              </a:rPr>
              <a:t>Ensures all planning for standardized test administration</a:t>
            </a:r>
            <a:endParaRPr sz="2100" b="0" i="0" u="none" strike="noStrike" cap="none">
              <a:solidFill>
                <a:srgbClr val="000000"/>
              </a:solidFill>
              <a:latin typeface="Calibri"/>
              <a:ea typeface="Calibri"/>
              <a:cs typeface="Calibri"/>
              <a:sym typeface="Calibri"/>
            </a:endParaRPr>
          </a:p>
          <a:p>
            <a:pPr marL="457200" lvl="0" indent="-330200" algn="l" rtl="0">
              <a:spcBef>
                <a:spcPts val="1000"/>
              </a:spcBef>
              <a:spcAft>
                <a:spcPts val="0"/>
              </a:spcAft>
              <a:buSzPts val="1600"/>
              <a:buFont typeface="Calibri"/>
              <a:buChar char="●"/>
            </a:pPr>
            <a:r>
              <a:rPr lang="en" sz="2100">
                <a:solidFill>
                  <a:schemeClr val="dk2"/>
                </a:solidFill>
                <a:latin typeface="Calibri"/>
                <a:ea typeface="Calibri"/>
                <a:cs typeface="Calibri"/>
                <a:sym typeface="Calibri"/>
              </a:rPr>
              <a:t>Provides manuals in advance of training and reviews manuals during training</a:t>
            </a:r>
            <a:endParaRPr sz="2100">
              <a:latin typeface="Calibri"/>
              <a:ea typeface="Calibri"/>
              <a:cs typeface="Calibri"/>
              <a:sym typeface="Calibri"/>
            </a:endParaRPr>
          </a:p>
          <a:p>
            <a:pPr marL="342900" marR="0" lvl="1" indent="0" algn="l" rtl="0">
              <a:lnSpc>
                <a:spcPct val="100000"/>
              </a:lnSpc>
              <a:spcBef>
                <a:spcPts val="100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342900" marR="0" lvl="0" indent="-215900" algn="l" rtl="0">
              <a:lnSpc>
                <a:spcPct val="150000"/>
              </a:lnSpc>
              <a:spcBef>
                <a:spcPts val="500"/>
              </a:spcBef>
              <a:spcAft>
                <a:spcPts val="0"/>
              </a:spcAft>
              <a:buClr>
                <a:schemeClr val="accent1"/>
              </a:buClr>
              <a:buSzPts val="2000"/>
              <a:buFont typeface="Noto Sans Symbols"/>
              <a:buNone/>
            </a:pPr>
            <a:endParaRPr sz="2000" b="0" i="0" u="none" strike="noStrike" cap="none">
              <a:solidFill>
                <a:srgbClr val="000000"/>
              </a:solidFill>
              <a:latin typeface="Calibri"/>
              <a:ea typeface="Calibri"/>
              <a:cs typeface="Calibri"/>
              <a:sym typeface="Calibri"/>
            </a:endParaRPr>
          </a:p>
        </p:txBody>
      </p:sp>
      <p:sp>
        <p:nvSpPr>
          <p:cNvPr id="722" name="Google Shape;722;p95"/>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21</a:t>
            </a:fld>
            <a:endParaRPr sz="1300">
              <a:solidFill>
                <a:schemeClr val="dk2"/>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6"/>
          <p:cNvSpPr txBox="1"/>
          <p:nvPr/>
        </p:nvSpPr>
        <p:spPr>
          <a:xfrm>
            <a:off x="448326" y="515913"/>
            <a:ext cx="3023100" cy="484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chemeClr val="lt1"/>
                </a:solidFill>
                <a:latin typeface="Calibri"/>
                <a:ea typeface="Calibri"/>
                <a:cs typeface="Calibri"/>
                <a:sym typeface="Calibri"/>
              </a:rPr>
              <a:t>DTC Responsibilities</a:t>
            </a:r>
            <a:endParaRPr sz="1100" b="0" i="0" u="none" strike="noStrike" cap="none">
              <a:solidFill>
                <a:srgbClr val="000000"/>
              </a:solidFill>
              <a:latin typeface="Arial"/>
              <a:ea typeface="Arial"/>
              <a:cs typeface="Arial"/>
              <a:sym typeface="Arial"/>
            </a:endParaRPr>
          </a:p>
        </p:txBody>
      </p:sp>
      <p:sp>
        <p:nvSpPr>
          <p:cNvPr id="728" name="Google Shape;728;p96"/>
          <p:cNvSpPr txBox="1"/>
          <p:nvPr/>
        </p:nvSpPr>
        <p:spPr>
          <a:xfrm>
            <a:off x="816529" y="1174682"/>
            <a:ext cx="7041300" cy="4143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500"/>
              </a:spcBef>
              <a:spcAft>
                <a:spcPts val="0"/>
              </a:spcAft>
              <a:buNone/>
            </a:pPr>
            <a:endParaRPr sz="11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chemeClr val="dk2"/>
              </a:buClr>
              <a:buSzPts val="1600"/>
              <a:buFont typeface="Calibri"/>
              <a:buChar char="●"/>
            </a:pPr>
            <a:r>
              <a:rPr lang="en" sz="2100" b="0" i="0" u="none" strike="noStrike" cap="none">
                <a:solidFill>
                  <a:schemeClr val="dk2"/>
                </a:solidFill>
                <a:latin typeface="Calibri"/>
                <a:ea typeface="Calibri"/>
                <a:cs typeface="Calibri"/>
                <a:sym typeface="Calibri"/>
              </a:rPr>
              <a:t>Ensures </a:t>
            </a:r>
            <a:r>
              <a:rPr lang="en" sz="2100">
                <a:solidFill>
                  <a:schemeClr val="dk2"/>
                </a:solidFill>
                <a:latin typeface="Calibri"/>
                <a:ea typeface="Calibri"/>
                <a:cs typeface="Calibri"/>
                <a:sym typeface="Calibri"/>
              </a:rPr>
              <a:t>S</a:t>
            </a:r>
            <a:r>
              <a:rPr lang="en" sz="2100" b="0" i="0" u="none" strike="noStrike" cap="none">
                <a:solidFill>
                  <a:schemeClr val="dk2"/>
                </a:solidFill>
                <a:latin typeface="Calibri"/>
                <a:ea typeface="Calibri"/>
                <a:cs typeface="Calibri"/>
                <a:sym typeface="Calibri"/>
              </a:rPr>
              <a:t>TC</a:t>
            </a:r>
            <a:r>
              <a:rPr lang="en" sz="2100">
                <a:solidFill>
                  <a:schemeClr val="dk2"/>
                </a:solidFill>
                <a:latin typeface="Calibri"/>
                <a:ea typeface="Calibri"/>
                <a:cs typeface="Calibri"/>
                <a:sym typeface="Calibri"/>
              </a:rPr>
              <a:t>s</a:t>
            </a:r>
            <a:r>
              <a:rPr lang="en" sz="2100" b="0" i="0" u="none" strike="noStrike" cap="none">
                <a:solidFill>
                  <a:schemeClr val="dk2"/>
                </a:solidFill>
                <a:latin typeface="Calibri"/>
                <a:ea typeface="Calibri"/>
                <a:cs typeface="Calibri"/>
                <a:sym typeface="Calibri"/>
              </a:rPr>
              <a:t>, TAs, and Proctors are certified, trained, and have signed Confidentiality Agreements</a:t>
            </a:r>
            <a:endParaRPr sz="2100" b="0" i="0" u="none" strike="noStrike" cap="none">
              <a:solidFill>
                <a:schemeClr val="dk2"/>
              </a:solidFill>
              <a:latin typeface="Calibri"/>
              <a:ea typeface="Calibri"/>
              <a:cs typeface="Calibri"/>
              <a:sym typeface="Calibri"/>
            </a:endParaRPr>
          </a:p>
          <a:p>
            <a:pPr marL="457200" marR="0" lvl="0" indent="-330200" algn="l" rtl="0">
              <a:lnSpc>
                <a:spcPct val="100000"/>
              </a:lnSpc>
              <a:spcBef>
                <a:spcPts val="1000"/>
              </a:spcBef>
              <a:spcAft>
                <a:spcPts val="0"/>
              </a:spcAft>
              <a:buSzPts val="1600"/>
              <a:buFont typeface="Calibri"/>
              <a:buChar char="●"/>
            </a:pPr>
            <a:r>
              <a:rPr lang="en" sz="2100" b="0" i="0" u="none" strike="noStrike" cap="none">
                <a:solidFill>
                  <a:schemeClr val="dk2"/>
                </a:solidFill>
                <a:latin typeface="Calibri"/>
                <a:ea typeface="Calibri"/>
                <a:cs typeface="Calibri"/>
                <a:sym typeface="Calibri"/>
              </a:rPr>
              <a:t>Coordinates availability of locally-provided test materials (e.g., calculators, scratch paper) to school staff </a:t>
            </a:r>
            <a:endParaRPr sz="2100" b="0" i="0" u="none" strike="noStrike" cap="none">
              <a:solidFill>
                <a:schemeClr val="dk2"/>
              </a:solidFill>
              <a:latin typeface="Calibri"/>
              <a:ea typeface="Calibri"/>
              <a:cs typeface="Calibri"/>
              <a:sym typeface="Calibri"/>
            </a:endParaRPr>
          </a:p>
          <a:p>
            <a:pPr marL="457200" lvl="0" indent="-330200" algn="l" rtl="0">
              <a:lnSpc>
                <a:spcPct val="90000"/>
              </a:lnSpc>
              <a:spcBef>
                <a:spcPts val="1000"/>
              </a:spcBef>
              <a:spcAft>
                <a:spcPts val="0"/>
              </a:spcAft>
              <a:buClr>
                <a:schemeClr val="dk2"/>
              </a:buClr>
              <a:buSzPts val="1600"/>
              <a:buFont typeface="Calibri"/>
              <a:buChar char="●"/>
            </a:pPr>
            <a:r>
              <a:rPr lang="en" sz="2100">
                <a:solidFill>
                  <a:schemeClr val="dk2"/>
                </a:solidFill>
                <a:latin typeface="Calibri"/>
                <a:ea typeface="Calibri"/>
                <a:cs typeface="Calibri"/>
                <a:sym typeface="Calibri"/>
              </a:rPr>
              <a:t>Inspects correct assignment of student test sessions and student demographic information</a:t>
            </a:r>
            <a:endParaRPr sz="1100">
              <a:solidFill>
                <a:schemeClr val="dk2"/>
              </a:solidFill>
            </a:endParaRPr>
          </a:p>
          <a:p>
            <a:pPr marL="457200" lvl="0" indent="-330200" algn="l" rtl="0">
              <a:lnSpc>
                <a:spcPct val="90000"/>
              </a:lnSpc>
              <a:spcBef>
                <a:spcPts val="1000"/>
              </a:spcBef>
              <a:spcAft>
                <a:spcPts val="0"/>
              </a:spcAft>
              <a:buClr>
                <a:schemeClr val="dk2"/>
              </a:buClr>
              <a:buSzPts val="1600"/>
              <a:buFont typeface="Calibri"/>
              <a:buChar char="●"/>
            </a:pPr>
            <a:r>
              <a:rPr lang="en" sz="2100">
                <a:solidFill>
                  <a:schemeClr val="dk2"/>
                </a:solidFill>
                <a:latin typeface="Calibri"/>
                <a:ea typeface="Calibri"/>
                <a:cs typeface="Calibri"/>
                <a:sym typeface="Calibri"/>
              </a:rPr>
              <a:t>Inspects schools’ accommodations documents</a:t>
            </a:r>
            <a:endParaRPr sz="1100">
              <a:solidFill>
                <a:schemeClr val="dk2"/>
              </a:solidFill>
            </a:endParaRPr>
          </a:p>
          <a:p>
            <a:pPr marL="457200" marR="0" lvl="0" indent="-330200" algn="l" rtl="0">
              <a:lnSpc>
                <a:spcPct val="100000"/>
              </a:lnSpc>
              <a:spcBef>
                <a:spcPts val="1000"/>
              </a:spcBef>
              <a:spcAft>
                <a:spcPts val="0"/>
              </a:spcAft>
              <a:buSzPts val="1600"/>
              <a:buFont typeface="Calibri"/>
              <a:buChar char="●"/>
            </a:pPr>
            <a:r>
              <a:rPr lang="en" sz="2100">
                <a:solidFill>
                  <a:schemeClr val="dk2"/>
                </a:solidFill>
                <a:latin typeface="Calibri"/>
                <a:ea typeface="Calibri"/>
                <a:cs typeface="Calibri"/>
                <a:sym typeface="Calibri"/>
              </a:rPr>
              <a:t>Reports irregularities to PED and conducts investigations</a:t>
            </a:r>
            <a:br>
              <a:rPr lang="en" sz="2100" b="0" i="0" u="none" strike="noStrike" cap="none">
                <a:solidFill>
                  <a:srgbClr val="000000"/>
                </a:solidFill>
                <a:latin typeface="Calibri"/>
                <a:ea typeface="Calibri"/>
                <a:cs typeface="Calibri"/>
                <a:sym typeface="Calibri"/>
              </a:rPr>
            </a:br>
            <a:endParaRPr sz="2100" b="0" i="0" u="none" strike="noStrike" cap="none">
              <a:solidFill>
                <a:srgbClr val="000000"/>
              </a:solidFill>
              <a:latin typeface="Calibri"/>
              <a:ea typeface="Calibri"/>
              <a:cs typeface="Calibri"/>
              <a:sym typeface="Calibri"/>
            </a:endParaRPr>
          </a:p>
          <a:p>
            <a:pPr marL="342900" marR="0" lvl="1" indent="0" algn="l" rtl="0">
              <a:lnSpc>
                <a:spcPct val="100000"/>
              </a:lnSpc>
              <a:spcBef>
                <a:spcPts val="100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729" name="Google Shape;729;p96"/>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22</a:t>
            </a:fld>
            <a:endParaRPr sz="1300">
              <a:solidFill>
                <a:schemeClr val="dk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7"/>
          <p:cNvSpPr txBox="1">
            <a:spLocks noGrp="1"/>
          </p:cNvSpPr>
          <p:nvPr>
            <p:ph type="title"/>
          </p:nvPr>
        </p:nvSpPr>
        <p:spPr>
          <a:xfrm>
            <a:off x="440925" y="366066"/>
            <a:ext cx="7200900" cy="777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700"/>
              <a:buFont typeface="Calibri"/>
              <a:buNone/>
            </a:pPr>
            <a:r>
              <a:rPr lang="en" sz="2700" b="1"/>
              <a:t>PED Site Monitoring Process</a:t>
            </a:r>
            <a:endParaRPr/>
          </a:p>
        </p:txBody>
      </p:sp>
      <p:sp>
        <p:nvSpPr>
          <p:cNvPr id="735" name="Google Shape;735;p97"/>
          <p:cNvSpPr txBox="1">
            <a:spLocks noGrp="1"/>
          </p:cNvSpPr>
          <p:nvPr>
            <p:ph type="body" idx="1"/>
          </p:nvPr>
        </p:nvSpPr>
        <p:spPr>
          <a:xfrm>
            <a:off x="440925" y="1371600"/>
            <a:ext cx="8017200" cy="3257700"/>
          </a:xfrm>
          <a:prstGeom prst="rect">
            <a:avLst/>
          </a:prstGeom>
          <a:noFill/>
          <a:ln>
            <a:noFill/>
          </a:ln>
        </p:spPr>
        <p:txBody>
          <a:bodyPr spcFirstLastPara="1" wrap="square" lIns="68575" tIns="34275" rIns="68575" bIns="34275" anchor="t" anchorCtr="0">
            <a:normAutofit/>
          </a:bodyPr>
          <a:lstStyle/>
          <a:p>
            <a:pPr marL="0" marR="0" lvl="0" indent="0" algn="l" rtl="0">
              <a:lnSpc>
                <a:spcPct val="107000"/>
              </a:lnSpc>
              <a:spcBef>
                <a:spcPts val="0"/>
              </a:spcBef>
              <a:spcAft>
                <a:spcPts val="0"/>
              </a:spcAft>
              <a:buClr>
                <a:schemeClr val="dk2"/>
              </a:buClr>
              <a:buSzPts val="2100"/>
              <a:buNone/>
            </a:pPr>
            <a:r>
              <a:rPr lang="en" sz="2100"/>
              <a:t>Monitoring visits</a:t>
            </a:r>
            <a:r>
              <a:rPr lang="en" sz="2100">
                <a:solidFill>
                  <a:schemeClr val="dk2"/>
                </a:solidFill>
              </a:rPr>
              <a:t> ensure that all state and federally required assessment programs are conducted according to state and federal regulations. </a:t>
            </a:r>
            <a:endParaRPr/>
          </a:p>
          <a:p>
            <a:pPr marL="342900" lvl="1" indent="-342900" algn="l" rtl="0">
              <a:lnSpc>
                <a:spcPct val="107000"/>
              </a:lnSpc>
              <a:spcBef>
                <a:spcPts val="600"/>
              </a:spcBef>
              <a:spcAft>
                <a:spcPts val="0"/>
              </a:spcAft>
              <a:buSzPts val="1800"/>
              <a:buChar char="•"/>
            </a:pPr>
            <a:r>
              <a:rPr lang="en" sz="1800">
                <a:solidFill>
                  <a:schemeClr val="dk2"/>
                </a:solidFill>
              </a:rPr>
              <a:t>The assessment bureau conducts visits as needed, and will contact you prior to scheduling a visit</a:t>
            </a:r>
            <a:endParaRPr/>
          </a:p>
          <a:p>
            <a:pPr marL="342900" lvl="1" indent="-342900" algn="l" rtl="0">
              <a:lnSpc>
                <a:spcPct val="107000"/>
              </a:lnSpc>
              <a:spcBef>
                <a:spcPts val="600"/>
              </a:spcBef>
              <a:spcAft>
                <a:spcPts val="0"/>
              </a:spcAft>
              <a:buSzPts val="1800"/>
              <a:buChar char="•"/>
            </a:pPr>
            <a:r>
              <a:rPr lang="en" sz="1800">
                <a:solidFill>
                  <a:schemeClr val="dk2"/>
                </a:solidFill>
              </a:rPr>
              <a:t>DTCs will be asked a series of interview questions, and be required to provide artifacts documenting communication, staff training, test security, test environment, and participation.</a:t>
            </a:r>
            <a:endParaRPr/>
          </a:p>
          <a:p>
            <a:pPr marL="203200" marR="0" lvl="0" indent="-63500" algn="l" rtl="0">
              <a:lnSpc>
                <a:spcPct val="107000"/>
              </a:lnSpc>
              <a:spcBef>
                <a:spcPts val="600"/>
              </a:spcBef>
              <a:spcAft>
                <a:spcPts val="0"/>
              </a:spcAft>
              <a:buClr>
                <a:srgbClr val="3A3D4B"/>
              </a:buClr>
              <a:buSzPts val="2100"/>
              <a:buFont typeface="Noto Sans Symbols"/>
              <a:buNone/>
            </a:pPr>
            <a:endParaRPr sz="2100">
              <a:solidFill>
                <a:schemeClr val="dk2"/>
              </a:solidFill>
            </a:endParaRPr>
          </a:p>
        </p:txBody>
      </p:sp>
      <p:sp>
        <p:nvSpPr>
          <p:cNvPr id="736" name="Google Shape;736;p97"/>
          <p:cNvSpPr txBox="1">
            <a:spLocks noGrp="1"/>
          </p:cNvSpPr>
          <p:nvPr>
            <p:ph type="ftr" idx="11"/>
          </p:nvPr>
        </p:nvSpPr>
        <p:spPr>
          <a:xfrm>
            <a:off x="140012" y="4890912"/>
            <a:ext cx="3511800" cy="1545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Investing for tomorrow, delivering today.</a:t>
            </a:r>
            <a:endParaRPr/>
          </a:p>
        </p:txBody>
      </p:sp>
      <p:sp>
        <p:nvSpPr>
          <p:cNvPr id="737" name="Google Shape;737;p97"/>
          <p:cNvSpPr txBox="1">
            <a:spLocks noGrp="1"/>
          </p:cNvSpPr>
          <p:nvPr>
            <p:ph type="sldNum" idx="12"/>
          </p:nvPr>
        </p:nvSpPr>
        <p:spPr>
          <a:xfrm>
            <a:off x="5357813" y="35859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23</a:t>
            </a:fld>
            <a:endParaRPr/>
          </a:p>
        </p:txBody>
      </p:sp>
      <p:sp>
        <p:nvSpPr>
          <p:cNvPr id="738" name="Google Shape;738;p97"/>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23</a:t>
            </a:fld>
            <a:endParaRPr sz="1300">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8"/>
          <p:cNvSpPr txBox="1">
            <a:spLocks noGrp="1"/>
          </p:cNvSpPr>
          <p:nvPr>
            <p:ph type="title"/>
          </p:nvPr>
        </p:nvSpPr>
        <p:spPr>
          <a:xfrm>
            <a:off x="228603" y="388326"/>
            <a:ext cx="7200900" cy="7776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 b="1"/>
              <a:t>The DTC Manual, 6.10.7 NMAC &amp; On-site Checklist</a:t>
            </a:r>
            <a:endParaRPr/>
          </a:p>
        </p:txBody>
      </p:sp>
      <p:sp>
        <p:nvSpPr>
          <p:cNvPr id="744" name="Google Shape;744;p98"/>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Investing for tomorrow, delivering today.</a:t>
            </a:r>
            <a:endParaRPr/>
          </a:p>
        </p:txBody>
      </p:sp>
      <p:sp>
        <p:nvSpPr>
          <p:cNvPr id="745" name="Google Shape;745;p98"/>
          <p:cNvSpPr txBox="1">
            <a:spLocks noGrp="1"/>
          </p:cNvSpPr>
          <p:nvPr>
            <p:ph type="sldNum" idx="12"/>
          </p:nvPr>
        </p:nvSpPr>
        <p:spPr>
          <a:xfrm>
            <a:off x="7957350" y="4830774"/>
            <a:ext cx="1028700" cy="2058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24</a:t>
            </a:fld>
            <a:endParaRPr sz="1300">
              <a:solidFill>
                <a:schemeClr val="dk2"/>
              </a:solidFill>
              <a:latin typeface="Calibri"/>
              <a:ea typeface="Calibri"/>
              <a:cs typeface="Calibri"/>
              <a:sym typeface="Calibri"/>
            </a:endParaRPr>
          </a:p>
        </p:txBody>
      </p:sp>
      <p:sp>
        <p:nvSpPr>
          <p:cNvPr id="746" name="Google Shape;746;p98"/>
          <p:cNvSpPr txBox="1"/>
          <p:nvPr/>
        </p:nvSpPr>
        <p:spPr>
          <a:xfrm>
            <a:off x="228600" y="1293700"/>
            <a:ext cx="8620200" cy="1038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a:solidFill>
                  <a:schemeClr val="dk2"/>
                </a:solidFill>
                <a:latin typeface="Calibri"/>
                <a:ea typeface="Calibri"/>
                <a:cs typeface="Calibri"/>
                <a:sym typeface="Calibri"/>
              </a:rPr>
              <a:t>The </a:t>
            </a:r>
            <a:r>
              <a:rPr lang="en" sz="2100" i="1">
                <a:solidFill>
                  <a:schemeClr val="dk2"/>
                </a:solidFill>
                <a:latin typeface="Calibri"/>
                <a:ea typeface="Calibri"/>
                <a:cs typeface="Calibri"/>
                <a:sym typeface="Calibri"/>
              </a:rPr>
              <a:t>DTC Manual</a:t>
            </a:r>
            <a:r>
              <a:rPr lang="en" sz="2100">
                <a:solidFill>
                  <a:schemeClr val="dk2"/>
                </a:solidFill>
                <a:latin typeface="Calibri"/>
                <a:ea typeface="Calibri"/>
                <a:cs typeface="Calibri"/>
                <a:sym typeface="Calibri"/>
              </a:rPr>
              <a:t>, </a:t>
            </a:r>
            <a:r>
              <a:rPr lang="en" sz="2100" i="1">
                <a:solidFill>
                  <a:schemeClr val="dk2"/>
                </a:solidFill>
                <a:latin typeface="Calibri"/>
                <a:ea typeface="Calibri"/>
                <a:cs typeface="Calibri"/>
                <a:sym typeface="Calibri"/>
              </a:rPr>
              <a:t>6.10.7 NMAC</a:t>
            </a:r>
            <a:r>
              <a:rPr lang="en" sz="2100">
                <a:solidFill>
                  <a:schemeClr val="dk2"/>
                </a:solidFill>
                <a:latin typeface="Calibri"/>
                <a:ea typeface="Calibri"/>
                <a:cs typeface="Calibri"/>
                <a:sym typeface="Calibri"/>
              </a:rPr>
              <a:t>, and the </a:t>
            </a:r>
            <a:r>
              <a:rPr lang="en" sz="2100" i="1">
                <a:solidFill>
                  <a:schemeClr val="dk2"/>
                </a:solidFill>
                <a:latin typeface="Calibri"/>
                <a:ea typeface="Calibri"/>
                <a:cs typeface="Calibri"/>
                <a:sym typeface="Calibri"/>
              </a:rPr>
              <a:t>On-site Technical Assistance and Monitoring Checklist</a:t>
            </a:r>
            <a:r>
              <a:rPr lang="en" sz="2100">
                <a:solidFill>
                  <a:schemeClr val="dk2"/>
                </a:solidFill>
                <a:latin typeface="Calibri"/>
                <a:ea typeface="Calibri"/>
                <a:cs typeface="Calibri"/>
                <a:sym typeface="Calibri"/>
              </a:rPr>
              <a:t> provide a comprehensive view at all DTC responsibilities.</a:t>
            </a:r>
            <a:endParaRPr sz="11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2"/>
              </a:solidFill>
              <a:latin typeface="Calibri"/>
              <a:ea typeface="Calibri"/>
              <a:cs typeface="Calibri"/>
              <a:sym typeface="Calibri"/>
            </a:endParaRPr>
          </a:p>
        </p:txBody>
      </p:sp>
      <p:pic>
        <p:nvPicPr>
          <p:cNvPr id="747" name="Google Shape;747;p98"/>
          <p:cNvPicPr preferRelativeResize="0"/>
          <p:nvPr/>
        </p:nvPicPr>
        <p:blipFill>
          <a:blip r:embed="rId3">
            <a:alphaModFix/>
          </a:blip>
          <a:stretch>
            <a:fillRect/>
          </a:stretch>
        </p:blipFill>
        <p:spPr>
          <a:xfrm>
            <a:off x="869775" y="2612550"/>
            <a:ext cx="1946650" cy="2160649"/>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748" name="Google Shape;748;p98"/>
          <p:cNvPicPr preferRelativeResize="0"/>
          <p:nvPr/>
        </p:nvPicPr>
        <p:blipFill>
          <a:blip r:embed="rId4">
            <a:alphaModFix/>
          </a:blip>
          <a:stretch>
            <a:fillRect/>
          </a:stretch>
        </p:blipFill>
        <p:spPr>
          <a:xfrm>
            <a:off x="485775" y="2086525"/>
            <a:ext cx="3219500" cy="485225"/>
          </a:xfrm>
          <a:prstGeom prst="rect">
            <a:avLst/>
          </a:prstGeom>
          <a:noFill/>
          <a:ln w="9525" cap="flat" cmpd="sng">
            <a:solidFill>
              <a:schemeClr val="dk2"/>
            </a:solidFill>
            <a:prstDash val="solid"/>
            <a:round/>
            <a:headEnd type="none" w="sm" len="sm"/>
            <a:tailEnd type="none" w="sm" len="sm"/>
          </a:ln>
        </p:spPr>
      </p:pic>
      <p:pic>
        <p:nvPicPr>
          <p:cNvPr id="749" name="Google Shape;749;p98"/>
          <p:cNvPicPr preferRelativeResize="0"/>
          <p:nvPr/>
        </p:nvPicPr>
        <p:blipFill>
          <a:blip r:embed="rId5">
            <a:alphaModFix/>
          </a:blip>
          <a:stretch>
            <a:fillRect/>
          </a:stretch>
        </p:blipFill>
        <p:spPr>
          <a:xfrm>
            <a:off x="3251025" y="2626475"/>
            <a:ext cx="1946650" cy="216065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750" name="Google Shape;750;p98"/>
          <p:cNvPicPr preferRelativeResize="0"/>
          <p:nvPr/>
        </p:nvPicPr>
        <p:blipFill>
          <a:blip r:embed="rId6">
            <a:alphaModFix/>
          </a:blip>
          <a:stretch>
            <a:fillRect/>
          </a:stretch>
        </p:blipFill>
        <p:spPr>
          <a:xfrm>
            <a:off x="5718000" y="2640400"/>
            <a:ext cx="1946651" cy="21328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9"/>
          <p:cNvSpPr txBox="1">
            <a:spLocks noGrp="1"/>
          </p:cNvSpPr>
          <p:nvPr>
            <p:ph type="title"/>
          </p:nvPr>
        </p:nvSpPr>
        <p:spPr>
          <a:xfrm>
            <a:off x="971549" y="2185988"/>
            <a:ext cx="6035100" cy="1167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3A3D4B"/>
              </a:buClr>
              <a:buSzPts val="2400"/>
              <a:buFont typeface="Calibri"/>
              <a:buNone/>
            </a:pPr>
            <a:r>
              <a:rPr lang="en" sz="4200" b="1"/>
              <a:t>BREAK </a:t>
            </a:r>
            <a:endParaRPr sz="4200"/>
          </a:p>
          <a:p>
            <a:pPr marL="0" lvl="0" indent="0" algn="l" rtl="0">
              <a:lnSpc>
                <a:spcPct val="90000"/>
              </a:lnSpc>
              <a:spcBef>
                <a:spcPts val="0"/>
              </a:spcBef>
              <a:spcAft>
                <a:spcPts val="0"/>
              </a:spcAft>
              <a:buClr>
                <a:srgbClr val="3A3D4B"/>
              </a:buClr>
              <a:buSzPts val="2400"/>
              <a:buFont typeface="Calibri"/>
              <a:buNone/>
            </a:pPr>
            <a:endParaRPr/>
          </a:p>
        </p:txBody>
      </p:sp>
      <p:sp>
        <p:nvSpPr>
          <p:cNvPr id="756" name="Google Shape;756;p9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757" name="Google Shape;757;p99"/>
          <p:cNvSpPr txBox="1">
            <a:spLocks noGrp="1"/>
          </p:cNvSpPr>
          <p:nvPr>
            <p:ph type="sldNum" idx="12"/>
          </p:nvPr>
        </p:nvSpPr>
        <p:spPr>
          <a:xfrm>
            <a:off x="7943225" y="4843749"/>
            <a:ext cx="1028700" cy="2058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chemeClr val="dk2"/>
                </a:solidFill>
              </a:rPr>
              <a:t>25</a:t>
            </a:fld>
            <a:endParaRPr>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100"/>
          <p:cNvSpPr txBox="1">
            <a:spLocks noGrp="1"/>
          </p:cNvSpPr>
          <p:nvPr>
            <p:ph type="title"/>
          </p:nvPr>
        </p:nvSpPr>
        <p:spPr>
          <a:xfrm>
            <a:off x="384325"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Assessment Schedule 2022-23</a:t>
            </a:r>
            <a:endParaRPr/>
          </a:p>
        </p:txBody>
      </p:sp>
      <p:sp>
        <p:nvSpPr>
          <p:cNvPr id="763" name="Google Shape;763;p100"/>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26</a:t>
            </a:fld>
            <a:endParaRPr sz="1300">
              <a:solidFill>
                <a:schemeClr val="dk2"/>
              </a:solidFill>
              <a:latin typeface="Calibri"/>
              <a:ea typeface="Calibri"/>
              <a:cs typeface="Calibri"/>
              <a:sym typeface="Calibri"/>
            </a:endParaRPr>
          </a:p>
        </p:txBody>
      </p:sp>
      <p:pic>
        <p:nvPicPr>
          <p:cNvPr id="764" name="Google Shape;764;p100"/>
          <p:cNvPicPr preferRelativeResize="0"/>
          <p:nvPr/>
        </p:nvPicPr>
        <p:blipFill rotWithShape="1">
          <a:blip r:embed="rId3">
            <a:alphaModFix/>
          </a:blip>
          <a:srcRect b="36716"/>
          <a:stretch/>
        </p:blipFill>
        <p:spPr>
          <a:xfrm>
            <a:off x="761475" y="1790804"/>
            <a:ext cx="3588725" cy="3019325"/>
          </a:xfrm>
          <a:prstGeom prst="rect">
            <a:avLst/>
          </a:prstGeom>
          <a:noFill/>
          <a:ln w="9525" cap="flat" cmpd="sng">
            <a:solidFill>
              <a:srgbClr val="898989"/>
            </a:solidFill>
            <a:prstDash val="solid"/>
            <a:round/>
            <a:headEnd type="none" w="sm" len="sm"/>
            <a:tailEnd type="none" w="sm" len="sm"/>
          </a:ln>
          <a:effectLst>
            <a:outerShdw blurRad="57150" dist="114300" dir="5400000" algn="bl" rotWithShape="0">
              <a:srgbClr val="000000">
                <a:alpha val="50000"/>
              </a:srgbClr>
            </a:outerShdw>
          </a:effectLst>
        </p:spPr>
      </p:pic>
      <p:pic>
        <p:nvPicPr>
          <p:cNvPr id="765" name="Google Shape;765;p100"/>
          <p:cNvPicPr preferRelativeResize="0"/>
          <p:nvPr/>
        </p:nvPicPr>
        <p:blipFill>
          <a:blip r:embed="rId4">
            <a:alphaModFix/>
          </a:blip>
          <a:stretch>
            <a:fillRect/>
          </a:stretch>
        </p:blipFill>
        <p:spPr>
          <a:xfrm>
            <a:off x="513825" y="1362075"/>
            <a:ext cx="3836375" cy="350075"/>
          </a:xfrm>
          <a:prstGeom prst="rect">
            <a:avLst/>
          </a:prstGeom>
          <a:noFill/>
          <a:ln w="9525" cap="flat" cmpd="sng">
            <a:solidFill>
              <a:schemeClr val="dk2"/>
            </a:solidFill>
            <a:prstDash val="solid"/>
            <a:round/>
            <a:headEnd type="none" w="sm" len="sm"/>
            <a:tailEnd type="none" w="sm" len="sm"/>
          </a:ln>
        </p:spPr>
      </p:pic>
      <p:pic>
        <p:nvPicPr>
          <p:cNvPr id="766" name="Google Shape;766;p100"/>
          <p:cNvPicPr preferRelativeResize="0"/>
          <p:nvPr/>
        </p:nvPicPr>
        <p:blipFill>
          <a:blip r:embed="rId5">
            <a:alphaModFix/>
          </a:blip>
          <a:stretch>
            <a:fillRect/>
          </a:stretch>
        </p:blipFill>
        <p:spPr>
          <a:xfrm>
            <a:off x="5319200" y="1362075"/>
            <a:ext cx="384800" cy="3448050"/>
          </a:xfrm>
          <a:prstGeom prst="rect">
            <a:avLst/>
          </a:prstGeom>
          <a:noFill/>
          <a:ln w="9525" cap="flat" cmpd="sng">
            <a:solidFill>
              <a:schemeClr val="accent4"/>
            </a:solidFill>
            <a:prstDash val="solid"/>
            <a:round/>
            <a:headEnd type="none" w="sm" len="sm"/>
            <a:tailEnd type="none" w="sm" len="sm"/>
          </a:ln>
        </p:spPr>
      </p:pic>
      <p:pic>
        <p:nvPicPr>
          <p:cNvPr id="767" name="Google Shape;767;p100"/>
          <p:cNvPicPr preferRelativeResize="0"/>
          <p:nvPr/>
        </p:nvPicPr>
        <p:blipFill>
          <a:blip r:embed="rId6">
            <a:alphaModFix/>
          </a:blip>
          <a:stretch>
            <a:fillRect/>
          </a:stretch>
        </p:blipFill>
        <p:spPr>
          <a:xfrm>
            <a:off x="6027850" y="1362075"/>
            <a:ext cx="1860200" cy="3448050"/>
          </a:xfrm>
          <a:prstGeom prst="rect">
            <a:avLst/>
          </a:prstGeom>
          <a:noFill/>
          <a:ln w="9525" cap="flat" cmpd="sng">
            <a:solidFill>
              <a:schemeClr val="accent4"/>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01"/>
          <p:cNvSpPr txBox="1">
            <a:spLocks noGrp="1"/>
          </p:cNvSpPr>
          <p:nvPr>
            <p:ph type="title"/>
          </p:nvPr>
        </p:nvSpPr>
        <p:spPr>
          <a:xfrm>
            <a:off x="384325"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i="1"/>
              <a:t>Required</a:t>
            </a:r>
            <a:r>
              <a:rPr lang="en"/>
              <a:t> Assessments in 2022-23</a:t>
            </a:r>
            <a:endParaRPr/>
          </a:p>
        </p:txBody>
      </p:sp>
      <p:sp>
        <p:nvSpPr>
          <p:cNvPr id="773" name="Google Shape;773;p101"/>
          <p:cNvSpPr txBox="1">
            <a:spLocks noGrp="1"/>
          </p:cNvSpPr>
          <p:nvPr>
            <p:ph type="body" idx="1"/>
          </p:nvPr>
        </p:nvSpPr>
        <p:spPr>
          <a:xfrm>
            <a:off x="384325" y="1590675"/>
            <a:ext cx="4187700" cy="3200400"/>
          </a:xfrm>
          <a:prstGeom prst="rect">
            <a:avLst/>
          </a:prstGeom>
        </p:spPr>
        <p:txBody>
          <a:bodyPr spcFirstLastPara="1" wrap="square" lIns="68575" tIns="34275" rIns="68575" bIns="34275" anchor="t" anchorCtr="0">
            <a:normAutofit/>
          </a:bodyPr>
          <a:lstStyle/>
          <a:p>
            <a:pPr marL="457200" lvl="0" indent="-317500" algn="l" rtl="0">
              <a:spcBef>
                <a:spcPts val="1400"/>
              </a:spcBef>
              <a:spcAft>
                <a:spcPts val="0"/>
              </a:spcAft>
              <a:buClr>
                <a:schemeClr val="dk2"/>
              </a:buClr>
              <a:buSzPts val="1400"/>
              <a:buChar char="•"/>
            </a:pPr>
            <a:r>
              <a:rPr lang="en" b="1">
                <a:solidFill>
                  <a:schemeClr val="accent2"/>
                </a:solidFill>
              </a:rPr>
              <a:t>Kindergarten Observation Tool (KOT):</a:t>
            </a:r>
            <a:r>
              <a:rPr lang="en"/>
              <a:t> </a:t>
            </a:r>
            <a:r>
              <a:rPr lang="en" sz="1400"/>
              <a:t>all Kindergarten students; observations loaded into ECOT portal by 30th school day</a:t>
            </a:r>
            <a:endParaRPr sz="1400"/>
          </a:p>
          <a:p>
            <a:pPr marL="457200" lvl="0" indent="-317500" algn="l" rtl="0">
              <a:spcBef>
                <a:spcPts val="0"/>
              </a:spcBef>
              <a:spcAft>
                <a:spcPts val="0"/>
              </a:spcAft>
              <a:buClr>
                <a:schemeClr val="dk2"/>
              </a:buClr>
              <a:buSzPts val="1400"/>
              <a:buChar char="•"/>
            </a:pPr>
            <a:r>
              <a:rPr lang="en" b="1">
                <a:solidFill>
                  <a:schemeClr val="accent2"/>
                </a:solidFill>
              </a:rPr>
              <a:t>WIDA Screener:</a:t>
            </a:r>
            <a:r>
              <a:rPr lang="en"/>
              <a:t> </a:t>
            </a:r>
            <a:r>
              <a:rPr lang="en" sz="1400"/>
              <a:t>all potential EL students identified via parent responses to the LUS</a:t>
            </a:r>
            <a:endParaRPr sz="1400"/>
          </a:p>
          <a:p>
            <a:pPr marL="457200" lvl="0" indent="-317500" algn="l" rtl="0">
              <a:spcBef>
                <a:spcPts val="0"/>
              </a:spcBef>
              <a:spcAft>
                <a:spcPts val="0"/>
              </a:spcAft>
              <a:buClr>
                <a:schemeClr val="dk2"/>
              </a:buClr>
              <a:buSzPts val="1400"/>
              <a:buChar char="•"/>
            </a:pPr>
            <a:r>
              <a:rPr lang="en" b="1">
                <a:solidFill>
                  <a:schemeClr val="accent2"/>
                </a:solidFill>
              </a:rPr>
              <a:t>Dyslexia Screener:</a:t>
            </a:r>
            <a:r>
              <a:rPr lang="en"/>
              <a:t> </a:t>
            </a:r>
            <a:r>
              <a:rPr lang="en" sz="1400"/>
              <a:t>All 1st grade students; not intended diagnose dyslexia; results loaded into STARS by 40th school day</a:t>
            </a:r>
            <a:endParaRPr sz="1400"/>
          </a:p>
          <a:p>
            <a:pPr marL="457200" lvl="0" indent="-317500" algn="l" rtl="0">
              <a:spcBef>
                <a:spcPts val="0"/>
              </a:spcBef>
              <a:spcAft>
                <a:spcPts val="0"/>
              </a:spcAft>
              <a:buClr>
                <a:schemeClr val="dk2"/>
              </a:buClr>
              <a:buSzPts val="1400"/>
              <a:buChar char="•"/>
            </a:pPr>
            <a:r>
              <a:rPr lang="en" b="1">
                <a:solidFill>
                  <a:schemeClr val="accent2"/>
                </a:solidFill>
              </a:rPr>
              <a:t>ISIP Reading: </a:t>
            </a:r>
            <a:r>
              <a:rPr lang="en" sz="1400">
                <a:solidFill>
                  <a:schemeClr val="dk2"/>
                </a:solidFill>
              </a:rPr>
              <a:t>Required for all students in grades K-2; available in Spanish for EL and BMEP programs</a:t>
            </a:r>
            <a:endParaRPr sz="1400">
              <a:solidFill>
                <a:schemeClr val="dk2"/>
              </a:solidFill>
            </a:endParaRPr>
          </a:p>
        </p:txBody>
      </p:sp>
      <p:sp>
        <p:nvSpPr>
          <p:cNvPr id="774" name="Google Shape;774;p101"/>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27</a:t>
            </a:fld>
            <a:endParaRPr sz="1300">
              <a:solidFill>
                <a:schemeClr val="dk2"/>
              </a:solidFill>
              <a:latin typeface="Calibri"/>
              <a:ea typeface="Calibri"/>
              <a:cs typeface="Calibri"/>
              <a:sym typeface="Calibri"/>
            </a:endParaRPr>
          </a:p>
        </p:txBody>
      </p:sp>
      <p:pic>
        <p:nvPicPr>
          <p:cNvPr id="775" name="Google Shape;775;p101"/>
          <p:cNvPicPr preferRelativeResize="0"/>
          <p:nvPr/>
        </p:nvPicPr>
        <p:blipFill>
          <a:blip r:embed="rId3">
            <a:alphaModFix/>
          </a:blip>
          <a:stretch>
            <a:fillRect/>
          </a:stretch>
        </p:blipFill>
        <p:spPr>
          <a:xfrm>
            <a:off x="5305425" y="1590675"/>
            <a:ext cx="2800349" cy="32004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776" name="Google Shape;776;p101"/>
          <p:cNvPicPr preferRelativeResize="0"/>
          <p:nvPr/>
        </p:nvPicPr>
        <p:blipFill rotWithShape="1">
          <a:blip r:embed="rId4">
            <a:alphaModFix/>
          </a:blip>
          <a:srcRect r="5775"/>
          <a:stretch/>
        </p:blipFill>
        <p:spPr>
          <a:xfrm>
            <a:off x="4724425" y="1190625"/>
            <a:ext cx="3381351" cy="350075"/>
          </a:xfrm>
          <a:prstGeom prst="rect">
            <a:avLst/>
          </a:prstGeom>
          <a:noFill/>
          <a:ln w="9525" cap="flat" cmpd="sng">
            <a:solidFill>
              <a:srgbClr val="898989"/>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2"/>
          <p:cNvSpPr txBox="1">
            <a:spLocks noGrp="1"/>
          </p:cNvSpPr>
          <p:nvPr>
            <p:ph type="title"/>
          </p:nvPr>
        </p:nvSpPr>
        <p:spPr>
          <a:xfrm>
            <a:off x="384325"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i="1"/>
              <a:t>Required</a:t>
            </a:r>
            <a:r>
              <a:rPr lang="en"/>
              <a:t> Assessments in 2022-23</a:t>
            </a:r>
            <a:endParaRPr/>
          </a:p>
        </p:txBody>
      </p:sp>
      <p:sp>
        <p:nvSpPr>
          <p:cNvPr id="782" name="Google Shape;782;p102"/>
          <p:cNvSpPr txBox="1">
            <a:spLocks noGrp="1"/>
          </p:cNvSpPr>
          <p:nvPr>
            <p:ph type="body" idx="1"/>
          </p:nvPr>
        </p:nvSpPr>
        <p:spPr>
          <a:xfrm>
            <a:off x="384325" y="1540700"/>
            <a:ext cx="4187700" cy="3448200"/>
          </a:xfrm>
          <a:prstGeom prst="rect">
            <a:avLst/>
          </a:prstGeom>
        </p:spPr>
        <p:txBody>
          <a:bodyPr spcFirstLastPara="1" wrap="square" lIns="68575" tIns="34275" rIns="68575" bIns="34275" anchor="t" anchorCtr="0">
            <a:normAutofit/>
          </a:bodyPr>
          <a:lstStyle/>
          <a:p>
            <a:pPr marL="457200" lvl="0" indent="-317500" algn="l" rtl="0">
              <a:spcBef>
                <a:spcPts val="1400"/>
              </a:spcBef>
              <a:spcAft>
                <a:spcPts val="0"/>
              </a:spcAft>
              <a:buClr>
                <a:schemeClr val="accent2"/>
              </a:buClr>
              <a:buSzPts val="1400"/>
              <a:buChar char="•"/>
            </a:pPr>
            <a:r>
              <a:rPr lang="en" b="1">
                <a:solidFill>
                  <a:schemeClr val="accent2"/>
                </a:solidFill>
              </a:rPr>
              <a:t>ACCESS for ELLs: </a:t>
            </a:r>
            <a:r>
              <a:rPr lang="en" sz="1400">
                <a:solidFill>
                  <a:schemeClr val="dk2"/>
                </a:solidFill>
              </a:rPr>
              <a:t>all students in grades K-12 identified as an ELL</a:t>
            </a:r>
            <a:endParaRPr sz="1000">
              <a:solidFill>
                <a:schemeClr val="dk2"/>
              </a:solidFill>
            </a:endParaRPr>
          </a:p>
          <a:p>
            <a:pPr marL="457200" lvl="0" indent="-317500" algn="l" rtl="0">
              <a:spcBef>
                <a:spcPts val="0"/>
              </a:spcBef>
              <a:spcAft>
                <a:spcPts val="0"/>
              </a:spcAft>
              <a:buClr>
                <a:schemeClr val="accent2"/>
              </a:buClr>
              <a:buSzPts val="1400"/>
              <a:buChar char="•"/>
            </a:pPr>
            <a:r>
              <a:rPr lang="en" b="1">
                <a:solidFill>
                  <a:schemeClr val="accent2"/>
                </a:solidFill>
              </a:rPr>
              <a:t>Alt. ACCESS for ELLs: </a:t>
            </a:r>
            <a:r>
              <a:rPr lang="en" sz="1400">
                <a:solidFill>
                  <a:schemeClr val="dk2"/>
                </a:solidFill>
              </a:rPr>
              <a:t>all students in grades 1-12 identified as an ELL with significant cognitive disabilities designated for alternate assessment in the IEP</a:t>
            </a:r>
            <a:endParaRPr b="1">
              <a:solidFill>
                <a:schemeClr val="accent2"/>
              </a:solidFill>
            </a:endParaRPr>
          </a:p>
          <a:p>
            <a:pPr marL="457200" lvl="0" indent="-317500" algn="l" rtl="0">
              <a:spcBef>
                <a:spcPts val="0"/>
              </a:spcBef>
              <a:spcAft>
                <a:spcPts val="0"/>
              </a:spcAft>
              <a:buClr>
                <a:schemeClr val="accent2"/>
              </a:buClr>
              <a:buSzPts val="1400"/>
              <a:buChar char="•"/>
            </a:pPr>
            <a:r>
              <a:rPr lang="en" b="1">
                <a:solidFill>
                  <a:schemeClr val="accent2"/>
                </a:solidFill>
              </a:rPr>
              <a:t>NM Assessment of Science Readiness (ASR): </a:t>
            </a:r>
            <a:r>
              <a:rPr lang="en" sz="1400">
                <a:solidFill>
                  <a:schemeClr val="dk2"/>
                </a:solidFill>
              </a:rPr>
              <a:t>all students in grades 5, 8, and 11 not designated for alternate assessment</a:t>
            </a:r>
            <a:endParaRPr sz="1400">
              <a:solidFill>
                <a:schemeClr val="dk2"/>
              </a:solidFill>
            </a:endParaRPr>
          </a:p>
          <a:p>
            <a:pPr marL="457200" lvl="0" indent="-317500" algn="l" rtl="0">
              <a:spcBef>
                <a:spcPts val="0"/>
              </a:spcBef>
              <a:spcAft>
                <a:spcPts val="0"/>
              </a:spcAft>
              <a:buClr>
                <a:schemeClr val="accent2"/>
              </a:buClr>
              <a:buSzPts val="1400"/>
              <a:buChar char="•"/>
            </a:pPr>
            <a:r>
              <a:rPr lang="en" b="1">
                <a:solidFill>
                  <a:schemeClr val="accent2"/>
                </a:solidFill>
              </a:rPr>
              <a:t>NM Measures of Student Success and Achievement (MSSA): </a:t>
            </a:r>
            <a:r>
              <a:rPr lang="en" sz="1400">
                <a:solidFill>
                  <a:schemeClr val="dk2"/>
                </a:solidFill>
              </a:rPr>
              <a:t>ELA and Math required of all students in grades 3-8 not designated for alternate assessment; SLA available for eligible students</a:t>
            </a:r>
            <a:endParaRPr b="1">
              <a:solidFill>
                <a:schemeClr val="accent2"/>
              </a:solidFill>
            </a:endParaRPr>
          </a:p>
        </p:txBody>
      </p:sp>
      <p:sp>
        <p:nvSpPr>
          <p:cNvPr id="783" name="Google Shape;783;p102"/>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28</a:t>
            </a:fld>
            <a:endParaRPr sz="1300">
              <a:solidFill>
                <a:schemeClr val="dk2"/>
              </a:solidFill>
              <a:latin typeface="Calibri"/>
              <a:ea typeface="Calibri"/>
              <a:cs typeface="Calibri"/>
              <a:sym typeface="Calibri"/>
            </a:endParaRPr>
          </a:p>
        </p:txBody>
      </p:sp>
      <p:pic>
        <p:nvPicPr>
          <p:cNvPr id="784" name="Google Shape;784;p102"/>
          <p:cNvPicPr preferRelativeResize="0"/>
          <p:nvPr/>
        </p:nvPicPr>
        <p:blipFill>
          <a:blip r:embed="rId3">
            <a:alphaModFix/>
          </a:blip>
          <a:stretch>
            <a:fillRect/>
          </a:stretch>
        </p:blipFill>
        <p:spPr>
          <a:xfrm>
            <a:off x="5305425" y="1590675"/>
            <a:ext cx="2800349" cy="32004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785" name="Google Shape;785;p102"/>
          <p:cNvPicPr preferRelativeResize="0"/>
          <p:nvPr/>
        </p:nvPicPr>
        <p:blipFill rotWithShape="1">
          <a:blip r:embed="rId4">
            <a:alphaModFix/>
          </a:blip>
          <a:srcRect r="5775"/>
          <a:stretch/>
        </p:blipFill>
        <p:spPr>
          <a:xfrm>
            <a:off x="4724425" y="1190625"/>
            <a:ext cx="3381351" cy="350075"/>
          </a:xfrm>
          <a:prstGeom prst="rect">
            <a:avLst/>
          </a:prstGeom>
          <a:noFill/>
          <a:ln w="9525" cap="flat" cmpd="sng">
            <a:solidFill>
              <a:srgbClr val="898989"/>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03"/>
          <p:cNvSpPr txBox="1">
            <a:spLocks noGrp="1"/>
          </p:cNvSpPr>
          <p:nvPr>
            <p:ph type="title"/>
          </p:nvPr>
        </p:nvSpPr>
        <p:spPr>
          <a:xfrm>
            <a:off x="384325"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i="1"/>
              <a:t>Required</a:t>
            </a:r>
            <a:r>
              <a:rPr lang="en"/>
              <a:t> Assessments in 2022-23</a:t>
            </a:r>
            <a:endParaRPr/>
          </a:p>
        </p:txBody>
      </p:sp>
      <p:sp>
        <p:nvSpPr>
          <p:cNvPr id="791" name="Google Shape;791;p103"/>
          <p:cNvSpPr txBox="1">
            <a:spLocks noGrp="1"/>
          </p:cNvSpPr>
          <p:nvPr>
            <p:ph type="body" idx="1"/>
          </p:nvPr>
        </p:nvSpPr>
        <p:spPr>
          <a:xfrm>
            <a:off x="384325" y="1590675"/>
            <a:ext cx="4187700" cy="3447900"/>
          </a:xfrm>
          <a:prstGeom prst="rect">
            <a:avLst/>
          </a:prstGeom>
        </p:spPr>
        <p:txBody>
          <a:bodyPr spcFirstLastPara="1" wrap="square" lIns="68575" tIns="34275" rIns="68575" bIns="34275" anchor="t" anchorCtr="0">
            <a:normAutofit/>
          </a:bodyPr>
          <a:lstStyle/>
          <a:p>
            <a:pPr marL="457200" lvl="0" indent="-317500" algn="l" rtl="0">
              <a:spcBef>
                <a:spcPts val="1400"/>
              </a:spcBef>
              <a:spcAft>
                <a:spcPts val="0"/>
              </a:spcAft>
              <a:buSzPts val="1400"/>
              <a:buChar char="•"/>
            </a:pPr>
            <a:r>
              <a:rPr lang="en" b="1">
                <a:solidFill>
                  <a:schemeClr val="accent2"/>
                </a:solidFill>
              </a:rPr>
              <a:t>National Assessment of Educational Programs (NAEP) and Other Studies:</a:t>
            </a:r>
            <a:r>
              <a:rPr lang="en"/>
              <a:t> </a:t>
            </a:r>
            <a:r>
              <a:rPr lang="en" sz="1400"/>
              <a:t>Only for selected schools and students</a:t>
            </a:r>
            <a:endParaRPr sz="1400"/>
          </a:p>
          <a:p>
            <a:pPr marL="457200" lvl="0" indent="-317500" algn="l" rtl="0">
              <a:spcBef>
                <a:spcPts val="0"/>
              </a:spcBef>
              <a:spcAft>
                <a:spcPts val="0"/>
              </a:spcAft>
              <a:buSzPts val="1400"/>
              <a:buChar char="•"/>
            </a:pPr>
            <a:r>
              <a:rPr lang="en" b="1">
                <a:solidFill>
                  <a:schemeClr val="accent2"/>
                </a:solidFill>
              </a:rPr>
              <a:t>SAT School Day:</a:t>
            </a:r>
            <a:r>
              <a:rPr lang="en"/>
              <a:t> </a:t>
            </a:r>
            <a:r>
              <a:rPr lang="en" sz="1400"/>
              <a:t>all students in grade 11 not designated for alternate assessment</a:t>
            </a:r>
            <a:endParaRPr sz="1400"/>
          </a:p>
          <a:p>
            <a:pPr marL="457200" lvl="0" indent="-317500" algn="l" rtl="0">
              <a:spcBef>
                <a:spcPts val="0"/>
              </a:spcBef>
              <a:spcAft>
                <a:spcPts val="0"/>
              </a:spcAft>
              <a:buSzPts val="1400"/>
              <a:buChar char="•"/>
            </a:pPr>
            <a:r>
              <a:rPr lang="en" b="1">
                <a:solidFill>
                  <a:schemeClr val="accent2"/>
                </a:solidFill>
              </a:rPr>
              <a:t>Dynamic Learning Maps (DLM):</a:t>
            </a:r>
            <a:r>
              <a:rPr lang="en" sz="1400">
                <a:solidFill>
                  <a:schemeClr val="dk2"/>
                </a:solidFill>
              </a:rPr>
              <a:t> ELA and Math is required of all students in grades 3-8 and 11; science is required of students in grades 5, 8, and 11; students with significant cognitive disabilities designated for alternate assessment in the IEP </a:t>
            </a:r>
            <a:endParaRPr/>
          </a:p>
          <a:p>
            <a:pPr marL="457200" lvl="0" indent="-317500" algn="l" rtl="0">
              <a:spcBef>
                <a:spcPts val="0"/>
              </a:spcBef>
              <a:spcAft>
                <a:spcPts val="0"/>
              </a:spcAft>
              <a:buSzPts val="1400"/>
              <a:buChar char="•"/>
            </a:pPr>
            <a:r>
              <a:rPr lang="en" b="1">
                <a:solidFill>
                  <a:schemeClr val="accent2"/>
                </a:solidFill>
              </a:rPr>
              <a:t>Avant Stamp:</a:t>
            </a:r>
            <a:r>
              <a:rPr lang="en"/>
              <a:t> </a:t>
            </a:r>
            <a:r>
              <a:rPr lang="en" sz="1400"/>
              <a:t>All students enrolled in a Spanish-bilingual program who have not previously achieved language proficiency</a:t>
            </a:r>
            <a:endParaRPr sz="1400"/>
          </a:p>
        </p:txBody>
      </p:sp>
      <p:sp>
        <p:nvSpPr>
          <p:cNvPr id="792" name="Google Shape;792;p103"/>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29</a:t>
            </a:fld>
            <a:endParaRPr sz="1300">
              <a:solidFill>
                <a:schemeClr val="dk2"/>
              </a:solidFill>
              <a:latin typeface="Calibri"/>
              <a:ea typeface="Calibri"/>
              <a:cs typeface="Calibri"/>
              <a:sym typeface="Calibri"/>
            </a:endParaRPr>
          </a:p>
        </p:txBody>
      </p:sp>
      <p:pic>
        <p:nvPicPr>
          <p:cNvPr id="793" name="Google Shape;793;p103"/>
          <p:cNvPicPr preferRelativeResize="0"/>
          <p:nvPr/>
        </p:nvPicPr>
        <p:blipFill>
          <a:blip r:embed="rId3">
            <a:alphaModFix/>
          </a:blip>
          <a:stretch>
            <a:fillRect/>
          </a:stretch>
        </p:blipFill>
        <p:spPr>
          <a:xfrm>
            <a:off x="5305425" y="1590675"/>
            <a:ext cx="2800349" cy="32004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794" name="Google Shape;794;p103"/>
          <p:cNvPicPr preferRelativeResize="0"/>
          <p:nvPr/>
        </p:nvPicPr>
        <p:blipFill rotWithShape="1">
          <a:blip r:embed="rId4">
            <a:alphaModFix/>
          </a:blip>
          <a:srcRect r="5775"/>
          <a:stretch/>
        </p:blipFill>
        <p:spPr>
          <a:xfrm>
            <a:off x="4724425" y="1190625"/>
            <a:ext cx="3381351" cy="350075"/>
          </a:xfrm>
          <a:prstGeom prst="rect">
            <a:avLst/>
          </a:prstGeom>
          <a:noFill/>
          <a:ln w="9525" cap="flat" cmpd="sng">
            <a:solidFill>
              <a:srgbClr val="898989"/>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7"/>
          <p:cNvSpPr txBox="1">
            <a:spLocks noGrp="1"/>
          </p:cNvSpPr>
          <p:nvPr>
            <p:ph type="title"/>
          </p:nvPr>
        </p:nvSpPr>
        <p:spPr>
          <a:xfrm>
            <a:off x="304650" y="876625"/>
            <a:ext cx="8647500" cy="5436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1100"/>
              <a:buFont typeface="Arial"/>
              <a:buNone/>
            </a:pPr>
            <a:r>
              <a:rPr lang="en" b="1"/>
              <a:t>New Mexico Balanced Assessment System </a:t>
            </a:r>
            <a:br>
              <a:rPr lang="en" b="1"/>
            </a:br>
            <a:endParaRPr b="1"/>
          </a:p>
        </p:txBody>
      </p:sp>
      <p:sp>
        <p:nvSpPr>
          <p:cNvPr id="493" name="Google Shape;493;p77"/>
          <p:cNvSpPr txBox="1">
            <a:spLocks noGrp="1"/>
          </p:cNvSpPr>
          <p:nvPr>
            <p:ph type="sldNum" idx="12"/>
          </p:nvPr>
        </p:nvSpPr>
        <p:spPr>
          <a:xfrm>
            <a:off x="7143750" y="4781249"/>
            <a:ext cx="1028700" cy="2058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3</a:t>
            </a:fld>
            <a:endParaRPr/>
          </a:p>
        </p:txBody>
      </p:sp>
      <p:pic>
        <p:nvPicPr>
          <p:cNvPr id="494" name="Google Shape;494;p77"/>
          <p:cNvPicPr preferRelativeResize="0"/>
          <p:nvPr/>
        </p:nvPicPr>
        <p:blipFill rotWithShape="1">
          <a:blip r:embed="rId3">
            <a:alphaModFix/>
          </a:blip>
          <a:srcRect/>
          <a:stretch/>
        </p:blipFill>
        <p:spPr>
          <a:xfrm>
            <a:off x="3659078" y="1614817"/>
            <a:ext cx="4721768" cy="2794982"/>
          </a:xfrm>
          <a:prstGeom prst="rect">
            <a:avLst/>
          </a:prstGeom>
          <a:noFill/>
          <a:ln>
            <a:noFill/>
          </a:ln>
        </p:spPr>
      </p:pic>
      <p:sp>
        <p:nvSpPr>
          <p:cNvPr id="495" name="Google Shape;495;p77"/>
          <p:cNvSpPr txBox="1"/>
          <p:nvPr/>
        </p:nvSpPr>
        <p:spPr>
          <a:xfrm>
            <a:off x="3933300" y="3190226"/>
            <a:ext cx="12774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48A81"/>
                </a:solidFill>
                <a:latin typeface="Arial"/>
                <a:ea typeface="Arial"/>
                <a:cs typeface="Arial"/>
                <a:sym typeface="Arial"/>
              </a:rPr>
              <a:t>Achievement</a:t>
            </a:r>
            <a:endParaRPr sz="1100" b="0" i="0" u="none" strike="noStrike" cap="none">
              <a:solidFill>
                <a:srgbClr val="048A81"/>
              </a:solidFill>
              <a:latin typeface="Arial"/>
              <a:ea typeface="Arial"/>
              <a:cs typeface="Arial"/>
              <a:sym typeface="Arial"/>
            </a:endParaRPr>
          </a:p>
        </p:txBody>
      </p:sp>
      <p:sp>
        <p:nvSpPr>
          <p:cNvPr id="496" name="Google Shape;496;p77"/>
          <p:cNvSpPr txBox="1"/>
          <p:nvPr/>
        </p:nvSpPr>
        <p:spPr>
          <a:xfrm>
            <a:off x="7248374" y="3190224"/>
            <a:ext cx="12774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48A81"/>
                </a:solidFill>
                <a:latin typeface="Arial"/>
                <a:ea typeface="Arial"/>
                <a:cs typeface="Arial"/>
                <a:sym typeface="Arial"/>
              </a:rPr>
              <a:t>Accountability</a:t>
            </a:r>
            <a:endParaRPr sz="1100" b="0" i="0" u="none" strike="noStrike" cap="none">
              <a:solidFill>
                <a:srgbClr val="048A81"/>
              </a:solidFill>
              <a:latin typeface="Arial"/>
              <a:ea typeface="Arial"/>
              <a:cs typeface="Arial"/>
              <a:sym typeface="Arial"/>
            </a:endParaRPr>
          </a:p>
        </p:txBody>
      </p:sp>
      <p:sp>
        <p:nvSpPr>
          <p:cNvPr id="497" name="Google Shape;497;p77"/>
          <p:cNvSpPr txBox="1"/>
          <p:nvPr/>
        </p:nvSpPr>
        <p:spPr>
          <a:xfrm>
            <a:off x="3646350" y="3436375"/>
            <a:ext cx="19641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b="1" i="0" u="none" strike="noStrike" cap="none">
                <a:solidFill>
                  <a:schemeClr val="dk2"/>
                </a:solidFill>
                <a:latin typeface="Calibri"/>
                <a:ea typeface="Calibri"/>
                <a:cs typeface="Calibri"/>
                <a:sym typeface="Calibri"/>
              </a:rPr>
              <a:t>Assessment </a:t>
            </a:r>
            <a:r>
              <a:rPr lang="en" b="1" i="1" u="none" strike="noStrike" cap="none">
                <a:solidFill>
                  <a:schemeClr val="accent2"/>
                </a:solidFill>
                <a:latin typeface="Calibri"/>
                <a:ea typeface="Calibri"/>
                <a:cs typeface="Calibri"/>
                <a:sym typeface="Calibri"/>
              </a:rPr>
              <a:t>for</a:t>
            </a:r>
            <a:r>
              <a:rPr lang="en" b="1" i="0" u="none" strike="noStrike" cap="none">
                <a:solidFill>
                  <a:schemeClr val="accent2"/>
                </a:solidFill>
                <a:latin typeface="Calibri"/>
                <a:ea typeface="Calibri"/>
                <a:cs typeface="Calibri"/>
                <a:sym typeface="Calibri"/>
              </a:rPr>
              <a:t> </a:t>
            </a:r>
            <a:r>
              <a:rPr lang="en" b="1" i="0" u="none" strike="noStrike" cap="none">
                <a:solidFill>
                  <a:schemeClr val="dk2"/>
                </a:solidFill>
                <a:latin typeface="Calibri"/>
                <a:ea typeface="Calibri"/>
                <a:cs typeface="Calibri"/>
                <a:sym typeface="Calibri"/>
              </a:rPr>
              <a:t>Learning</a:t>
            </a:r>
            <a:endParaRPr b="0" i="0" u="none" strike="noStrike" cap="none">
              <a:solidFill>
                <a:schemeClr val="dk2"/>
              </a:solidFill>
              <a:latin typeface="Arial"/>
              <a:ea typeface="Arial"/>
              <a:cs typeface="Arial"/>
              <a:sym typeface="Arial"/>
            </a:endParaRPr>
          </a:p>
        </p:txBody>
      </p:sp>
      <p:sp>
        <p:nvSpPr>
          <p:cNvPr id="498" name="Google Shape;498;p77"/>
          <p:cNvSpPr txBox="1"/>
          <p:nvPr/>
        </p:nvSpPr>
        <p:spPr>
          <a:xfrm>
            <a:off x="6923999" y="3428725"/>
            <a:ext cx="19125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2"/>
                </a:solidFill>
                <a:latin typeface="Calibri"/>
                <a:ea typeface="Calibri"/>
                <a:cs typeface="Calibri"/>
                <a:sym typeface="Calibri"/>
              </a:rPr>
              <a:t>Assessment </a:t>
            </a:r>
            <a:r>
              <a:rPr lang="en" sz="1400" b="1" i="1" u="none" strike="noStrike" cap="none">
                <a:solidFill>
                  <a:srgbClr val="FF0000"/>
                </a:solidFill>
                <a:latin typeface="Calibri"/>
                <a:ea typeface="Calibri"/>
                <a:cs typeface="Calibri"/>
                <a:sym typeface="Calibri"/>
              </a:rPr>
              <a:t>of</a:t>
            </a:r>
            <a:r>
              <a:rPr lang="en" sz="1400" b="1" i="0" u="none" strike="noStrike" cap="none">
                <a:solidFill>
                  <a:srgbClr val="FF0000"/>
                </a:solidFill>
                <a:latin typeface="Calibri"/>
                <a:ea typeface="Calibri"/>
                <a:cs typeface="Calibri"/>
                <a:sym typeface="Calibri"/>
              </a:rPr>
              <a:t> </a:t>
            </a:r>
            <a:r>
              <a:rPr lang="en" sz="1400" b="1" i="0" u="none" strike="noStrike" cap="none">
                <a:solidFill>
                  <a:schemeClr val="dk2"/>
                </a:solidFill>
                <a:latin typeface="Calibri"/>
                <a:ea typeface="Calibri"/>
                <a:cs typeface="Calibri"/>
                <a:sym typeface="Calibri"/>
              </a:rPr>
              <a:t>Learning</a:t>
            </a:r>
            <a:endParaRPr sz="1100" b="0" i="0" u="none" strike="noStrike" cap="none">
              <a:solidFill>
                <a:schemeClr val="dk2"/>
              </a:solidFill>
              <a:latin typeface="Arial"/>
              <a:ea typeface="Arial"/>
              <a:cs typeface="Arial"/>
              <a:sym typeface="Arial"/>
            </a:endParaRPr>
          </a:p>
        </p:txBody>
      </p:sp>
      <p:pic>
        <p:nvPicPr>
          <p:cNvPr id="499" name="Google Shape;499;p77"/>
          <p:cNvPicPr preferRelativeResize="0"/>
          <p:nvPr/>
        </p:nvPicPr>
        <p:blipFill>
          <a:blip r:embed="rId4">
            <a:alphaModFix/>
          </a:blip>
          <a:stretch>
            <a:fillRect/>
          </a:stretch>
        </p:blipFill>
        <p:spPr>
          <a:xfrm>
            <a:off x="535600" y="1525987"/>
            <a:ext cx="2294075" cy="2972650"/>
          </a:xfrm>
          <a:prstGeom prst="rect">
            <a:avLst/>
          </a:prstGeom>
          <a:noFill/>
          <a:ln>
            <a:noFill/>
          </a:ln>
          <a:effectLst>
            <a:outerShdw blurRad="292100" dist="139700" dir="2700000" algn="tl" rotWithShape="0">
              <a:srgbClr val="333333">
                <a:alpha val="63919"/>
              </a:srgbClr>
            </a:outerShdw>
          </a:effectLst>
        </p:spPr>
      </p:pic>
      <p:sp>
        <p:nvSpPr>
          <p:cNvPr id="500" name="Google Shape;500;p77"/>
          <p:cNvSpPr/>
          <p:nvPr/>
        </p:nvSpPr>
        <p:spPr>
          <a:xfrm>
            <a:off x="3094950" y="2564375"/>
            <a:ext cx="564000" cy="471600"/>
          </a:xfrm>
          <a:prstGeom prst="rightArrow">
            <a:avLst>
              <a:gd name="adj1" fmla="val 50000"/>
              <a:gd name="adj2" fmla="val 50000"/>
            </a:avLst>
          </a:prstGeom>
          <a:solidFill>
            <a:srgbClr val="15868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4"/>
          <p:cNvSpPr txBox="1">
            <a:spLocks noGrp="1"/>
          </p:cNvSpPr>
          <p:nvPr>
            <p:ph type="title"/>
          </p:nvPr>
        </p:nvSpPr>
        <p:spPr>
          <a:xfrm>
            <a:off x="384325"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i="1"/>
              <a:t>Optional </a:t>
            </a:r>
            <a:r>
              <a:rPr lang="en"/>
              <a:t>Assessments in 2022-23</a:t>
            </a:r>
            <a:endParaRPr/>
          </a:p>
        </p:txBody>
      </p:sp>
      <p:sp>
        <p:nvSpPr>
          <p:cNvPr id="800" name="Google Shape;800;p104"/>
          <p:cNvSpPr txBox="1">
            <a:spLocks noGrp="1"/>
          </p:cNvSpPr>
          <p:nvPr>
            <p:ph type="body" idx="1"/>
          </p:nvPr>
        </p:nvSpPr>
        <p:spPr>
          <a:xfrm>
            <a:off x="384325" y="1343025"/>
            <a:ext cx="7702500" cy="2829000"/>
          </a:xfrm>
          <a:prstGeom prst="rect">
            <a:avLst/>
          </a:prstGeom>
        </p:spPr>
        <p:txBody>
          <a:bodyPr spcFirstLastPara="1" wrap="square" lIns="68575" tIns="34275" rIns="68575" bIns="34275" anchor="t" anchorCtr="0">
            <a:normAutofit/>
          </a:bodyPr>
          <a:lstStyle/>
          <a:p>
            <a:pPr marL="457200" lvl="0" indent="-317500" algn="l" rtl="0">
              <a:spcBef>
                <a:spcPts val="1400"/>
              </a:spcBef>
              <a:spcAft>
                <a:spcPts val="0"/>
              </a:spcAft>
              <a:buSzPts val="1400"/>
              <a:buChar char="•"/>
            </a:pPr>
            <a:r>
              <a:rPr lang="en" b="1">
                <a:solidFill>
                  <a:schemeClr val="accent2"/>
                </a:solidFill>
              </a:rPr>
              <a:t>ISIP Math:</a:t>
            </a:r>
            <a:r>
              <a:rPr lang="en"/>
              <a:t> </a:t>
            </a:r>
            <a:r>
              <a:rPr lang="en" sz="1400">
                <a:solidFill>
                  <a:schemeClr val="dk2"/>
                </a:solidFill>
              </a:rPr>
              <a:t>available statewide for all students in grades K-3</a:t>
            </a:r>
            <a:endParaRPr sz="1400">
              <a:solidFill>
                <a:schemeClr val="dk2"/>
              </a:solidFill>
            </a:endParaRPr>
          </a:p>
          <a:p>
            <a:pPr marL="457200" lvl="0" indent="-317500" algn="l" rtl="0">
              <a:spcBef>
                <a:spcPts val="0"/>
              </a:spcBef>
              <a:spcAft>
                <a:spcPts val="0"/>
              </a:spcAft>
              <a:buSzPts val="1400"/>
              <a:buChar char="•"/>
            </a:pPr>
            <a:r>
              <a:rPr lang="en" b="1">
                <a:solidFill>
                  <a:schemeClr val="accent2"/>
                </a:solidFill>
              </a:rPr>
              <a:t>ISIP Reading:</a:t>
            </a:r>
            <a:r>
              <a:rPr lang="en"/>
              <a:t> </a:t>
            </a:r>
            <a:r>
              <a:rPr lang="en" sz="1400">
                <a:solidFill>
                  <a:schemeClr val="dk2"/>
                </a:solidFill>
              </a:rPr>
              <a:t>available statewide for for all 3rd graders</a:t>
            </a:r>
            <a:endParaRPr sz="1400">
              <a:solidFill>
                <a:schemeClr val="dk2"/>
              </a:solidFill>
            </a:endParaRPr>
          </a:p>
          <a:p>
            <a:pPr marL="457200" lvl="0" indent="-317500" algn="l" rtl="0">
              <a:spcBef>
                <a:spcPts val="0"/>
              </a:spcBef>
              <a:spcAft>
                <a:spcPts val="0"/>
              </a:spcAft>
              <a:buSzPts val="1400"/>
              <a:buChar char="•"/>
            </a:pPr>
            <a:r>
              <a:rPr lang="en" b="1">
                <a:solidFill>
                  <a:schemeClr val="accent2"/>
                </a:solidFill>
              </a:rPr>
              <a:t>Dynamic Learning Maps (DLM) Instructionally Embedded:</a:t>
            </a:r>
            <a:r>
              <a:rPr lang="en" sz="1400">
                <a:solidFill>
                  <a:schemeClr val="dk2"/>
                </a:solidFill>
              </a:rPr>
              <a:t> available statewide for all students in grades 3-12; students with significant cognitive disabilities designated for alternate assessment in the IEP; does not impact end of year assessment </a:t>
            </a:r>
            <a:endParaRPr sz="1400">
              <a:solidFill>
                <a:schemeClr val="dk2"/>
              </a:solidFill>
            </a:endParaRPr>
          </a:p>
          <a:p>
            <a:pPr marL="457200" lvl="0" indent="-317500" algn="l" rtl="0">
              <a:spcBef>
                <a:spcPts val="0"/>
              </a:spcBef>
              <a:spcAft>
                <a:spcPts val="0"/>
              </a:spcAft>
              <a:buClr>
                <a:schemeClr val="dk2"/>
              </a:buClr>
              <a:buSzPts val="1400"/>
              <a:buChar char="•"/>
            </a:pPr>
            <a:r>
              <a:rPr lang="en" b="1">
                <a:solidFill>
                  <a:schemeClr val="accent2"/>
                </a:solidFill>
              </a:rPr>
              <a:t>Fall PSAT/NMSQT:</a:t>
            </a:r>
            <a:r>
              <a:rPr lang="en" sz="1400">
                <a:solidFill>
                  <a:schemeClr val="dk2"/>
                </a:solidFill>
              </a:rPr>
              <a:t> State funded assessment for 10th graders</a:t>
            </a:r>
            <a:endParaRPr sz="1400">
              <a:solidFill>
                <a:schemeClr val="dk2"/>
              </a:solidFill>
            </a:endParaRPr>
          </a:p>
          <a:p>
            <a:pPr marL="457200" lvl="0" indent="-317500" algn="l" rtl="0">
              <a:spcBef>
                <a:spcPts val="0"/>
              </a:spcBef>
              <a:spcAft>
                <a:spcPts val="0"/>
              </a:spcAft>
              <a:buClr>
                <a:schemeClr val="dk2"/>
              </a:buClr>
              <a:buSzPts val="1400"/>
              <a:buChar char="•"/>
            </a:pPr>
            <a:r>
              <a:rPr lang="en" b="1">
                <a:solidFill>
                  <a:schemeClr val="accent2"/>
                </a:solidFill>
              </a:rPr>
              <a:t>iMSSA:</a:t>
            </a:r>
            <a:r>
              <a:rPr lang="en" sz="1400">
                <a:solidFill>
                  <a:schemeClr val="dk2"/>
                </a:solidFill>
              </a:rPr>
              <a:t> State funded interim assessment in Reading, Language Usage, and Math for students in grades 3-8</a:t>
            </a:r>
            <a:endParaRPr sz="1400">
              <a:solidFill>
                <a:schemeClr val="dk2"/>
              </a:solidFill>
            </a:endParaRPr>
          </a:p>
          <a:p>
            <a:pPr marL="457200" lvl="0" indent="-317500" algn="l" rtl="0">
              <a:spcBef>
                <a:spcPts val="0"/>
              </a:spcBef>
              <a:spcAft>
                <a:spcPts val="0"/>
              </a:spcAft>
              <a:buClr>
                <a:schemeClr val="dk2"/>
              </a:buClr>
              <a:buSzPts val="1400"/>
              <a:buChar char="•"/>
            </a:pPr>
            <a:r>
              <a:rPr lang="en" b="1">
                <a:solidFill>
                  <a:schemeClr val="accent2"/>
                </a:solidFill>
              </a:rPr>
              <a:t>Formative Item Sets: </a:t>
            </a:r>
            <a:r>
              <a:rPr lang="en" sz="1400">
                <a:solidFill>
                  <a:schemeClr val="dk2"/>
                </a:solidFill>
              </a:rPr>
              <a:t>resources available in ELA, Math, Science, and Social Studies  </a:t>
            </a:r>
            <a:endParaRPr sz="1400">
              <a:solidFill>
                <a:schemeClr val="dk2"/>
              </a:solidFill>
            </a:endParaRPr>
          </a:p>
          <a:p>
            <a:pPr marL="457200" lvl="0" indent="-317500" algn="l" rtl="0">
              <a:spcBef>
                <a:spcPts val="0"/>
              </a:spcBef>
              <a:spcAft>
                <a:spcPts val="0"/>
              </a:spcAft>
              <a:buSzPts val="1400"/>
              <a:buChar char="•"/>
            </a:pPr>
            <a:r>
              <a:rPr lang="en" b="1">
                <a:solidFill>
                  <a:schemeClr val="accent2"/>
                </a:solidFill>
              </a:rPr>
              <a:t>Avant Stamp:</a:t>
            </a:r>
            <a:r>
              <a:rPr lang="en"/>
              <a:t> </a:t>
            </a:r>
            <a:r>
              <a:rPr lang="en" sz="1400"/>
              <a:t>Available in </a:t>
            </a:r>
            <a:r>
              <a:rPr lang="en" sz="1400" u="sng">
                <a:solidFill>
                  <a:schemeClr val="hlink"/>
                </a:solidFill>
                <a:hlinkClick r:id="rId3"/>
              </a:rPr>
              <a:t>30 languages </a:t>
            </a:r>
            <a:r>
              <a:rPr lang="en" sz="1400"/>
              <a:t>to fulfil State Seal of Bilingualism and Biliteracy (SSBB) assessment requirement</a:t>
            </a:r>
            <a:endParaRPr/>
          </a:p>
        </p:txBody>
      </p:sp>
      <p:sp>
        <p:nvSpPr>
          <p:cNvPr id="801" name="Google Shape;801;p104"/>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30</a:t>
            </a:fld>
            <a:endParaRPr sz="1300">
              <a:solidFill>
                <a:schemeClr val="dk2"/>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5"/>
          <p:cNvSpPr txBox="1">
            <a:spLocks noGrp="1"/>
          </p:cNvSpPr>
          <p:nvPr>
            <p:ph type="title"/>
          </p:nvPr>
        </p:nvSpPr>
        <p:spPr>
          <a:xfrm>
            <a:off x="415625" y="361044"/>
            <a:ext cx="7200900" cy="7776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dk2"/>
              </a:buClr>
              <a:buSzPts val="1100"/>
              <a:buFont typeface="Arial"/>
              <a:buNone/>
            </a:pPr>
            <a:r>
              <a:rPr lang="en" b="1"/>
              <a:t>Test Assignment: Test Assignment Guide </a:t>
            </a:r>
            <a:endParaRPr b="1"/>
          </a:p>
        </p:txBody>
      </p:sp>
      <p:sp>
        <p:nvSpPr>
          <p:cNvPr id="808" name="Google Shape;808;p105"/>
          <p:cNvSpPr txBox="1">
            <a:spLocks noGrp="1"/>
          </p:cNvSpPr>
          <p:nvPr>
            <p:ph type="sldNum" idx="12"/>
          </p:nvPr>
        </p:nvSpPr>
        <p:spPr>
          <a:xfrm>
            <a:off x="1348742" y="4767264"/>
            <a:ext cx="350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sp>
        <p:nvSpPr>
          <p:cNvPr id="809" name="Google Shape;809;p105"/>
          <p:cNvSpPr txBox="1"/>
          <p:nvPr/>
        </p:nvSpPr>
        <p:spPr>
          <a:xfrm>
            <a:off x="415625" y="1190600"/>
            <a:ext cx="4483200" cy="3948000"/>
          </a:xfrm>
          <a:prstGeom prst="rect">
            <a:avLst/>
          </a:prstGeom>
          <a:noFill/>
          <a:ln>
            <a:noFill/>
          </a:ln>
        </p:spPr>
        <p:txBody>
          <a:bodyPr spcFirstLastPara="1" wrap="square" lIns="68575" tIns="34275" rIns="68575" bIns="34275" anchor="t" anchorCtr="0">
            <a:spAutoFit/>
          </a:bodyPr>
          <a:lstStyle/>
          <a:p>
            <a:pPr marL="457200" marR="0" lvl="0" indent="-330200" algn="l" rtl="0">
              <a:lnSpc>
                <a:spcPct val="100000"/>
              </a:lnSpc>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Each assessment has its own unique student populations. Every student does not have to take every assessment, every year. </a:t>
            </a:r>
            <a:endParaRPr sz="1800">
              <a:solidFill>
                <a:schemeClr val="dk2"/>
              </a:solidFill>
              <a:latin typeface="Calibri"/>
              <a:ea typeface="Calibri"/>
              <a:cs typeface="Calibri"/>
              <a:sym typeface="Calibri"/>
            </a:endParaRPr>
          </a:p>
          <a:p>
            <a:pPr marL="457200" marR="0" lvl="0" indent="-330200" algn="l" rtl="0">
              <a:lnSpc>
                <a:spcPct val="100000"/>
              </a:lnSpc>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DTCs should work closely with educators and other school personnel to ensure that each student is being issued the appropriate assessments and that each assessment is being administered using the appropriate accommodations when necessary. </a:t>
            </a:r>
            <a:endParaRPr sz="1800">
              <a:solidFill>
                <a:schemeClr val="dk2"/>
              </a:solidFill>
              <a:latin typeface="Calibri"/>
              <a:ea typeface="Calibri"/>
              <a:cs typeface="Calibri"/>
              <a:sym typeface="Calibri"/>
            </a:endParaRPr>
          </a:p>
          <a:p>
            <a:pPr marL="0" marR="0" lvl="0" indent="0" algn="l" rtl="0">
              <a:lnSpc>
                <a:spcPct val="100000"/>
              </a:lnSpc>
              <a:spcBef>
                <a:spcPts val="0"/>
              </a:spcBef>
              <a:spcAft>
                <a:spcPts val="0"/>
              </a:spcAft>
              <a:buNone/>
            </a:pPr>
            <a:endParaRPr sz="1800">
              <a:solidFill>
                <a:schemeClr val="dk2"/>
              </a:solidFill>
              <a:latin typeface="Calibri"/>
              <a:ea typeface="Calibri"/>
              <a:cs typeface="Calibri"/>
              <a:sym typeface="Calibri"/>
            </a:endParaRPr>
          </a:p>
          <a:p>
            <a:pPr marL="342900" marR="0" lvl="3"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Book Antiqua"/>
              <a:ea typeface="Book Antiqua"/>
              <a:cs typeface="Book Antiqua"/>
              <a:sym typeface="Book Antiqua"/>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pic>
        <p:nvPicPr>
          <p:cNvPr id="810" name="Google Shape;810;p105"/>
          <p:cNvPicPr preferRelativeResize="0"/>
          <p:nvPr/>
        </p:nvPicPr>
        <p:blipFill rotWithShape="1">
          <a:blip r:embed="rId3">
            <a:alphaModFix/>
          </a:blip>
          <a:srcRect l="1597" r="1597"/>
          <a:stretch/>
        </p:blipFill>
        <p:spPr>
          <a:xfrm>
            <a:off x="5172075" y="1524000"/>
            <a:ext cx="2933701" cy="3359575"/>
          </a:xfrm>
          <a:prstGeom prst="rect">
            <a:avLst/>
          </a:prstGeom>
          <a:noFill/>
          <a:ln>
            <a:noFill/>
          </a:ln>
          <a:effectLst>
            <a:outerShdw blurRad="292100" dist="139700" dir="2700000" algn="tl" rotWithShape="0">
              <a:srgbClr val="333333">
                <a:alpha val="64310"/>
              </a:srgbClr>
            </a:outerShdw>
          </a:effectLst>
        </p:spPr>
      </p:pic>
      <p:sp>
        <p:nvSpPr>
          <p:cNvPr id="811" name="Google Shape;811;p105"/>
          <p:cNvSpPr txBox="1">
            <a:spLocks noGrp="1"/>
          </p:cNvSpPr>
          <p:nvPr>
            <p:ph type="sldNum" idx="12"/>
          </p:nvPr>
        </p:nvSpPr>
        <p:spPr>
          <a:xfrm>
            <a:off x="7914925" y="4830774"/>
            <a:ext cx="1028700" cy="205800"/>
          </a:xfrm>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SzPts val="800"/>
              <a:buNone/>
            </a:pPr>
            <a:fld id="{00000000-1234-1234-1234-123412341234}" type="slidenum">
              <a:rPr lang="en" sz="1300">
                <a:solidFill>
                  <a:schemeClr val="dk2"/>
                </a:solidFill>
                <a:latin typeface="Calibri"/>
                <a:ea typeface="Calibri"/>
                <a:cs typeface="Calibri"/>
                <a:sym typeface="Calibri"/>
              </a:rPr>
              <a:t>31</a:t>
            </a:fld>
            <a:endParaRPr sz="1300">
              <a:solidFill>
                <a:schemeClr val="dk2"/>
              </a:solidFill>
              <a:latin typeface="Calibri"/>
              <a:ea typeface="Calibri"/>
              <a:cs typeface="Calibri"/>
              <a:sym typeface="Calibri"/>
            </a:endParaRPr>
          </a:p>
        </p:txBody>
      </p:sp>
      <p:pic>
        <p:nvPicPr>
          <p:cNvPr id="812" name="Google Shape;812;p105"/>
          <p:cNvPicPr preferRelativeResize="0"/>
          <p:nvPr/>
        </p:nvPicPr>
        <p:blipFill rotWithShape="1">
          <a:blip r:embed="rId4">
            <a:alphaModFix/>
          </a:blip>
          <a:srcRect r="5775"/>
          <a:stretch/>
        </p:blipFill>
        <p:spPr>
          <a:xfrm>
            <a:off x="4724425" y="1190625"/>
            <a:ext cx="3381351" cy="350075"/>
          </a:xfrm>
          <a:prstGeom prst="rect">
            <a:avLst/>
          </a:prstGeom>
          <a:noFill/>
          <a:ln w="9525" cap="flat" cmpd="sng">
            <a:solidFill>
              <a:srgbClr val="898989"/>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06"/>
          <p:cNvSpPr txBox="1">
            <a:spLocks noGrp="1"/>
          </p:cNvSpPr>
          <p:nvPr>
            <p:ph type="title"/>
          </p:nvPr>
        </p:nvSpPr>
        <p:spPr>
          <a:xfrm>
            <a:off x="412900" y="164825"/>
            <a:ext cx="8420700" cy="8502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None/>
            </a:pPr>
            <a:r>
              <a:rPr lang="en" b="1"/>
              <a:t>Test Assignment: Assessment Fact Sheets</a:t>
            </a:r>
            <a:endParaRPr/>
          </a:p>
        </p:txBody>
      </p:sp>
      <p:sp>
        <p:nvSpPr>
          <p:cNvPr id="819" name="Google Shape;819;p106"/>
          <p:cNvSpPr txBox="1"/>
          <p:nvPr/>
        </p:nvSpPr>
        <p:spPr>
          <a:xfrm>
            <a:off x="3801250" y="1156650"/>
            <a:ext cx="4800000" cy="3263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sz="1800">
                <a:latin typeface="Calibri"/>
                <a:ea typeface="Calibri"/>
                <a:cs typeface="Calibri"/>
                <a:sym typeface="Calibri"/>
              </a:rPr>
              <a:t>Each assessment Fact Sheet contains the following information:</a:t>
            </a:r>
            <a:endParaRPr sz="18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sz="1800">
                <a:latin typeface="Calibri"/>
                <a:ea typeface="Calibri"/>
                <a:cs typeface="Calibri"/>
                <a:sym typeface="Calibri"/>
              </a:rPr>
              <a:t>A brief summary of the assessment</a:t>
            </a:r>
            <a:endParaRPr sz="18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sz="1800">
                <a:latin typeface="Calibri"/>
                <a:ea typeface="Calibri"/>
                <a:cs typeface="Calibri"/>
                <a:sym typeface="Calibri"/>
              </a:rPr>
              <a:t>Guidance on which students are required to take the assessment</a:t>
            </a:r>
            <a:endParaRPr sz="18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sz="1800">
                <a:latin typeface="Calibri"/>
                <a:ea typeface="Calibri"/>
                <a:cs typeface="Calibri"/>
                <a:sym typeface="Calibri"/>
              </a:rPr>
              <a:t>Information on what the test measures</a:t>
            </a:r>
            <a:endParaRPr sz="18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sz="1800">
                <a:latin typeface="Calibri"/>
                <a:ea typeface="Calibri"/>
                <a:cs typeface="Calibri"/>
                <a:sym typeface="Calibri"/>
              </a:rPr>
              <a:t>Timeline for when the assessment is to be given and how the test is administered</a:t>
            </a:r>
            <a:endParaRPr sz="18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sz="1800">
                <a:latin typeface="Calibri"/>
                <a:ea typeface="Calibri"/>
                <a:cs typeface="Calibri"/>
                <a:sym typeface="Calibri"/>
              </a:rPr>
              <a:t>What the performance-levels are</a:t>
            </a:r>
            <a:endParaRPr sz="1800">
              <a:latin typeface="Calibri"/>
              <a:ea typeface="Calibri"/>
              <a:cs typeface="Calibri"/>
              <a:sym typeface="Calibri"/>
            </a:endParaRPr>
          </a:p>
          <a:p>
            <a:pPr marL="914400" lvl="1" indent="-317500" algn="l" rtl="0">
              <a:spcBef>
                <a:spcPts val="0"/>
              </a:spcBef>
              <a:spcAft>
                <a:spcPts val="0"/>
              </a:spcAft>
              <a:buSzPts val="1400"/>
              <a:buFont typeface="Calibri"/>
              <a:buChar char="○"/>
            </a:pPr>
            <a:r>
              <a:rPr lang="en" sz="1800">
                <a:latin typeface="Calibri"/>
                <a:ea typeface="Calibri"/>
                <a:cs typeface="Calibri"/>
                <a:sym typeface="Calibri"/>
              </a:rPr>
              <a:t>Where can score reports be accessed</a:t>
            </a:r>
            <a:r>
              <a:rPr lang="en" sz="2000">
                <a:latin typeface="Calibri"/>
                <a:ea typeface="Calibri"/>
                <a:cs typeface="Calibri"/>
                <a:sym typeface="Calibri"/>
              </a:rPr>
              <a:t> </a:t>
            </a:r>
            <a:endParaRPr sz="2000">
              <a:latin typeface="Calibri"/>
              <a:ea typeface="Calibri"/>
              <a:cs typeface="Calibri"/>
              <a:sym typeface="Calibri"/>
            </a:endParaRPr>
          </a:p>
        </p:txBody>
      </p:sp>
      <p:pic>
        <p:nvPicPr>
          <p:cNvPr id="820" name="Google Shape;820;p106"/>
          <p:cNvPicPr preferRelativeResize="0"/>
          <p:nvPr/>
        </p:nvPicPr>
        <p:blipFill rotWithShape="1">
          <a:blip r:embed="rId3">
            <a:alphaModFix/>
          </a:blip>
          <a:srcRect l="1802" r="1793"/>
          <a:stretch/>
        </p:blipFill>
        <p:spPr>
          <a:xfrm>
            <a:off x="701825" y="1638300"/>
            <a:ext cx="3099425" cy="3371850"/>
          </a:xfrm>
          <a:prstGeom prst="rect">
            <a:avLst/>
          </a:prstGeom>
          <a:noFill/>
          <a:ln w="9525" cap="flat" cmpd="sng">
            <a:solidFill>
              <a:schemeClr val="accent4"/>
            </a:solidFill>
            <a:prstDash val="solid"/>
            <a:round/>
            <a:headEnd type="none" w="sm" len="sm"/>
            <a:tailEnd type="none" w="sm" len="sm"/>
          </a:ln>
          <a:effectLst>
            <a:outerShdw blurRad="292100" dist="139700" dir="2700000" algn="tl" rotWithShape="0">
              <a:srgbClr val="333333">
                <a:alpha val="64310"/>
              </a:srgbClr>
            </a:outerShdw>
          </a:effectLst>
        </p:spPr>
      </p:pic>
      <p:sp>
        <p:nvSpPr>
          <p:cNvPr id="821" name="Google Shape;821;p106"/>
          <p:cNvSpPr txBox="1">
            <a:spLocks noGrp="1"/>
          </p:cNvSpPr>
          <p:nvPr>
            <p:ph type="sldNum" idx="12"/>
          </p:nvPr>
        </p:nvSpPr>
        <p:spPr>
          <a:xfrm>
            <a:off x="7939325" y="4849399"/>
            <a:ext cx="1028700" cy="2058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32</a:t>
            </a:fld>
            <a:endParaRPr sz="1300">
              <a:solidFill>
                <a:schemeClr val="dk2"/>
              </a:solidFill>
              <a:latin typeface="Calibri"/>
              <a:ea typeface="Calibri"/>
              <a:cs typeface="Calibri"/>
              <a:sym typeface="Calibri"/>
            </a:endParaRPr>
          </a:p>
        </p:txBody>
      </p:sp>
      <p:pic>
        <p:nvPicPr>
          <p:cNvPr id="822" name="Google Shape;822;p106"/>
          <p:cNvPicPr preferRelativeResize="0"/>
          <p:nvPr/>
        </p:nvPicPr>
        <p:blipFill>
          <a:blip r:embed="rId4">
            <a:alphaModFix/>
          </a:blip>
          <a:stretch>
            <a:fillRect/>
          </a:stretch>
        </p:blipFill>
        <p:spPr>
          <a:xfrm>
            <a:off x="190500" y="1213150"/>
            <a:ext cx="3650175" cy="425162"/>
          </a:xfrm>
          <a:prstGeom prst="rect">
            <a:avLst/>
          </a:prstGeom>
          <a:noFill/>
          <a:ln w="9525"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7"/>
          <p:cNvSpPr txBox="1">
            <a:spLocks noGrp="1"/>
          </p:cNvSpPr>
          <p:nvPr>
            <p:ph type="title"/>
          </p:nvPr>
        </p:nvSpPr>
        <p:spPr>
          <a:xfrm>
            <a:off x="455075" y="1913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Interim Assessment Requirement</a:t>
            </a:r>
            <a:endParaRPr/>
          </a:p>
        </p:txBody>
      </p:sp>
      <p:sp>
        <p:nvSpPr>
          <p:cNvPr id="828" name="Google Shape;828;p107"/>
          <p:cNvSpPr txBox="1">
            <a:spLocks noGrp="1"/>
          </p:cNvSpPr>
          <p:nvPr>
            <p:ph type="body" idx="1"/>
          </p:nvPr>
        </p:nvSpPr>
        <p:spPr>
          <a:xfrm>
            <a:off x="455075" y="1447800"/>
            <a:ext cx="5040900" cy="3257700"/>
          </a:xfrm>
          <a:prstGeom prst="rect">
            <a:avLst/>
          </a:prstGeom>
        </p:spPr>
        <p:txBody>
          <a:bodyPr spcFirstLastPara="1" wrap="square" lIns="68575" tIns="34275" rIns="68575" bIns="34275" anchor="t" anchorCtr="0">
            <a:normAutofit/>
          </a:bodyPr>
          <a:lstStyle/>
          <a:p>
            <a:pPr marL="457200" lvl="0" indent="-330200" algn="l" rtl="0">
              <a:lnSpc>
                <a:spcPct val="100000"/>
              </a:lnSpc>
              <a:spcBef>
                <a:spcPts val="1400"/>
              </a:spcBef>
              <a:spcAft>
                <a:spcPts val="0"/>
              </a:spcAft>
              <a:buSzPts val="1600"/>
              <a:buChar char="•"/>
            </a:pPr>
            <a:r>
              <a:rPr lang="en"/>
              <a:t>The </a:t>
            </a:r>
            <a:r>
              <a:rPr lang="en" u="sng">
                <a:solidFill>
                  <a:schemeClr val="hlink"/>
                </a:solidFill>
                <a:hlinkClick r:id="rId3"/>
              </a:rPr>
              <a:t>August 2 Memorandum</a:t>
            </a:r>
            <a:r>
              <a:rPr lang="en"/>
              <a:t> issued by PED continues the interim assessment requirement for all students in grades 3-8</a:t>
            </a:r>
            <a:endParaRPr/>
          </a:p>
          <a:p>
            <a:pPr marL="457200" lvl="0" indent="-330200" algn="l" rtl="0">
              <a:lnSpc>
                <a:spcPct val="100000"/>
              </a:lnSpc>
              <a:spcBef>
                <a:spcPts val="0"/>
              </a:spcBef>
              <a:spcAft>
                <a:spcPts val="0"/>
              </a:spcAft>
              <a:buSzPts val="1600"/>
              <a:buChar char="•"/>
            </a:pPr>
            <a:r>
              <a:rPr lang="en"/>
              <a:t>iMSSA is provided by the state to LEAs to fulfill this requirement </a:t>
            </a:r>
            <a:endParaRPr/>
          </a:p>
          <a:p>
            <a:pPr marL="457200" lvl="0" indent="-330200" algn="l" rtl="0">
              <a:lnSpc>
                <a:spcPct val="100000"/>
              </a:lnSpc>
              <a:spcBef>
                <a:spcPts val="0"/>
              </a:spcBef>
              <a:spcAft>
                <a:spcPts val="0"/>
              </a:spcAft>
              <a:buSzPts val="1600"/>
              <a:buChar char="•"/>
            </a:pPr>
            <a:r>
              <a:rPr lang="en"/>
              <a:t>A locally procured interim assessment administered during regular intervals throughout the year with proficiency level descriptors can also be used  </a:t>
            </a:r>
            <a:endParaRPr/>
          </a:p>
        </p:txBody>
      </p:sp>
      <p:sp>
        <p:nvSpPr>
          <p:cNvPr id="829" name="Google Shape;829;p107"/>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33</a:t>
            </a:fld>
            <a:endParaRPr sz="1300">
              <a:solidFill>
                <a:schemeClr val="dk2"/>
              </a:solidFill>
              <a:latin typeface="Calibri"/>
              <a:ea typeface="Calibri"/>
              <a:cs typeface="Calibri"/>
              <a:sym typeface="Calibri"/>
            </a:endParaRPr>
          </a:p>
        </p:txBody>
      </p:sp>
      <p:pic>
        <p:nvPicPr>
          <p:cNvPr id="830" name="Google Shape;830;p107"/>
          <p:cNvPicPr preferRelativeResize="0"/>
          <p:nvPr/>
        </p:nvPicPr>
        <p:blipFill>
          <a:blip r:embed="rId4">
            <a:alphaModFix/>
          </a:blip>
          <a:stretch>
            <a:fillRect/>
          </a:stretch>
        </p:blipFill>
        <p:spPr>
          <a:xfrm>
            <a:off x="5610225" y="1371600"/>
            <a:ext cx="2981326" cy="3476624"/>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8"/>
          <p:cNvSpPr txBox="1">
            <a:spLocks noGrp="1"/>
          </p:cNvSpPr>
          <p:nvPr>
            <p:ph type="title"/>
          </p:nvPr>
        </p:nvSpPr>
        <p:spPr>
          <a:xfrm>
            <a:off x="455075" y="1913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Interim Assessment Requirement</a:t>
            </a:r>
            <a:endParaRPr/>
          </a:p>
        </p:txBody>
      </p:sp>
      <p:sp>
        <p:nvSpPr>
          <p:cNvPr id="836" name="Google Shape;836;p108"/>
          <p:cNvSpPr txBox="1">
            <a:spLocks noGrp="1"/>
          </p:cNvSpPr>
          <p:nvPr>
            <p:ph type="body" idx="1"/>
          </p:nvPr>
        </p:nvSpPr>
        <p:spPr>
          <a:xfrm>
            <a:off x="455075" y="1447800"/>
            <a:ext cx="5040900" cy="3257700"/>
          </a:xfrm>
          <a:prstGeom prst="rect">
            <a:avLst/>
          </a:prstGeom>
        </p:spPr>
        <p:txBody>
          <a:bodyPr spcFirstLastPara="1" wrap="square" lIns="68575" tIns="34275" rIns="68575" bIns="34275" anchor="t" anchorCtr="0">
            <a:normAutofit/>
          </a:bodyPr>
          <a:lstStyle/>
          <a:p>
            <a:pPr marL="457200" lvl="0" indent="-330200" algn="l" rtl="0">
              <a:lnSpc>
                <a:spcPct val="100000"/>
              </a:lnSpc>
              <a:spcBef>
                <a:spcPts val="1400"/>
              </a:spcBef>
              <a:spcAft>
                <a:spcPts val="0"/>
              </a:spcAft>
              <a:buSzPts val="1600"/>
              <a:buChar char="•"/>
            </a:pPr>
            <a:r>
              <a:rPr lang="en"/>
              <a:t>If a locally procured interim assessment is used, LEAs will be asked to sign a data-sharing agreement with PED</a:t>
            </a:r>
            <a:endParaRPr/>
          </a:p>
          <a:p>
            <a:pPr marL="457200" lvl="0" indent="-330200" algn="l" rtl="0">
              <a:lnSpc>
                <a:spcPct val="100000"/>
              </a:lnSpc>
              <a:spcBef>
                <a:spcPts val="0"/>
              </a:spcBef>
              <a:spcAft>
                <a:spcPts val="0"/>
              </a:spcAft>
              <a:buSzPts val="1600"/>
              <a:buChar char="•"/>
            </a:pPr>
            <a:r>
              <a:rPr lang="en"/>
              <a:t>Data from the assessment should be submitted via SOAP</a:t>
            </a:r>
            <a:endParaRPr/>
          </a:p>
        </p:txBody>
      </p:sp>
      <p:sp>
        <p:nvSpPr>
          <p:cNvPr id="837" name="Google Shape;837;p108"/>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34</a:t>
            </a:fld>
            <a:endParaRPr sz="1300">
              <a:solidFill>
                <a:schemeClr val="dk2"/>
              </a:solidFill>
              <a:latin typeface="Calibri"/>
              <a:ea typeface="Calibri"/>
              <a:cs typeface="Calibri"/>
              <a:sym typeface="Calibri"/>
            </a:endParaRPr>
          </a:p>
        </p:txBody>
      </p:sp>
      <p:pic>
        <p:nvPicPr>
          <p:cNvPr id="838" name="Google Shape;838;p108"/>
          <p:cNvPicPr preferRelativeResize="0"/>
          <p:nvPr/>
        </p:nvPicPr>
        <p:blipFill>
          <a:blip r:embed="rId3">
            <a:alphaModFix/>
          </a:blip>
          <a:stretch>
            <a:fillRect/>
          </a:stretch>
        </p:blipFill>
        <p:spPr>
          <a:xfrm>
            <a:off x="2860700" y="2824700"/>
            <a:ext cx="5366074" cy="1694250"/>
          </a:xfrm>
          <a:prstGeom prst="rect">
            <a:avLst/>
          </a:prstGeom>
          <a:noFill/>
          <a:ln>
            <a:noFill/>
          </a:ln>
          <a:effectLst>
            <a:outerShdw blurRad="242888"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9"/>
          <p:cNvSpPr txBox="1">
            <a:spLocks noGrp="1"/>
          </p:cNvSpPr>
          <p:nvPr>
            <p:ph type="title"/>
          </p:nvPr>
        </p:nvSpPr>
        <p:spPr>
          <a:xfrm>
            <a:off x="480125" y="226725"/>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Testing for Cohort 2023 Graduates</a:t>
            </a:r>
            <a:endParaRPr/>
          </a:p>
        </p:txBody>
      </p:sp>
      <p:sp>
        <p:nvSpPr>
          <p:cNvPr id="844" name="Google Shape;844;p109"/>
          <p:cNvSpPr txBox="1">
            <a:spLocks noGrp="1"/>
          </p:cNvSpPr>
          <p:nvPr>
            <p:ph type="body" idx="1"/>
          </p:nvPr>
        </p:nvSpPr>
        <p:spPr>
          <a:xfrm>
            <a:off x="352775" y="1307925"/>
            <a:ext cx="6171900" cy="3683100"/>
          </a:xfrm>
          <a:prstGeom prst="rect">
            <a:avLst/>
          </a:prstGeom>
        </p:spPr>
        <p:txBody>
          <a:bodyPr spcFirstLastPara="1" wrap="square" lIns="68575" tIns="34275" rIns="68575" bIns="34275" anchor="t" anchorCtr="0">
            <a:normAutofit/>
          </a:bodyPr>
          <a:lstStyle/>
          <a:p>
            <a:pPr marL="457200" lvl="0" indent="-342900" algn="l" rtl="0">
              <a:lnSpc>
                <a:spcPct val="100000"/>
              </a:lnSpc>
              <a:spcBef>
                <a:spcPts val="1400"/>
              </a:spcBef>
              <a:spcAft>
                <a:spcPts val="0"/>
              </a:spcAft>
              <a:buSzPts val="1800"/>
              <a:buChar char="•"/>
            </a:pPr>
            <a:r>
              <a:rPr lang="en"/>
              <a:t>Due to the disruption caused by the Covid-19 pandemic, participation in assessments for cohort 2023 graduates is strongly encouraged but not required</a:t>
            </a:r>
            <a:endParaRPr/>
          </a:p>
          <a:p>
            <a:pPr marL="457200" lvl="0" indent="-342900" algn="l" rtl="0">
              <a:lnSpc>
                <a:spcPct val="100000"/>
              </a:lnSpc>
              <a:spcBef>
                <a:spcPts val="0"/>
              </a:spcBef>
              <a:spcAft>
                <a:spcPts val="0"/>
              </a:spcAft>
              <a:buSzPts val="1800"/>
              <a:buChar char="•"/>
            </a:pPr>
            <a:r>
              <a:rPr lang="en"/>
              <a:t>These administrations are only for those students </a:t>
            </a:r>
            <a:r>
              <a:rPr lang="en" b="1" i="1"/>
              <a:t>who did not test</a:t>
            </a:r>
            <a:r>
              <a:rPr lang="en" i="1"/>
              <a:t> </a:t>
            </a:r>
            <a:r>
              <a:rPr lang="en"/>
              <a:t>during the 2022 summative administration window. </a:t>
            </a:r>
            <a:r>
              <a:rPr lang="en" b="1" i="1"/>
              <a:t>This is not a re-test opportunity for students to improve scores</a:t>
            </a:r>
            <a:r>
              <a:rPr lang="en"/>
              <a:t>. </a:t>
            </a:r>
            <a:endParaRPr/>
          </a:p>
          <a:p>
            <a:pPr marL="914400" lvl="1" indent="-323850" algn="l" rtl="0">
              <a:lnSpc>
                <a:spcPct val="100000"/>
              </a:lnSpc>
              <a:spcBef>
                <a:spcPts val="0"/>
              </a:spcBef>
              <a:spcAft>
                <a:spcPts val="0"/>
              </a:spcAft>
              <a:buSzPts val="1500"/>
              <a:buChar char="•"/>
            </a:pPr>
            <a:r>
              <a:rPr lang="en" sz="1600"/>
              <a:t>NM-ASR: Fall paper-only testing option or Spring computer-based option (w/Cohort 2024 graduates)</a:t>
            </a:r>
            <a:endParaRPr sz="1600"/>
          </a:p>
          <a:p>
            <a:pPr marL="914400" lvl="1" indent="-323850" algn="l" rtl="0">
              <a:lnSpc>
                <a:spcPct val="100000"/>
              </a:lnSpc>
              <a:spcBef>
                <a:spcPts val="0"/>
              </a:spcBef>
              <a:spcAft>
                <a:spcPts val="0"/>
              </a:spcAft>
              <a:buSzPts val="1500"/>
              <a:buChar char="•"/>
            </a:pPr>
            <a:r>
              <a:rPr lang="en" sz="1600"/>
              <a:t>SAT School Day: Spring testing option (w/Cohort 2024 graduates)</a:t>
            </a:r>
            <a:endParaRPr sz="1600"/>
          </a:p>
          <a:p>
            <a:pPr marL="914400" lvl="1" indent="-323850" algn="l" rtl="0">
              <a:lnSpc>
                <a:spcPct val="100000"/>
              </a:lnSpc>
              <a:spcBef>
                <a:spcPts val="0"/>
              </a:spcBef>
              <a:spcAft>
                <a:spcPts val="0"/>
              </a:spcAft>
              <a:buSzPts val="1500"/>
              <a:buChar char="•"/>
            </a:pPr>
            <a:r>
              <a:rPr lang="en" sz="1600"/>
              <a:t>DLM: Spring testing option (w/Cohort 2024 graduates)</a:t>
            </a:r>
            <a:endParaRPr sz="1600"/>
          </a:p>
          <a:p>
            <a:pPr marL="0" lvl="0" indent="0" algn="l" rtl="0">
              <a:lnSpc>
                <a:spcPct val="100000"/>
              </a:lnSpc>
              <a:spcBef>
                <a:spcPts val="1400"/>
              </a:spcBef>
              <a:spcAft>
                <a:spcPts val="0"/>
              </a:spcAft>
              <a:buNone/>
            </a:pPr>
            <a:endParaRPr/>
          </a:p>
        </p:txBody>
      </p:sp>
      <p:sp>
        <p:nvSpPr>
          <p:cNvPr id="845" name="Google Shape;845;p109"/>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35</a:t>
            </a:fld>
            <a:endParaRPr sz="1300">
              <a:solidFill>
                <a:schemeClr val="dk2"/>
              </a:solidFill>
              <a:latin typeface="Calibri"/>
              <a:ea typeface="Calibri"/>
              <a:cs typeface="Calibri"/>
              <a:sym typeface="Calibri"/>
            </a:endParaRPr>
          </a:p>
        </p:txBody>
      </p:sp>
      <p:pic>
        <p:nvPicPr>
          <p:cNvPr id="846" name="Google Shape;846;p109"/>
          <p:cNvPicPr preferRelativeResize="0"/>
          <p:nvPr/>
        </p:nvPicPr>
        <p:blipFill>
          <a:blip r:embed="rId3">
            <a:alphaModFix/>
          </a:blip>
          <a:stretch>
            <a:fillRect/>
          </a:stretch>
        </p:blipFill>
        <p:spPr>
          <a:xfrm>
            <a:off x="7286288" y="1223400"/>
            <a:ext cx="1154050" cy="1157850"/>
          </a:xfrm>
          <a:prstGeom prst="rect">
            <a:avLst/>
          </a:prstGeom>
          <a:noFill/>
          <a:ln>
            <a:noFill/>
          </a:ln>
        </p:spPr>
      </p:pic>
      <p:pic>
        <p:nvPicPr>
          <p:cNvPr id="847" name="Google Shape;847;p109"/>
          <p:cNvPicPr preferRelativeResize="0"/>
          <p:nvPr/>
        </p:nvPicPr>
        <p:blipFill>
          <a:blip r:embed="rId4">
            <a:alphaModFix/>
          </a:blip>
          <a:stretch>
            <a:fillRect/>
          </a:stretch>
        </p:blipFill>
        <p:spPr>
          <a:xfrm>
            <a:off x="6829850" y="3720450"/>
            <a:ext cx="2066925" cy="709650"/>
          </a:xfrm>
          <a:prstGeom prst="rect">
            <a:avLst/>
          </a:prstGeom>
          <a:noFill/>
          <a:ln>
            <a:noFill/>
          </a:ln>
        </p:spPr>
      </p:pic>
      <p:pic>
        <p:nvPicPr>
          <p:cNvPr id="848" name="Google Shape;848;p109"/>
          <p:cNvPicPr preferRelativeResize="0"/>
          <p:nvPr/>
        </p:nvPicPr>
        <p:blipFill>
          <a:blip r:embed="rId5">
            <a:alphaModFix/>
          </a:blip>
          <a:stretch>
            <a:fillRect/>
          </a:stretch>
        </p:blipFill>
        <p:spPr>
          <a:xfrm>
            <a:off x="6639350" y="2752764"/>
            <a:ext cx="2257424" cy="402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0"/>
          <p:cNvSpPr txBox="1">
            <a:spLocks noGrp="1"/>
          </p:cNvSpPr>
          <p:nvPr>
            <p:ph type="title"/>
          </p:nvPr>
        </p:nvSpPr>
        <p:spPr>
          <a:xfrm>
            <a:off x="971549" y="2185988"/>
            <a:ext cx="6035100" cy="1167900"/>
          </a:xfrm>
          <a:prstGeom prst="rect">
            <a:avLst/>
          </a:prstGeom>
          <a:noFill/>
          <a:ln>
            <a:noFill/>
          </a:ln>
        </p:spPr>
        <p:txBody>
          <a:bodyPr spcFirstLastPara="1" wrap="square" lIns="68575" tIns="34275" rIns="68575" bIns="34275" anchor="b" anchorCtr="0">
            <a:normAutofit fontScale="90000"/>
          </a:bodyPr>
          <a:lstStyle/>
          <a:p>
            <a:pPr marL="0" lvl="0" indent="0" algn="l" rtl="0">
              <a:spcBef>
                <a:spcPts val="0"/>
              </a:spcBef>
              <a:spcAft>
                <a:spcPts val="0"/>
              </a:spcAft>
              <a:buClr>
                <a:srgbClr val="3A3D4B"/>
              </a:buClr>
              <a:buSzPct val="57142"/>
              <a:buFont typeface="Calibri"/>
              <a:buNone/>
            </a:pPr>
            <a:r>
              <a:rPr lang="en" sz="4200" b="1"/>
              <a:t>LUNCH </a:t>
            </a:r>
            <a:endParaRPr sz="4200"/>
          </a:p>
          <a:p>
            <a:pPr marL="0" lvl="0" indent="0" algn="ctr" rtl="0">
              <a:lnSpc>
                <a:spcPct val="90000"/>
              </a:lnSpc>
              <a:spcBef>
                <a:spcPts val="0"/>
              </a:spcBef>
              <a:spcAft>
                <a:spcPts val="0"/>
              </a:spcAft>
              <a:buClr>
                <a:srgbClr val="3A3D4B"/>
              </a:buClr>
              <a:buSzPct val="100000"/>
              <a:buFont typeface="Calibri"/>
              <a:buNone/>
            </a:pPr>
            <a:endParaRPr b="1"/>
          </a:p>
          <a:p>
            <a:pPr marL="0" lvl="0" indent="0" algn="ctr" rtl="0">
              <a:lnSpc>
                <a:spcPct val="90000"/>
              </a:lnSpc>
              <a:spcBef>
                <a:spcPts val="0"/>
              </a:spcBef>
              <a:spcAft>
                <a:spcPts val="0"/>
              </a:spcAft>
              <a:buClr>
                <a:srgbClr val="3A3D4B"/>
              </a:buClr>
              <a:buSzPct val="100000"/>
              <a:buFont typeface="Calibri"/>
              <a:buNone/>
            </a:pPr>
            <a:endParaRPr/>
          </a:p>
        </p:txBody>
      </p:sp>
      <p:sp>
        <p:nvSpPr>
          <p:cNvPr id="854" name="Google Shape;854;p110"/>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36</a:t>
            </a:fld>
            <a:endParaRPr/>
          </a:p>
        </p:txBody>
      </p:sp>
      <p:sp>
        <p:nvSpPr>
          <p:cNvPr id="855" name="Google Shape;855;p110"/>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36</a:t>
            </a:fld>
            <a:endParaRPr sz="1300">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11"/>
          <p:cNvSpPr txBox="1">
            <a:spLocks noGrp="1"/>
          </p:cNvSpPr>
          <p:nvPr>
            <p:ph type="title"/>
          </p:nvPr>
        </p:nvSpPr>
        <p:spPr>
          <a:xfrm>
            <a:off x="479300" y="226725"/>
            <a:ext cx="7200900" cy="777600"/>
          </a:xfrm>
          <a:prstGeom prst="rect">
            <a:avLst/>
          </a:prstGeom>
        </p:spPr>
        <p:txBody>
          <a:bodyPr spcFirstLastPara="1" wrap="square" lIns="68575" tIns="34275" rIns="68575" bIns="34275" anchor="b" anchorCtr="0">
            <a:normAutofit fontScale="90000"/>
          </a:bodyPr>
          <a:lstStyle/>
          <a:p>
            <a:pPr marL="0" lvl="0" indent="0" algn="l" rtl="0">
              <a:spcBef>
                <a:spcPts val="0"/>
              </a:spcBef>
              <a:spcAft>
                <a:spcPts val="0"/>
              </a:spcAft>
              <a:buNone/>
            </a:pPr>
            <a:r>
              <a:rPr lang="en"/>
              <a:t>Remote Proctoring Assessment Administration Waiver</a:t>
            </a:r>
            <a:endParaRPr/>
          </a:p>
        </p:txBody>
      </p:sp>
      <p:sp>
        <p:nvSpPr>
          <p:cNvPr id="861" name="Google Shape;861;p111"/>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37</a:t>
            </a:fld>
            <a:endParaRPr sz="1300">
              <a:solidFill>
                <a:schemeClr val="dk2"/>
              </a:solidFill>
              <a:latin typeface="Calibri"/>
              <a:ea typeface="Calibri"/>
              <a:cs typeface="Calibri"/>
              <a:sym typeface="Calibri"/>
            </a:endParaRPr>
          </a:p>
        </p:txBody>
      </p:sp>
      <p:pic>
        <p:nvPicPr>
          <p:cNvPr id="862" name="Google Shape;862;p111"/>
          <p:cNvPicPr preferRelativeResize="0"/>
          <p:nvPr/>
        </p:nvPicPr>
        <p:blipFill>
          <a:blip r:embed="rId3">
            <a:alphaModFix/>
          </a:blip>
          <a:stretch>
            <a:fillRect/>
          </a:stretch>
        </p:blipFill>
        <p:spPr>
          <a:xfrm>
            <a:off x="5534025" y="1664400"/>
            <a:ext cx="2809875" cy="3098101"/>
          </a:xfrm>
          <a:prstGeom prst="rect">
            <a:avLst/>
          </a:prstGeom>
          <a:noFill/>
          <a:ln w="9525" cap="flat" cmpd="sng">
            <a:solidFill>
              <a:schemeClr val="accent4"/>
            </a:solidFill>
            <a:prstDash val="solid"/>
            <a:round/>
            <a:headEnd type="none" w="sm" len="sm"/>
            <a:tailEnd type="none" w="sm" len="sm"/>
          </a:ln>
          <a:effectLst>
            <a:outerShdw blurRad="171450" dist="66675" dir="5400000" algn="bl" rotWithShape="0">
              <a:srgbClr val="000000">
                <a:alpha val="50000"/>
              </a:srgbClr>
            </a:outerShdw>
          </a:effectLst>
        </p:spPr>
      </p:pic>
      <p:sp>
        <p:nvSpPr>
          <p:cNvPr id="863" name="Google Shape;863;p111"/>
          <p:cNvSpPr txBox="1"/>
          <p:nvPr/>
        </p:nvSpPr>
        <p:spPr>
          <a:xfrm>
            <a:off x="507600" y="1339175"/>
            <a:ext cx="4588200" cy="3393900"/>
          </a:xfrm>
          <a:prstGeom prst="rect">
            <a:avLst/>
          </a:prstGeom>
          <a:noFill/>
          <a:ln>
            <a:noFill/>
          </a:ln>
        </p:spPr>
        <p:txBody>
          <a:bodyPr spcFirstLastPara="1" wrap="square" lIns="68575" tIns="34275" rIns="68575" bIns="34275" anchor="t" anchorCtr="0">
            <a:spAutoFit/>
          </a:bodyPr>
          <a:lstStyle/>
          <a:p>
            <a:pPr marL="457200" marR="0" lvl="0" indent="-317500" algn="l" rtl="0">
              <a:lnSpc>
                <a:spcPct val="100000"/>
              </a:lnSpc>
              <a:spcBef>
                <a:spcPts val="0"/>
              </a:spcBef>
              <a:spcAft>
                <a:spcPts val="0"/>
              </a:spcAft>
              <a:buClr>
                <a:schemeClr val="dk2"/>
              </a:buClr>
              <a:buSzPts val="1400"/>
              <a:buFont typeface="Calibri"/>
              <a:buChar char="●"/>
            </a:pPr>
            <a:r>
              <a:rPr lang="en" sz="1800">
                <a:solidFill>
                  <a:schemeClr val="dk2"/>
                </a:solidFill>
                <a:latin typeface="Calibri"/>
                <a:ea typeface="Calibri"/>
                <a:cs typeface="Calibri"/>
                <a:sym typeface="Calibri"/>
              </a:rPr>
              <a:t>For 2022-23 this option is only available for Istation (BOY, MOY, EOY administrations) </a:t>
            </a:r>
            <a:endParaRPr sz="1800">
              <a:solidFill>
                <a:schemeClr val="dk2"/>
              </a:solidFill>
              <a:latin typeface="Calibri"/>
              <a:ea typeface="Calibri"/>
              <a:cs typeface="Calibri"/>
              <a:sym typeface="Calibri"/>
            </a:endParaRPr>
          </a:p>
          <a:p>
            <a:pPr marL="457200" marR="0" lvl="0" indent="-317500" algn="l" rtl="0">
              <a:lnSpc>
                <a:spcPct val="100000"/>
              </a:lnSpc>
              <a:spcBef>
                <a:spcPts val="0"/>
              </a:spcBef>
              <a:spcAft>
                <a:spcPts val="0"/>
              </a:spcAft>
              <a:buClr>
                <a:schemeClr val="dk2"/>
              </a:buClr>
              <a:buSzPts val="1400"/>
              <a:buFont typeface="Calibri"/>
              <a:buChar char="●"/>
            </a:pPr>
            <a:r>
              <a:rPr lang="en" sz="1800">
                <a:solidFill>
                  <a:schemeClr val="dk2"/>
                </a:solidFill>
                <a:latin typeface="Calibri"/>
                <a:ea typeface="Calibri"/>
                <a:cs typeface="Calibri"/>
                <a:sym typeface="Calibri"/>
              </a:rPr>
              <a:t>This waiver should only be completed in the event that extenuating circumstances prevent a student from being administered the assessment at an official district location</a:t>
            </a:r>
            <a:endParaRPr sz="1800">
              <a:solidFill>
                <a:schemeClr val="dk2"/>
              </a:solidFill>
              <a:latin typeface="Calibri"/>
              <a:ea typeface="Calibri"/>
              <a:cs typeface="Calibri"/>
              <a:sym typeface="Calibri"/>
            </a:endParaRPr>
          </a:p>
          <a:p>
            <a:pPr marL="457200" marR="0" lvl="0" indent="-317500" algn="l" rtl="0">
              <a:lnSpc>
                <a:spcPct val="100000"/>
              </a:lnSpc>
              <a:spcBef>
                <a:spcPts val="0"/>
              </a:spcBef>
              <a:spcAft>
                <a:spcPts val="0"/>
              </a:spcAft>
              <a:buClr>
                <a:schemeClr val="dk2"/>
              </a:buClr>
              <a:buSzPts val="1400"/>
              <a:buFont typeface="Calibri"/>
              <a:buChar char="●"/>
            </a:pPr>
            <a:r>
              <a:rPr lang="en" sz="1800">
                <a:solidFill>
                  <a:schemeClr val="dk2"/>
                </a:solidFill>
                <a:latin typeface="Calibri"/>
                <a:ea typeface="Calibri"/>
                <a:cs typeface="Calibri"/>
                <a:sym typeface="Calibri"/>
              </a:rPr>
              <a:t>A remote proctoring plan is required </a:t>
            </a:r>
            <a:endParaRPr sz="1800">
              <a:solidFill>
                <a:schemeClr val="dk2"/>
              </a:solidFill>
              <a:latin typeface="Calibri"/>
              <a:ea typeface="Calibri"/>
              <a:cs typeface="Calibri"/>
              <a:sym typeface="Calibri"/>
            </a:endParaRPr>
          </a:p>
          <a:p>
            <a:pPr marL="457200" marR="0" lvl="0" indent="-317500" algn="l" rtl="0">
              <a:lnSpc>
                <a:spcPct val="100000"/>
              </a:lnSpc>
              <a:spcBef>
                <a:spcPts val="0"/>
              </a:spcBef>
              <a:spcAft>
                <a:spcPts val="0"/>
              </a:spcAft>
              <a:buClr>
                <a:schemeClr val="dk2"/>
              </a:buClr>
              <a:buSzPts val="1400"/>
              <a:buFont typeface="Calibri"/>
              <a:buChar char="●"/>
            </a:pPr>
            <a:r>
              <a:rPr lang="en" sz="1800">
                <a:solidFill>
                  <a:schemeClr val="dk2"/>
                </a:solidFill>
                <a:latin typeface="Calibri"/>
                <a:ea typeface="Calibri"/>
                <a:cs typeface="Calibri"/>
                <a:sym typeface="Calibri"/>
              </a:rPr>
              <a:t>Completed forms should be submitted to </a:t>
            </a:r>
            <a:r>
              <a:rPr lang="en" sz="1800" u="sng">
                <a:solidFill>
                  <a:schemeClr val="hlink"/>
                </a:solidFill>
                <a:latin typeface="Calibri"/>
                <a:ea typeface="Calibri"/>
                <a:cs typeface="Calibri"/>
                <a:sym typeface="Calibri"/>
                <a:hlinkClick r:id="rId4"/>
              </a:rPr>
              <a:t>Xavier.Deleon@state.nm.us</a:t>
            </a:r>
            <a:r>
              <a:rPr lang="en" sz="1800">
                <a:solidFill>
                  <a:schemeClr val="dk2"/>
                </a:solidFill>
                <a:latin typeface="Calibri"/>
                <a:ea typeface="Calibri"/>
                <a:cs typeface="Calibri"/>
                <a:sym typeface="Calibri"/>
              </a:rPr>
              <a:t>  </a:t>
            </a:r>
            <a:endParaRPr sz="1800">
              <a:solidFill>
                <a:schemeClr val="dk2"/>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rgbClr val="434343"/>
              </a:solidFill>
              <a:latin typeface="Book Antiqua"/>
              <a:ea typeface="Book Antiqua"/>
              <a:cs typeface="Book Antiqua"/>
              <a:sym typeface="Book Antiqua"/>
            </a:endParaRPr>
          </a:p>
        </p:txBody>
      </p:sp>
      <p:pic>
        <p:nvPicPr>
          <p:cNvPr id="864" name="Google Shape;864;p111"/>
          <p:cNvPicPr preferRelativeResize="0"/>
          <p:nvPr/>
        </p:nvPicPr>
        <p:blipFill>
          <a:blip r:embed="rId5">
            <a:alphaModFix/>
          </a:blip>
          <a:stretch>
            <a:fillRect/>
          </a:stretch>
        </p:blipFill>
        <p:spPr>
          <a:xfrm>
            <a:off x="5048250" y="1164250"/>
            <a:ext cx="3295650" cy="5001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12"/>
          <p:cNvSpPr txBox="1">
            <a:spLocks noGrp="1"/>
          </p:cNvSpPr>
          <p:nvPr>
            <p:ph type="title"/>
          </p:nvPr>
        </p:nvSpPr>
        <p:spPr>
          <a:xfrm>
            <a:off x="245800"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Medical Exemptions</a:t>
            </a:r>
            <a:endParaRPr/>
          </a:p>
        </p:txBody>
      </p:sp>
      <p:sp>
        <p:nvSpPr>
          <p:cNvPr id="870" name="Google Shape;870;p112"/>
          <p:cNvSpPr txBox="1">
            <a:spLocks noGrp="1"/>
          </p:cNvSpPr>
          <p:nvPr>
            <p:ph type="body" idx="1"/>
          </p:nvPr>
        </p:nvSpPr>
        <p:spPr>
          <a:xfrm>
            <a:off x="245800" y="1252913"/>
            <a:ext cx="5245800" cy="3704700"/>
          </a:xfrm>
          <a:prstGeom prst="rect">
            <a:avLst/>
          </a:prstGeom>
        </p:spPr>
        <p:txBody>
          <a:bodyPr spcFirstLastPara="1" wrap="square" lIns="68575" tIns="34275" rIns="68575" bIns="34275" anchor="t" anchorCtr="0">
            <a:normAutofit/>
          </a:bodyPr>
          <a:lstStyle/>
          <a:p>
            <a:pPr marL="457200" lvl="0" indent="-330200" algn="l" rtl="0">
              <a:spcBef>
                <a:spcPts val="1400"/>
              </a:spcBef>
              <a:spcAft>
                <a:spcPts val="0"/>
              </a:spcAft>
              <a:buSzPts val="1600"/>
              <a:buChar char="•"/>
            </a:pPr>
            <a:r>
              <a:rPr lang="en"/>
              <a:t>Medical Exemptions requests are considered on a case-by-case basis</a:t>
            </a:r>
            <a:endParaRPr/>
          </a:p>
          <a:p>
            <a:pPr marL="457200" lvl="0" indent="-330200" algn="l" rtl="0">
              <a:spcBef>
                <a:spcPts val="0"/>
              </a:spcBef>
              <a:spcAft>
                <a:spcPts val="0"/>
              </a:spcAft>
              <a:buSzPts val="1600"/>
              <a:buChar char="•"/>
            </a:pPr>
            <a:r>
              <a:rPr lang="en"/>
              <a:t>This exemption should only be submitted for PED consideration if:</a:t>
            </a:r>
            <a:endParaRPr/>
          </a:p>
          <a:p>
            <a:pPr marL="914400" lvl="1" indent="-323850" algn="l" rtl="0">
              <a:spcBef>
                <a:spcPts val="0"/>
              </a:spcBef>
              <a:spcAft>
                <a:spcPts val="0"/>
              </a:spcAft>
              <a:buSzPts val="1500"/>
              <a:buChar char="•"/>
            </a:pPr>
            <a:r>
              <a:rPr lang="en" sz="1600"/>
              <a:t>The student suffers a sudden and unexpected  serious medical illness, injury, or medical crisis </a:t>
            </a:r>
            <a:endParaRPr sz="1600"/>
          </a:p>
          <a:p>
            <a:pPr marL="914400" lvl="1" indent="-323850" algn="l" rtl="0">
              <a:spcBef>
                <a:spcPts val="0"/>
              </a:spcBef>
              <a:spcAft>
                <a:spcPts val="0"/>
              </a:spcAft>
              <a:buSzPts val="1500"/>
              <a:buChar char="•"/>
            </a:pPr>
            <a:r>
              <a:rPr lang="en" sz="1600"/>
              <a:t>The condition alters the student’s ability to receive remote or in-person instruction for a significant amount of time</a:t>
            </a:r>
            <a:endParaRPr sz="1600"/>
          </a:p>
          <a:p>
            <a:pPr marL="914400" lvl="1" indent="-323850" algn="l" rtl="0">
              <a:spcBef>
                <a:spcPts val="0"/>
              </a:spcBef>
              <a:spcAft>
                <a:spcPts val="0"/>
              </a:spcAft>
              <a:buSzPts val="1500"/>
              <a:buChar char="•"/>
            </a:pPr>
            <a:r>
              <a:rPr lang="en" sz="1600"/>
              <a:t>The student is admitted to a hospital or medical facility during the testing window and cannot test at an official district location</a:t>
            </a:r>
            <a:endParaRPr sz="1600"/>
          </a:p>
          <a:p>
            <a:pPr marL="914400" lvl="1" indent="-330200" algn="l" rtl="0">
              <a:spcBef>
                <a:spcPts val="0"/>
              </a:spcBef>
              <a:spcAft>
                <a:spcPts val="0"/>
              </a:spcAft>
              <a:buSzPts val="1600"/>
              <a:buChar char="•"/>
            </a:pPr>
            <a:r>
              <a:rPr lang="en" sz="1600"/>
              <a:t>The student is expected to fully participate in testing the following year</a:t>
            </a:r>
            <a:endParaRPr sz="1600"/>
          </a:p>
          <a:p>
            <a:pPr marL="914400" lvl="0" indent="0" algn="l" rtl="0">
              <a:spcBef>
                <a:spcPts val="1400"/>
              </a:spcBef>
              <a:spcAft>
                <a:spcPts val="0"/>
              </a:spcAft>
              <a:buNone/>
            </a:pPr>
            <a:endParaRPr/>
          </a:p>
        </p:txBody>
      </p:sp>
      <p:pic>
        <p:nvPicPr>
          <p:cNvPr id="871" name="Google Shape;871;p112"/>
          <p:cNvPicPr preferRelativeResize="0"/>
          <p:nvPr/>
        </p:nvPicPr>
        <p:blipFill>
          <a:blip r:embed="rId3">
            <a:alphaModFix/>
          </a:blip>
          <a:stretch>
            <a:fillRect/>
          </a:stretch>
        </p:blipFill>
        <p:spPr>
          <a:xfrm>
            <a:off x="5762625" y="1648063"/>
            <a:ext cx="2733674" cy="2914426"/>
          </a:xfrm>
          <a:prstGeom prst="rect">
            <a:avLst/>
          </a:prstGeom>
          <a:noFill/>
          <a:ln w="9525" cap="flat" cmpd="sng">
            <a:solidFill>
              <a:schemeClr val="accent4"/>
            </a:solidFill>
            <a:prstDash val="solid"/>
            <a:round/>
            <a:headEnd type="none" w="sm" len="sm"/>
            <a:tailEnd type="none" w="sm" len="sm"/>
          </a:ln>
          <a:effectLst>
            <a:outerShdw blurRad="285750" dist="114300" dir="2280000" algn="bl" rotWithShape="0">
              <a:srgbClr val="000000">
                <a:alpha val="33000"/>
              </a:srgbClr>
            </a:outerShdw>
          </a:effectLst>
        </p:spPr>
      </p:pic>
      <p:sp>
        <p:nvSpPr>
          <p:cNvPr id="872" name="Google Shape;872;p112"/>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38</a:t>
            </a:fld>
            <a:endParaRPr sz="1300">
              <a:solidFill>
                <a:schemeClr val="dk2"/>
              </a:solidFill>
              <a:latin typeface="Calibri"/>
              <a:ea typeface="Calibri"/>
              <a:cs typeface="Calibri"/>
              <a:sym typeface="Calibri"/>
            </a:endParaRPr>
          </a:p>
        </p:txBody>
      </p:sp>
      <p:pic>
        <p:nvPicPr>
          <p:cNvPr id="873" name="Google Shape;873;p112"/>
          <p:cNvPicPr preferRelativeResize="0"/>
          <p:nvPr/>
        </p:nvPicPr>
        <p:blipFill rotWithShape="1">
          <a:blip r:embed="rId4">
            <a:alphaModFix/>
          </a:blip>
          <a:srcRect r="39889"/>
          <a:stretch/>
        </p:blipFill>
        <p:spPr>
          <a:xfrm>
            <a:off x="5567800" y="1139475"/>
            <a:ext cx="2928500" cy="5086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3"/>
          <p:cNvSpPr txBox="1">
            <a:spLocks noGrp="1"/>
          </p:cNvSpPr>
          <p:nvPr>
            <p:ph type="title"/>
          </p:nvPr>
        </p:nvSpPr>
        <p:spPr>
          <a:xfrm>
            <a:off x="426775" y="23380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Medical Exemptions</a:t>
            </a:r>
            <a:endParaRPr/>
          </a:p>
        </p:txBody>
      </p:sp>
      <p:sp>
        <p:nvSpPr>
          <p:cNvPr id="879" name="Google Shape;879;p113"/>
          <p:cNvSpPr txBox="1">
            <a:spLocks noGrp="1"/>
          </p:cNvSpPr>
          <p:nvPr>
            <p:ph type="body" idx="1"/>
          </p:nvPr>
        </p:nvSpPr>
        <p:spPr>
          <a:xfrm>
            <a:off x="426775" y="1371600"/>
            <a:ext cx="5059500" cy="3419400"/>
          </a:xfrm>
          <a:prstGeom prst="rect">
            <a:avLst/>
          </a:prstGeom>
        </p:spPr>
        <p:txBody>
          <a:bodyPr spcFirstLastPara="1" wrap="square" lIns="68575" tIns="34275" rIns="68575" bIns="34275" anchor="t" anchorCtr="0">
            <a:normAutofit/>
          </a:bodyPr>
          <a:lstStyle/>
          <a:p>
            <a:pPr marL="457200" lvl="0" indent="-317500" algn="l" rtl="0">
              <a:spcBef>
                <a:spcPts val="1400"/>
              </a:spcBef>
              <a:spcAft>
                <a:spcPts val="0"/>
              </a:spcAft>
              <a:buSzPts val="1400"/>
              <a:buChar char="•"/>
            </a:pPr>
            <a:r>
              <a:rPr lang="en"/>
              <a:t>Parts A and B should be completed and signed by a licensed medical provider and the student’s parent/guardian </a:t>
            </a:r>
            <a:endParaRPr/>
          </a:p>
          <a:p>
            <a:pPr marL="457200" lvl="0" indent="-317500" algn="l" rtl="0">
              <a:spcBef>
                <a:spcPts val="0"/>
              </a:spcBef>
              <a:spcAft>
                <a:spcPts val="0"/>
              </a:spcAft>
              <a:buSzPts val="1400"/>
              <a:buChar char="•"/>
            </a:pPr>
            <a:r>
              <a:rPr lang="en"/>
              <a:t>Only Part C should be submitted to the Assessment Bureau through the </a:t>
            </a:r>
            <a:r>
              <a:rPr lang="en" u="sng">
                <a:solidFill>
                  <a:schemeClr val="hlink"/>
                </a:solidFill>
                <a:hlinkClick r:id="rId3"/>
              </a:rPr>
              <a:t>DTC portal</a:t>
            </a:r>
            <a:endParaRPr/>
          </a:p>
          <a:p>
            <a:pPr marL="457200" lvl="0" indent="-317500" algn="l" rtl="0">
              <a:spcBef>
                <a:spcPts val="0"/>
              </a:spcBef>
              <a:spcAft>
                <a:spcPts val="0"/>
              </a:spcAft>
              <a:buSzPts val="1400"/>
              <a:buChar char="•"/>
            </a:pPr>
            <a:r>
              <a:rPr lang="en"/>
              <a:t>The assessment bureau reserves the right to ask the DTC to clarify specific information about a student’s condition prior to making a decision on the exemption</a:t>
            </a:r>
            <a:endParaRPr/>
          </a:p>
          <a:p>
            <a:pPr marL="914400" lvl="0" indent="0" algn="l" rtl="0">
              <a:spcBef>
                <a:spcPts val="1400"/>
              </a:spcBef>
              <a:spcAft>
                <a:spcPts val="0"/>
              </a:spcAft>
              <a:buNone/>
            </a:pPr>
            <a:endParaRPr/>
          </a:p>
        </p:txBody>
      </p:sp>
      <p:sp>
        <p:nvSpPr>
          <p:cNvPr id="880" name="Google Shape;880;p113"/>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39</a:t>
            </a:fld>
            <a:endParaRPr sz="1300">
              <a:solidFill>
                <a:schemeClr val="dk2"/>
              </a:solidFill>
              <a:latin typeface="Calibri"/>
              <a:ea typeface="Calibri"/>
              <a:cs typeface="Calibri"/>
              <a:sym typeface="Calibri"/>
            </a:endParaRPr>
          </a:p>
        </p:txBody>
      </p:sp>
      <p:pic>
        <p:nvPicPr>
          <p:cNvPr id="881" name="Google Shape;881;p113"/>
          <p:cNvPicPr preferRelativeResize="0"/>
          <p:nvPr/>
        </p:nvPicPr>
        <p:blipFill>
          <a:blip r:embed="rId4">
            <a:alphaModFix/>
          </a:blip>
          <a:stretch>
            <a:fillRect/>
          </a:stretch>
        </p:blipFill>
        <p:spPr>
          <a:xfrm>
            <a:off x="5876925" y="1714488"/>
            <a:ext cx="2733674" cy="2914426"/>
          </a:xfrm>
          <a:prstGeom prst="rect">
            <a:avLst/>
          </a:prstGeom>
          <a:noFill/>
          <a:ln w="9525" cap="flat" cmpd="sng">
            <a:solidFill>
              <a:schemeClr val="accent4"/>
            </a:solidFill>
            <a:prstDash val="solid"/>
            <a:round/>
            <a:headEnd type="none" w="sm" len="sm"/>
            <a:tailEnd type="none" w="sm" len="sm"/>
          </a:ln>
          <a:effectLst>
            <a:outerShdw blurRad="285750" dist="114300" dir="2280000" algn="bl" rotWithShape="0">
              <a:srgbClr val="000000">
                <a:alpha val="33000"/>
              </a:srgbClr>
            </a:outerShdw>
          </a:effectLst>
        </p:spPr>
      </p:pic>
      <p:pic>
        <p:nvPicPr>
          <p:cNvPr id="882" name="Google Shape;882;p113"/>
          <p:cNvPicPr preferRelativeResize="0"/>
          <p:nvPr/>
        </p:nvPicPr>
        <p:blipFill rotWithShape="1">
          <a:blip r:embed="rId5">
            <a:alphaModFix/>
          </a:blip>
          <a:srcRect r="39889"/>
          <a:stretch/>
        </p:blipFill>
        <p:spPr>
          <a:xfrm>
            <a:off x="5567800" y="1139475"/>
            <a:ext cx="3042801" cy="5086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8"/>
          <p:cNvSpPr txBox="1">
            <a:spLocks noGrp="1"/>
          </p:cNvSpPr>
          <p:nvPr>
            <p:ph type="title"/>
          </p:nvPr>
        </p:nvSpPr>
        <p:spPr>
          <a:xfrm>
            <a:off x="971550" y="1913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Within-Year Formative Assessment Resources</a:t>
            </a:r>
            <a:endParaRPr/>
          </a:p>
        </p:txBody>
      </p:sp>
      <p:sp>
        <p:nvSpPr>
          <p:cNvPr id="506" name="Google Shape;506;p78"/>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graphicFrame>
        <p:nvGraphicFramePr>
          <p:cNvPr id="507" name="Google Shape;507;p78"/>
          <p:cNvGraphicFramePr/>
          <p:nvPr/>
        </p:nvGraphicFramePr>
        <p:xfrm>
          <a:off x="1066800" y="1547800"/>
          <a:ext cx="3000000" cy="3000000"/>
        </p:xfrm>
        <a:graphic>
          <a:graphicData uri="http://schemas.openxmlformats.org/drawingml/2006/table">
            <a:tbl>
              <a:tblPr>
                <a:noFill/>
                <a:tableStyleId>{68CD5FA3-6F73-4C6C-8302-8F554A36AA42}</a:tableStyleId>
              </a:tblPr>
              <a:tblGrid>
                <a:gridCol w="1743075">
                  <a:extLst>
                    <a:ext uri="{9D8B030D-6E8A-4147-A177-3AD203B41FA5}">
                      <a16:colId xmlns:a16="http://schemas.microsoft.com/office/drawing/2014/main" val="20000"/>
                    </a:ext>
                  </a:extLst>
                </a:gridCol>
                <a:gridCol w="1647825">
                  <a:extLst>
                    <a:ext uri="{9D8B030D-6E8A-4147-A177-3AD203B41FA5}">
                      <a16:colId xmlns:a16="http://schemas.microsoft.com/office/drawing/2014/main" val="20001"/>
                    </a:ext>
                  </a:extLst>
                </a:gridCol>
                <a:gridCol w="1838325">
                  <a:extLst>
                    <a:ext uri="{9D8B030D-6E8A-4147-A177-3AD203B41FA5}">
                      <a16:colId xmlns:a16="http://schemas.microsoft.com/office/drawing/2014/main" val="20002"/>
                    </a:ext>
                  </a:extLst>
                </a:gridCol>
                <a:gridCol w="1781175">
                  <a:extLst>
                    <a:ext uri="{9D8B030D-6E8A-4147-A177-3AD203B41FA5}">
                      <a16:colId xmlns:a16="http://schemas.microsoft.com/office/drawing/2014/main" val="20003"/>
                    </a:ext>
                  </a:extLst>
                </a:gridCol>
              </a:tblGrid>
              <a:tr h="1362075">
                <a:tc>
                  <a:txBody>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 K-2</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Progress Monitoring Tools</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Early Literacy and Numeracy</a:t>
                      </a:r>
                      <a:endParaRPr b="1">
                        <a:solidFill>
                          <a:srgbClr val="FFFFFF"/>
                        </a:solidFill>
                        <a:latin typeface="Calibri"/>
                        <a:ea typeface="Calibri"/>
                        <a:cs typeface="Calibri"/>
                        <a:sym typeface="Calibri"/>
                      </a:endParaRPr>
                    </a:p>
                  </a:txBody>
                  <a:tcPr marL="91425" marR="91425" marT="91425" marB="91425">
                    <a:lnB w="19050" cap="flat" cmpd="sng">
                      <a:solidFill>
                        <a:srgbClr val="000000"/>
                      </a:solidFill>
                      <a:prstDash val="solid"/>
                      <a:round/>
                      <a:headEnd type="none" w="sm" len="sm"/>
                      <a:tailEnd type="none" w="sm" len="sm"/>
                    </a:lnB>
                    <a:solidFill>
                      <a:srgbClr val="15868C"/>
                    </a:solidFill>
                  </a:tcPr>
                </a:tc>
                <a:tc>
                  <a:txBody>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Grades 3-8</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Math, ELA, and Science Formative Exemplars and Interim Assessment</a:t>
                      </a:r>
                      <a:endParaRPr b="1">
                        <a:solidFill>
                          <a:srgbClr val="FFFFFF"/>
                        </a:solidFill>
                        <a:latin typeface="Calibri"/>
                        <a:ea typeface="Calibri"/>
                        <a:cs typeface="Calibri"/>
                        <a:sym typeface="Calibri"/>
                      </a:endParaRPr>
                    </a:p>
                  </a:txBody>
                  <a:tcPr marL="91425" marR="91425" marT="91425" marB="91425">
                    <a:lnB w="19050" cap="flat" cmpd="sng">
                      <a:solidFill>
                        <a:srgbClr val="000000"/>
                      </a:solidFill>
                      <a:prstDash val="solid"/>
                      <a:round/>
                      <a:headEnd type="none" w="sm" len="sm"/>
                      <a:tailEnd type="none" w="sm" len="sm"/>
                    </a:lnB>
                    <a:solidFill>
                      <a:srgbClr val="15868C"/>
                    </a:solidFill>
                  </a:tcPr>
                </a:tc>
                <a:tc>
                  <a:txBody>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Grades 9-12</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Math, ELA, and Science</a:t>
                      </a:r>
                      <a:endParaRPr b="1">
                        <a:solidFill>
                          <a:srgbClr val="FFFFFF"/>
                        </a:solidFill>
                        <a:latin typeface="Calibri"/>
                        <a:ea typeface="Calibri"/>
                        <a:cs typeface="Calibri"/>
                        <a:sym typeface="Calibri"/>
                      </a:endParaRPr>
                    </a:p>
                  </a:txBody>
                  <a:tcPr marL="91425" marR="91425" marT="91425" marB="91425">
                    <a:lnB w="19050" cap="flat" cmpd="sng">
                      <a:solidFill>
                        <a:srgbClr val="000000"/>
                      </a:solidFill>
                      <a:prstDash val="solid"/>
                      <a:round/>
                      <a:headEnd type="none" w="sm" len="sm"/>
                      <a:tailEnd type="none" w="sm" len="sm"/>
                    </a:lnB>
                    <a:solidFill>
                      <a:srgbClr val="15868C"/>
                    </a:solidFill>
                  </a:tcPr>
                </a:tc>
                <a:tc>
                  <a:txBody>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Alternate SWD Populations (3-12)</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Math, ELA, and Science</a:t>
                      </a:r>
                      <a:endParaRPr b="1">
                        <a:solidFill>
                          <a:srgbClr val="FFFFFF"/>
                        </a:solidFill>
                        <a:latin typeface="Calibri"/>
                        <a:ea typeface="Calibri"/>
                        <a:cs typeface="Calibri"/>
                        <a:sym typeface="Calibri"/>
                      </a:endParaRPr>
                    </a:p>
                  </a:txBody>
                  <a:tcPr marL="91425" marR="91425" marT="91425" marB="91425">
                    <a:lnB w="19050" cap="flat" cmpd="sng">
                      <a:solidFill>
                        <a:srgbClr val="000000"/>
                      </a:solidFill>
                      <a:prstDash val="solid"/>
                      <a:round/>
                      <a:headEnd type="none" w="sm" len="sm"/>
                      <a:tailEnd type="none" w="sm" len="sm"/>
                    </a:lnB>
                    <a:solidFill>
                      <a:srgbClr val="15868C"/>
                    </a:solidFill>
                  </a:tcPr>
                </a:tc>
                <a:extLst>
                  <a:ext uri="{0D108BD9-81ED-4DB2-BD59-A6C34878D82A}">
                    <a16:rowId xmlns:a16="http://schemas.microsoft.com/office/drawing/2014/main" val="10000"/>
                  </a:ext>
                </a:extLst>
              </a:tr>
              <a:tr h="1409700">
                <a:tc>
                  <a:txBody>
                    <a:bodyPr/>
                    <a:lstStyle/>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K-3 ELA and SLA</a:t>
                      </a:r>
                      <a:endParaRPr sz="1100">
                        <a:solidFill>
                          <a:srgbClr val="595959"/>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K-2 math</a:t>
                      </a:r>
                      <a:endParaRPr sz="1100">
                        <a:solidFill>
                          <a:srgbClr val="595959"/>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0E5C60"/>
                          </a:solidFill>
                        </a:rPr>
                        <a:t>•</a:t>
                      </a:r>
                      <a:r>
                        <a:rPr lang="en" sz="1100" b="1">
                          <a:solidFill>
                            <a:srgbClr val="0E5C60"/>
                          </a:solidFill>
                          <a:highlight>
                            <a:srgbClr val="F9E6A0"/>
                          </a:highlight>
                          <a:latin typeface="Calibri"/>
                          <a:ea typeface="Calibri"/>
                          <a:cs typeface="Calibri"/>
                          <a:sym typeface="Calibri"/>
                        </a:rPr>
                        <a:t>K-2 early literacy* monthly progress monitoring required statewide</a:t>
                      </a:r>
                      <a:endParaRPr sz="1100" b="1">
                        <a:solidFill>
                          <a:srgbClr val="0E5C60"/>
                        </a:solidFill>
                        <a:highlight>
                          <a:srgbClr val="F9E6A0"/>
                        </a:highlight>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rgbClr val="0E5C60"/>
                          </a:solidFill>
                        </a:rPr>
                        <a:t>•</a:t>
                      </a:r>
                      <a:r>
                        <a:rPr lang="en" sz="1100">
                          <a:solidFill>
                            <a:srgbClr val="0E5C60"/>
                          </a:solidFill>
                          <a:latin typeface="Calibri"/>
                          <a:ea typeface="Calibri"/>
                          <a:cs typeface="Calibri"/>
                          <a:sym typeface="Calibri"/>
                        </a:rPr>
                        <a:t>3-8  Formative Item Sets math, ELA, and science</a:t>
                      </a:r>
                      <a:endParaRPr sz="1100">
                        <a:solidFill>
                          <a:srgbClr val="0E5C6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0E5C60"/>
                          </a:solidFill>
                        </a:rPr>
                        <a:t>•</a:t>
                      </a:r>
                      <a:r>
                        <a:rPr lang="en" sz="1100" b="1">
                          <a:solidFill>
                            <a:srgbClr val="0E5C60"/>
                          </a:solidFill>
                          <a:highlight>
                            <a:srgbClr val="F9E6A0"/>
                          </a:highlight>
                          <a:latin typeface="Calibri"/>
                          <a:ea typeface="Calibri"/>
                          <a:cs typeface="Calibri"/>
                          <a:sym typeface="Calibri"/>
                        </a:rPr>
                        <a:t>3-8 Interim Assessments*</a:t>
                      </a:r>
                      <a:endParaRPr sz="1100" b="1">
                        <a:solidFill>
                          <a:srgbClr val="0E5C60"/>
                        </a:solidFill>
                        <a:highlight>
                          <a:srgbClr val="F9E6A0"/>
                        </a:highlight>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NAEP Item sets</a:t>
                      </a:r>
                      <a:endParaRPr sz="1100">
                        <a:solidFill>
                          <a:srgbClr val="595959"/>
                        </a:solidFill>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Khan Academy</a:t>
                      </a:r>
                      <a:endParaRPr sz="1100">
                        <a:solidFill>
                          <a:srgbClr val="595959"/>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8 full length practice test</a:t>
                      </a:r>
                      <a:endParaRPr sz="1100">
                        <a:solidFill>
                          <a:srgbClr val="595959"/>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0E5C60"/>
                          </a:solidFill>
                        </a:rPr>
                        <a:t>•</a:t>
                      </a:r>
                      <a:r>
                        <a:rPr lang="en" sz="1100">
                          <a:solidFill>
                            <a:srgbClr val="0E5C60"/>
                          </a:solidFill>
                          <a:latin typeface="Calibri"/>
                          <a:ea typeface="Calibri"/>
                          <a:cs typeface="Calibri"/>
                          <a:sym typeface="Calibri"/>
                        </a:rPr>
                        <a:t>3,500 Teacher Item Bank (PSAT 8/9, PSAT 10, SAT)</a:t>
                      </a:r>
                      <a:endParaRPr sz="1100">
                        <a:solidFill>
                          <a:srgbClr val="0E5C60"/>
                        </a:solidFill>
                        <a:latin typeface="Calibri"/>
                        <a:ea typeface="Calibri"/>
                        <a:cs typeface="Calibri"/>
                        <a:sym typeface="Calibri"/>
                      </a:endParaRPr>
                    </a:p>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AP Released Items</a:t>
                      </a:r>
                      <a:endParaRPr sz="1100">
                        <a:solidFill>
                          <a:srgbClr val="595959"/>
                        </a:solidFill>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solidFill>
                            <a:srgbClr val="595959"/>
                          </a:solidFill>
                        </a:rPr>
                        <a:t>•</a:t>
                      </a:r>
                      <a:r>
                        <a:rPr lang="en" sz="1100">
                          <a:solidFill>
                            <a:srgbClr val="595959"/>
                          </a:solidFill>
                          <a:latin typeface="Calibri"/>
                          <a:ea typeface="Calibri"/>
                          <a:cs typeface="Calibri"/>
                          <a:sym typeface="Calibri"/>
                        </a:rPr>
                        <a:t>Instructionally Embedded Formative Assessments </a:t>
                      </a:r>
                      <a:r>
                        <a:rPr lang="en" sz="1100" i="1">
                          <a:solidFill>
                            <a:srgbClr val="0E5C60"/>
                          </a:solidFill>
                          <a:latin typeface="Calibri"/>
                          <a:ea typeface="Calibri"/>
                          <a:cs typeface="Calibri"/>
                          <a:sym typeface="Calibri"/>
                        </a:rPr>
                        <a:t>for students with significant cognitive disabilities</a:t>
                      </a:r>
                      <a:endParaRPr sz="1100" i="1">
                        <a:solidFill>
                          <a:srgbClr val="0E5C60"/>
                        </a:solidFill>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508" name="Google Shape;508;p78"/>
          <p:cNvPicPr preferRelativeResize="0"/>
          <p:nvPr/>
        </p:nvPicPr>
        <p:blipFill>
          <a:blip r:embed="rId3">
            <a:alphaModFix/>
          </a:blip>
          <a:stretch>
            <a:fillRect/>
          </a:stretch>
        </p:blipFill>
        <p:spPr>
          <a:xfrm>
            <a:off x="-70629" y="4111871"/>
            <a:ext cx="1893050" cy="1789000"/>
          </a:xfrm>
          <a:prstGeom prst="rect">
            <a:avLst/>
          </a:prstGeom>
          <a:noFill/>
          <a:ln>
            <a:noFill/>
          </a:ln>
        </p:spPr>
      </p:pic>
      <p:sp>
        <p:nvSpPr>
          <p:cNvPr id="509" name="Google Shape;509;p78"/>
          <p:cNvSpPr txBox="1"/>
          <p:nvPr/>
        </p:nvSpPr>
        <p:spPr>
          <a:xfrm>
            <a:off x="1822425" y="4378600"/>
            <a:ext cx="465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*Required at BOY, MOY, and EOY statewide</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14"/>
          <p:cNvSpPr txBox="1">
            <a:spLocks noGrp="1"/>
          </p:cNvSpPr>
          <p:nvPr>
            <p:ph type="title"/>
          </p:nvPr>
        </p:nvSpPr>
        <p:spPr>
          <a:xfrm>
            <a:off x="334800" y="2196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Non-Standard Accommodation Request</a:t>
            </a:r>
            <a:endParaRPr/>
          </a:p>
        </p:txBody>
      </p:sp>
      <p:sp>
        <p:nvSpPr>
          <p:cNvPr id="888" name="Google Shape;888;p114"/>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40</a:t>
            </a:fld>
            <a:endParaRPr sz="1300">
              <a:solidFill>
                <a:schemeClr val="dk2"/>
              </a:solidFill>
              <a:latin typeface="Calibri"/>
              <a:ea typeface="Calibri"/>
              <a:cs typeface="Calibri"/>
              <a:sym typeface="Calibri"/>
            </a:endParaRPr>
          </a:p>
        </p:txBody>
      </p:sp>
      <p:sp>
        <p:nvSpPr>
          <p:cNvPr id="889" name="Google Shape;889;p114"/>
          <p:cNvSpPr txBox="1"/>
          <p:nvPr/>
        </p:nvSpPr>
        <p:spPr>
          <a:xfrm>
            <a:off x="334800" y="1428750"/>
            <a:ext cx="8237700" cy="2403600"/>
          </a:xfrm>
          <a:prstGeom prst="rect">
            <a:avLst/>
          </a:prstGeom>
          <a:noFill/>
          <a:ln>
            <a:noFill/>
          </a:ln>
        </p:spPr>
        <p:txBody>
          <a:bodyPr spcFirstLastPara="1" wrap="square" lIns="91425" tIns="91425" rIns="91425" bIns="91425" anchor="t" anchorCtr="0">
            <a:spAutoFit/>
          </a:bodyPr>
          <a:lstStyle/>
          <a:p>
            <a:pPr marL="457200" lvl="0" indent="-317500" algn="l" rtl="0">
              <a:lnSpc>
                <a:spcPct val="100000"/>
              </a:lnSpc>
              <a:spcBef>
                <a:spcPts val="100"/>
              </a:spcBef>
              <a:spcAft>
                <a:spcPts val="0"/>
              </a:spcAft>
              <a:buClr>
                <a:srgbClr val="3A3D4B"/>
              </a:buClr>
              <a:buSzPts val="1400"/>
              <a:buFont typeface="Calibri"/>
              <a:buChar char="●"/>
            </a:pPr>
            <a:r>
              <a:rPr lang="en" sz="1800">
                <a:solidFill>
                  <a:srgbClr val="3A3D4B"/>
                </a:solidFill>
                <a:latin typeface="Calibri"/>
                <a:ea typeface="Calibri"/>
                <a:cs typeface="Calibri"/>
                <a:sym typeface="Calibri"/>
              </a:rPr>
              <a:t>Non-Standard Accommodation requests are considered on a case-by-case basis</a:t>
            </a:r>
            <a:endParaRPr sz="1800">
              <a:solidFill>
                <a:srgbClr val="3A3D4B"/>
              </a:solidFill>
              <a:latin typeface="Calibri"/>
              <a:ea typeface="Calibri"/>
              <a:cs typeface="Calibri"/>
              <a:sym typeface="Calibri"/>
            </a:endParaRPr>
          </a:p>
          <a:p>
            <a:pPr marL="457200" lvl="0" indent="-317500" algn="l" rtl="0">
              <a:lnSpc>
                <a:spcPct val="100000"/>
              </a:lnSpc>
              <a:spcBef>
                <a:spcPts val="100"/>
              </a:spcBef>
              <a:spcAft>
                <a:spcPts val="0"/>
              </a:spcAft>
              <a:buClr>
                <a:srgbClr val="3A3D4B"/>
              </a:buClr>
              <a:buSzPts val="1400"/>
              <a:buChar char="●"/>
            </a:pPr>
            <a:r>
              <a:rPr lang="en" sz="1800">
                <a:solidFill>
                  <a:srgbClr val="3A3D4B"/>
                </a:solidFill>
                <a:latin typeface="Calibri"/>
                <a:ea typeface="Calibri"/>
                <a:cs typeface="Calibri"/>
                <a:sym typeface="Calibri"/>
              </a:rPr>
              <a:t>This request should only be submitted for PED consideration if:</a:t>
            </a:r>
            <a:endParaRPr sz="1800">
              <a:latin typeface="Calibri"/>
              <a:ea typeface="Calibri"/>
              <a:cs typeface="Calibri"/>
              <a:sym typeface="Calibri"/>
            </a:endParaRPr>
          </a:p>
          <a:p>
            <a:pPr marL="914400" lvl="1" indent="-317500" algn="l" rtl="0">
              <a:lnSpc>
                <a:spcPct val="100000"/>
              </a:lnSpc>
              <a:spcBef>
                <a:spcPts val="100"/>
              </a:spcBef>
              <a:spcAft>
                <a:spcPts val="0"/>
              </a:spcAft>
              <a:buClr>
                <a:schemeClr val="dk2"/>
              </a:buClr>
              <a:buSzPts val="1400"/>
              <a:buChar char="○"/>
            </a:pPr>
            <a:r>
              <a:rPr lang="en" sz="1800">
                <a:latin typeface="Calibri"/>
                <a:ea typeface="Calibri"/>
                <a:cs typeface="Calibri"/>
                <a:sym typeface="Calibri"/>
              </a:rPr>
              <a:t>A student will need a testing accommodation not documented in a legal plan</a:t>
            </a:r>
            <a:endParaRPr sz="1800">
              <a:latin typeface="Calibri"/>
              <a:ea typeface="Calibri"/>
              <a:cs typeface="Calibri"/>
              <a:sym typeface="Calibri"/>
            </a:endParaRPr>
          </a:p>
          <a:p>
            <a:pPr marL="914400" lvl="1" indent="-317500" algn="l" rtl="0">
              <a:lnSpc>
                <a:spcPct val="100000"/>
              </a:lnSpc>
              <a:spcBef>
                <a:spcPts val="100"/>
              </a:spcBef>
              <a:spcAft>
                <a:spcPts val="0"/>
              </a:spcAft>
              <a:buClr>
                <a:schemeClr val="dk2"/>
              </a:buClr>
              <a:buSzPts val="1400"/>
              <a:buFont typeface="Calibri"/>
              <a:buChar char="○"/>
            </a:pPr>
            <a:r>
              <a:rPr lang="en" sz="1800">
                <a:latin typeface="Calibri"/>
                <a:ea typeface="Calibri"/>
                <a:cs typeface="Calibri"/>
                <a:sym typeface="Calibri"/>
              </a:rPr>
              <a:t>A last-minute, unforeseen circumstance forces a student to need an accommodation without adequate time to document in a legal plan </a:t>
            </a:r>
            <a:endParaRPr sz="1800">
              <a:latin typeface="Calibri"/>
              <a:ea typeface="Calibri"/>
              <a:cs typeface="Calibri"/>
              <a:sym typeface="Calibri"/>
            </a:endParaRPr>
          </a:p>
          <a:p>
            <a:pPr marL="457200" lvl="0" indent="-317500" algn="l" rtl="0">
              <a:lnSpc>
                <a:spcPct val="100000"/>
              </a:lnSpc>
              <a:spcBef>
                <a:spcPts val="100"/>
              </a:spcBef>
              <a:spcAft>
                <a:spcPts val="0"/>
              </a:spcAft>
              <a:buClr>
                <a:srgbClr val="3A3D4B"/>
              </a:buClr>
              <a:buSzPts val="1400"/>
              <a:buChar char="●"/>
            </a:pPr>
            <a:r>
              <a:rPr lang="en" sz="1800">
                <a:solidFill>
                  <a:srgbClr val="3A3D4B"/>
                </a:solidFill>
                <a:latin typeface="Calibri"/>
                <a:ea typeface="Calibri"/>
                <a:cs typeface="Calibri"/>
                <a:sym typeface="Calibri"/>
              </a:rPr>
              <a:t>This request should be submitted to the Assessment Bureau through the </a:t>
            </a:r>
            <a:r>
              <a:rPr lang="en" sz="1800" u="sng">
                <a:solidFill>
                  <a:schemeClr val="accent3"/>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DTC portal</a:t>
            </a:r>
            <a:endParaRPr sz="1800">
              <a:solidFill>
                <a:srgbClr val="3A3D4B"/>
              </a:solidFill>
              <a:latin typeface="Calibri"/>
              <a:ea typeface="Calibri"/>
              <a:cs typeface="Calibri"/>
              <a:sym typeface="Calibri"/>
            </a:endParaRPr>
          </a:p>
          <a:p>
            <a:pPr marL="0" lvl="0" indent="0" algn="l" rtl="0">
              <a:spcBef>
                <a:spcPts val="100"/>
              </a:spcBef>
              <a:spcAft>
                <a:spcPts val="0"/>
              </a:spcAft>
              <a:buNone/>
            </a:pPr>
            <a:endParaRPr>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15"/>
          <p:cNvSpPr txBox="1">
            <a:spLocks noGrp="1"/>
          </p:cNvSpPr>
          <p:nvPr>
            <p:ph type="title"/>
          </p:nvPr>
        </p:nvSpPr>
        <p:spPr>
          <a:xfrm>
            <a:off x="483375" y="240875"/>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EL Waivers</a:t>
            </a:r>
            <a:endParaRPr/>
          </a:p>
        </p:txBody>
      </p:sp>
      <p:sp>
        <p:nvSpPr>
          <p:cNvPr id="895" name="Google Shape;895;p115"/>
          <p:cNvSpPr txBox="1">
            <a:spLocks noGrp="1"/>
          </p:cNvSpPr>
          <p:nvPr>
            <p:ph type="body" idx="1"/>
          </p:nvPr>
        </p:nvSpPr>
        <p:spPr>
          <a:xfrm>
            <a:off x="483375" y="1371600"/>
            <a:ext cx="7689000" cy="3257700"/>
          </a:xfrm>
          <a:prstGeom prst="rect">
            <a:avLst/>
          </a:prstGeom>
        </p:spPr>
        <p:txBody>
          <a:bodyPr spcFirstLastPara="1" wrap="square" lIns="68575" tIns="34275" rIns="68575" bIns="34275" anchor="t" anchorCtr="0">
            <a:normAutofit/>
          </a:bodyPr>
          <a:lstStyle/>
          <a:p>
            <a:pPr marL="457200" lvl="0" indent="-317500" algn="l" rtl="0">
              <a:spcBef>
                <a:spcPts val="1400"/>
              </a:spcBef>
              <a:spcAft>
                <a:spcPts val="0"/>
              </a:spcAft>
              <a:buSzPts val="1400"/>
              <a:buChar char="•"/>
            </a:pPr>
            <a:r>
              <a:rPr lang="en"/>
              <a:t>ELs enrolled in a U.S. school for less than a full academic year may be exempted from taking the ELA assessment during their first year in a U.S. school. They will take math, science, and ELP assessments as appropriate.</a:t>
            </a:r>
            <a:endParaRPr/>
          </a:p>
          <a:p>
            <a:pPr marL="457200" lvl="0" indent="-317500" algn="l" rtl="0">
              <a:spcBef>
                <a:spcPts val="0"/>
              </a:spcBef>
              <a:spcAft>
                <a:spcPts val="0"/>
              </a:spcAft>
              <a:buSzPts val="1400"/>
              <a:buChar char="•"/>
            </a:pPr>
            <a:r>
              <a:rPr lang="en"/>
              <a:t>ELs enrolled in a U.S. school for less than three consecutive academic years may take the science, math, and language arts assessments in the home language of Spanish where those assessments are available.</a:t>
            </a:r>
            <a:endParaRPr/>
          </a:p>
          <a:p>
            <a:pPr marL="457200" lvl="0" indent="-317500" algn="l" rtl="0">
              <a:spcBef>
                <a:spcPts val="0"/>
              </a:spcBef>
              <a:spcAft>
                <a:spcPts val="0"/>
              </a:spcAft>
              <a:buSzPts val="1400"/>
              <a:buChar char="•"/>
            </a:pPr>
            <a:r>
              <a:rPr lang="en"/>
              <a:t>ELs enrolled in a U.S. school for four to five consecutive years may apply for a waiver to assess in the home language of Spanish.</a:t>
            </a:r>
            <a:endParaRPr/>
          </a:p>
          <a:p>
            <a:pPr marL="457200" lvl="0" indent="-317500" algn="l" rtl="0">
              <a:spcBef>
                <a:spcPts val="0"/>
              </a:spcBef>
              <a:spcAft>
                <a:spcPts val="0"/>
              </a:spcAft>
              <a:buSzPts val="1400"/>
              <a:buChar char="•"/>
            </a:pPr>
            <a:r>
              <a:rPr lang="en"/>
              <a:t>ELs enrolled in a U.S. school for more than five consecutive academic years must take all assessments in English.</a:t>
            </a:r>
            <a:endParaRPr/>
          </a:p>
          <a:p>
            <a:pPr marL="0" lvl="0" indent="0" algn="l" rtl="0">
              <a:spcBef>
                <a:spcPts val="1400"/>
              </a:spcBef>
              <a:spcAft>
                <a:spcPts val="0"/>
              </a:spcAft>
              <a:buNone/>
            </a:pPr>
            <a:endParaRPr/>
          </a:p>
        </p:txBody>
      </p:sp>
      <p:sp>
        <p:nvSpPr>
          <p:cNvPr id="896" name="Google Shape;896;p115"/>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41</a:t>
            </a:fld>
            <a:endParaRPr sz="1300">
              <a:solidFill>
                <a:schemeClr val="dk2"/>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16"/>
          <p:cNvSpPr txBox="1">
            <a:spLocks noGrp="1"/>
          </p:cNvSpPr>
          <p:nvPr>
            <p:ph type="title"/>
          </p:nvPr>
        </p:nvSpPr>
        <p:spPr>
          <a:xfrm>
            <a:off x="483375" y="240875"/>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EL Waivers</a:t>
            </a:r>
            <a:endParaRPr/>
          </a:p>
        </p:txBody>
      </p:sp>
      <p:sp>
        <p:nvSpPr>
          <p:cNvPr id="902" name="Google Shape;902;p116"/>
          <p:cNvSpPr txBox="1">
            <a:spLocks noGrp="1"/>
          </p:cNvSpPr>
          <p:nvPr>
            <p:ph type="body" idx="1"/>
          </p:nvPr>
        </p:nvSpPr>
        <p:spPr>
          <a:xfrm>
            <a:off x="4105275" y="1274900"/>
            <a:ext cx="4495800" cy="3487500"/>
          </a:xfrm>
          <a:prstGeom prst="rect">
            <a:avLst/>
          </a:prstGeom>
        </p:spPr>
        <p:txBody>
          <a:bodyPr spcFirstLastPara="1" wrap="square" lIns="68575" tIns="34275" rIns="68575" bIns="34275" anchor="t" anchorCtr="0">
            <a:normAutofit/>
          </a:bodyPr>
          <a:lstStyle/>
          <a:p>
            <a:pPr marL="457200" lvl="0" indent="-330200" algn="l" rtl="0">
              <a:spcBef>
                <a:spcPts val="1400"/>
              </a:spcBef>
              <a:spcAft>
                <a:spcPts val="0"/>
              </a:spcAft>
              <a:buSzPts val="1600"/>
              <a:buChar char="•"/>
            </a:pPr>
            <a:r>
              <a:rPr lang="en"/>
              <a:t>EL Waiver requests are considered on a case-by-case basis</a:t>
            </a:r>
            <a:endParaRPr/>
          </a:p>
          <a:p>
            <a:pPr marL="457200" lvl="0" indent="-330200" algn="l" rtl="0">
              <a:spcBef>
                <a:spcPts val="0"/>
              </a:spcBef>
              <a:spcAft>
                <a:spcPts val="0"/>
              </a:spcAft>
              <a:buSzPts val="1600"/>
              <a:buChar char="•"/>
            </a:pPr>
            <a:r>
              <a:rPr lang="en"/>
              <a:t>This waiver should only be submitted for PED consideration if:</a:t>
            </a:r>
            <a:endParaRPr/>
          </a:p>
          <a:p>
            <a:pPr marL="914400" lvl="1" indent="-317500" algn="l" rtl="0">
              <a:spcBef>
                <a:spcPts val="0"/>
              </a:spcBef>
              <a:spcAft>
                <a:spcPts val="0"/>
              </a:spcAft>
              <a:buSzPts val="1400"/>
              <a:buChar char="•"/>
            </a:pPr>
            <a:r>
              <a:rPr lang="en"/>
              <a:t>The student has attended a US school for three consecutive years or more </a:t>
            </a:r>
            <a:endParaRPr/>
          </a:p>
          <a:p>
            <a:pPr marL="914400" lvl="1" indent="-317500" algn="l" rtl="0">
              <a:spcBef>
                <a:spcPts val="0"/>
              </a:spcBef>
              <a:spcAft>
                <a:spcPts val="0"/>
              </a:spcAft>
              <a:buSzPts val="1400"/>
              <a:buChar char="•"/>
            </a:pPr>
            <a:r>
              <a:rPr lang="en"/>
              <a:t>The home language of Spanish would yield more accurate and reliable information about the student's knowledge of a subject.</a:t>
            </a:r>
            <a:endParaRPr/>
          </a:p>
          <a:p>
            <a:pPr marL="457200" lvl="0" indent="-317500" algn="l" rtl="0">
              <a:spcBef>
                <a:spcPts val="0"/>
              </a:spcBef>
              <a:spcAft>
                <a:spcPts val="0"/>
              </a:spcAft>
              <a:buSzPts val="1400"/>
              <a:buChar char="•"/>
            </a:pPr>
            <a:r>
              <a:rPr lang="en"/>
              <a:t>Completed requests should be uploaded to </a:t>
            </a:r>
            <a:r>
              <a:rPr lang="en" u="sng">
                <a:solidFill>
                  <a:schemeClr val="hlink"/>
                </a:solidFill>
                <a:hlinkClick r:id="rId3"/>
              </a:rPr>
              <a:t>SOAP</a:t>
            </a:r>
            <a:endParaRPr/>
          </a:p>
          <a:p>
            <a:pPr marL="457200" lvl="0" indent="-317500" algn="l" rtl="0">
              <a:spcBef>
                <a:spcPts val="0"/>
              </a:spcBef>
              <a:spcAft>
                <a:spcPts val="0"/>
              </a:spcAft>
              <a:buSzPts val="1400"/>
              <a:buChar char="•"/>
            </a:pPr>
            <a:r>
              <a:rPr lang="en"/>
              <a:t>Deadline to submit is January 31, 2023</a:t>
            </a:r>
            <a:endParaRPr/>
          </a:p>
          <a:p>
            <a:pPr marL="0" lvl="0" indent="0" algn="l" rtl="0">
              <a:spcBef>
                <a:spcPts val="1400"/>
              </a:spcBef>
              <a:spcAft>
                <a:spcPts val="0"/>
              </a:spcAft>
              <a:buNone/>
            </a:pPr>
            <a:endParaRPr/>
          </a:p>
        </p:txBody>
      </p:sp>
      <p:sp>
        <p:nvSpPr>
          <p:cNvPr id="903" name="Google Shape;903;p116"/>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42</a:t>
            </a:fld>
            <a:endParaRPr sz="1300">
              <a:solidFill>
                <a:schemeClr val="dk2"/>
              </a:solidFill>
              <a:latin typeface="Calibri"/>
              <a:ea typeface="Calibri"/>
              <a:cs typeface="Calibri"/>
              <a:sym typeface="Calibri"/>
            </a:endParaRPr>
          </a:p>
        </p:txBody>
      </p:sp>
      <p:pic>
        <p:nvPicPr>
          <p:cNvPr id="904" name="Google Shape;904;p116"/>
          <p:cNvPicPr preferRelativeResize="0"/>
          <p:nvPr/>
        </p:nvPicPr>
        <p:blipFill>
          <a:blip r:embed="rId4">
            <a:alphaModFix/>
          </a:blip>
          <a:stretch>
            <a:fillRect/>
          </a:stretch>
        </p:blipFill>
        <p:spPr>
          <a:xfrm>
            <a:off x="361950" y="1724275"/>
            <a:ext cx="3619499" cy="2847724"/>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905" name="Google Shape;905;p116"/>
          <p:cNvPicPr preferRelativeResize="0"/>
          <p:nvPr/>
        </p:nvPicPr>
        <p:blipFill rotWithShape="1">
          <a:blip r:embed="rId5">
            <a:alphaModFix/>
          </a:blip>
          <a:srcRect r="39889"/>
          <a:stretch/>
        </p:blipFill>
        <p:spPr>
          <a:xfrm>
            <a:off x="138550" y="1215675"/>
            <a:ext cx="3042801" cy="5086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17"/>
          <p:cNvSpPr txBox="1">
            <a:spLocks noGrp="1"/>
          </p:cNvSpPr>
          <p:nvPr>
            <p:ph type="title"/>
          </p:nvPr>
        </p:nvSpPr>
        <p:spPr>
          <a:xfrm>
            <a:off x="334800" y="2196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Off-Grade Testing Request</a:t>
            </a:r>
            <a:endParaRPr/>
          </a:p>
        </p:txBody>
      </p:sp>
      <p:sp>
        <p:nvSpPr>
          <p:cNvPr id="911" name="Google Shape;911;p117"/>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43</a:t>
            </a:fld>
            <a:endParaRPr sz="1300">
              <a:solidFill>
                <a:schemeClr val="dk2"/>
              </a:solidFill>
              <a:latin typeface="Calibri"/>
              <a:ea typeface="Calibri"/>
              <a:cs typeface="Calibri"/>
              <a:sym typeface="Calibri"/>
            </a:endParaRPr>
          </a:p>
        </p:txBody>
      </p:sp>
      <p:sp>
        <p:nvSpPr>
          <p:cNvPr id="912" name="Google Shape;912;p117"/>
          <p:cNvSpPr txBox="1"/>
          <p:nvPr/>
        </p:nvSpPr>
        <p:spPr>
          <a:xfrm>
            <a:off x="334800" y="1428750"/>
            <a:ext cx="8237700" cy="2403600"/>
          </a:xfrm>
          <a:prstGeom prst="rect">
            <a:avLst/>
          </a:prstGeom>
          <a:noFill/>
          <a:ln>
            <a:noFill/>
          </a:ln>
        </p:spPr>
        <p:txBody>
          <a:bodyPr spcFirstLastPara="1" wrap="square" lIns="91425" tIns="91425" rIns="91425" bIns="91425" anchor="t" anchorCtr="0">
            <a:spAutoFit/>
          </a:bodyPr>
          <a:lstStyle/>
          <a:p>
            <a:pPr marL="457200" lvl="0" indent="-317500" algn="l" rtl="0">
              <a:lnSpc>
                <a:spcPct val="100000"/>
              </a:lnSpc>
              <a:spcBef>
                <a:spcPts val="100"/>
              </a:spcBef>
              <a:spcAft>
                <a:spcPts val="0"/>
              </a:spcAft>
              <a:buClr>
                <a:srgbClr val="3A3D4B"/>
              </a:buClr>
              <a:buSzPts val="1400"/>
              <a:buFont typeface="Calibri"/>
              <a:buChar char="●"/>
            </a:pPr>
            <a:r>
              <a:rPr lang="en" sz="1800">
                <a:solidFill>
                  <a:srgbClr val="3A3D4B"/>
                </a:solidFill>
                <a:latin typeface="Calibri"/>
                <a:ea typeface="Calibri"/>
                <a:cs typeface="Calibri"/>
                <a:sym typeface="Calibri"/>
              </a:rPr>
              <a:t>Off-Grade Testing requests are considered on a case-by-case basis</a:t>
            </a:r>
            <a:endParaRPr sz="1800">
              <a:solidFill>
                <a:srgbClr val="3A3D4B"/>
              </a:solidFill>
              <a:latin typeface="Calibri"/>
              <a:ea typeface="Calibri"/>
              <a:cs typeface="Calibri"/>
              <a:sym typeface="Calibri"/>
            </a:endParaRPr>
          </a:p>
          <a:p>
            <a:pPr marL="457200" lvl="0" indent="-317500" algn="l" rtl="0">
              <a:lnSpc>
                <a:spcPct val="100000"/>
              </a:lnSpc>
              <a:spcBef>
                <a:spcPts val="100"/>
              </a:spcBef>
              <a:spcAft>
                <a:spcPts val="0"/>
              </a:spcAft>
              <a:buClr>
                <a:srgbClr val="3A3D4B"/>
              </a:buClr>
              <a:buSzPts val="1400"/>
              <a:buChar char="●"/>
            </a:pPr>
            <a:r>
              <a:rPr lang="en" sz="1800">
                <a:solidFill>
                  <a:srgbClr val="3A3D4B"/>
                </a:solidFill>
                <a:latin typeface="Calibri"/>
                <a:ea typeface="Calibri"/>
                <a:cs typeface="Calibri"/>
                <a:sym typeface="Calibri"/>
              </a:rPr>
              <a:t>This request should only be submitted for PED consideration if:</a:t>
            </a:r>
            <a:endParaRPr sz="1800">
              <a:latin typeface="Calibri"/>
              <a:ea typeface="Calibri"/>
              <a:cs typeface="Calibri"/>
              <a:sym typeface="Calibri"/>
            </a:endParaRPr>
          </a:p>
          <a:p>
            <a:pPr marL="914400" lvl="1" indent="-317500" algn="l" rtl="0">
              <a:lnSpc>
                <a:spcPct val="100000"/>
              </a:lnSpc>
              <a:spcBef>
                <a:spcPts val="100"/>
              </a:spcBef>
              <a:spcAft>
                <a:spcPts val="0"/>
              </a:spcAft>
              <a:buClr>
                <a:schemeClr val="dk2"/>
              </a:buClr>
              <a:buSzPts val="1400"/>
              <a:buChar char="○"/>
            </a:pPr>
            <a:r>
              <a:rPr lang="en" sz="1800">
                <a:latin typeface="Calibri"/>
                <a:ea typeface="Calibri"/>
                <a:cs typeface="Calibri"/>
                <a:sym typeface="Calibri"/>
              </a:rPr>
              <a:t>The student is expected to graduate early</a:t>
            </a:r>
            <a:endParaRPr sz="1800">
              <a:latin typeface="Calibri"/>
              <a:ea typeface="Calibri"/>
              <a:cs typeface="Calibri"/>
              <a:sym typeface="Calibri"/>
            </a:endParaRPr>
          </a:p>
          <a:p>
            <a:pPr marL="914400" lvl="1" indent="-317500" algn="l" rtl="0">
              <a:lnSpc>
                <a:spcPct val="100000"/>
              </a:lnSpc>
              <a:spcBef>
                <a:spcPts val="100"/>
              </a:spcBef>
              <a:spcAft>
                <a:spcPts val="0"/>
              </a:spcAft>
              <a:buClr>
                <a:schemeClr val="dk2"/>
              </a:buClr>
              <a:buSzPts val="1400"/>
              <a:buFont typeface="Calibri"/>
              <a:buChar char="○"/>
            </a:pPr>
            <a:r>
              <a:rPr lang="en" sz="1800">
                <a:latin typeface="Calibri"/>
                <a:ea typeface="Calibri"/>
                <a:cs typeface="Calibri"/>
                <a:sym typeface="Calibri"/>
              </a:rPr>
              <a:t>the student must receive sufficient content instruction prior to or during the testing window</a:t>
            </a:r>
            <a:endParaRPr sz="1800">
              <a:latin typeface="Calibri"/>
              <a:ea typeface="Calibri"/>
              <a:cs typeface="Calibri"/>
              <a:sym typeface="Calibri"/>
            </a:endParaRPr>
          </a:p>
          <a:p>
            <a:pPr marL="457200" lvl="0" indent="-317500" algn="l" rtl="0">
              <a:lnSpc>
                <a:spcPct val="100000"/>
              </a:lnSpc>
              <a:spcBef>
                <a:spcPts val="100"/>
              </a:spcBef>
              <a:spcAft>
                <a:spcPts val="0"/>
              </a:spcAft>
              <a:buClr>
                <a:srgbClr val="3A3D4B"/>
              </a:buClr>
              <a:buSzPts val="1400"/>
              <a:buChar char="●"/>
            </a:pPr>
            <a:r>
              <a:rPr lang="en" sz="1800">
                <a:solidFill>
                  <a:srgbClr val="3A3D4B"/>
                </a:solidFill>
                <a:latin typeface="Calibri"/>
                <a:ea typeface="Calibri"/>
                <a:cs typeface="Calibri"/>
                <a:sym typeface="Calibri"/>
              </a:rPr>
              <a:t>This request should be submitted to the Assessment Bureau at </a:t>
            </a:r>
            <a:r>
              <a:rPr lang="en" sz="1800" u="sng">
                <a:solidFill>
                  <a:schemeClr val="hlink"/>
                </a:solidFill>
                <a:latin typeface="Calibri"/>
                <a:ea typeface="Calibri"/>
                <a:cs typeface="Calibri"/>
                <a:sym typeface="Calibri"/>
                <a:hlinkClick r:id="rId3"/>
              </a:rPr>
              <a:t>ped.assessment@state.nm.us</a:t>
            </a:r>
            <a:r>
              <a:rPr lang="en" sz="1800">
                <a:solidFill>
                  <a:srgbClr val="3A3D4B"/>
                </a:solidFill>
                <a:latin typeface="Calibri"/>
                <a:ea typeface="Calibri"/>
                <a:cs typeface="Calibri"/>
                <a:sym typeface="Calibri"/>
              </a:rPr>
              <a:t> by the deadline of February 8, 2023</a:t>
            </a:r>
            <a:endParaRPr sz="1800">
              <a:solidFill>
                <a:srgbClr val="3A3D4B"/>
              </a:solidFill>
              <a:latin typeface="Calibri"/>
              <a:ea typeface="Calibri"/>
              <a:cs typeface="Calibri"/>
              <a:sym typeface="Calibri"/>
            </a:endParaRPr>
          </a:p>
          <a:p>
            <a:pPr marL="0" lvl="0" indent="0" algn="l" rtl="0">
              <a:spcBef>
                <a:spcPts val="100"/>
              </a:spcBef>
              <a:spcAft>
                <a:spcPts val="0"/>
              </a:spcAft>
              <a:buNone/>
            </a:pP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8"/>
          <p:cNvSpPr/>
          <p:nvPr/>
        </p:nvSpPr>
        <p:spPr>
          <a:xfrm>
            <a:off x="2151" y="415945"/>
            <a:ext cx="3143400" cy="4848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chemeClr val="lt1"/>
                </a:solidFill>
                <a:latin typeface="Calibri"/>
                <a:ea typeface="Calibri"/>
                <a:cs typeface="Calibri"/>
                <a:sym typeface="Calibri"/>
              </a:rPr>
              <a:t>Test Security</a:t>
            </a:r>
            <a:endParaRPr sz="1100" b="0" i="0" u="none" strike="noStrike" cap="none">
              <a:solidFill>
                <a:srgbClr val="000000"/>
              </a:solidFill>
              <a:latin typeface="Arial"/>
              <a:ea typeface="Arial"/>
              <a:cs typeface="Arial"/>
              <a:sym typeface="Arial"/>
            </a:endParaRPr>
          </a:p>
        </p:txBody>
      </p:sp>
      <p:cxnSp>
        <p:nvCxnSpPr>
          <p:cNvPr id="918" name="Google Shape;918;p118"/>
          <p:cNvCxnSpPr/>
          <p:nvPr/>
        </p:nvCxnSpPr>
        <p:spPr>
          <a:xfrm>
            <a:off x="2292775" y="1143000"/>
            <a:ext cx="4629300" cy="0"/>
          </a:xfrm>
          <a:prstGeom prst="straightConnector1">
            <a:avLst/>
          </a:prstGeom>
          <a:noFill/>
          <a:ln w="19050" cap="flat" cmpd="sng">
            <a:solidFill>
              <a:srgbClr val="8F432B"/>
            </a:solidFill>
            <a:prstDash val="solid"/>
            <a:miter lim="800000"/>
            <a:headEnd type="none" w="sm" len="sm"/>
            <a:tailEnd type="none" w="sm" len="sm"/>
          </a:ln>
        </p:spPr>
      </p:cxnSp>
      <p:grpSp>
        <p:nvGrpSpPr>
          <p:cNvPr id="919" name="Google Shape;919;p118"/>
          <p:cNvGrpSpPr/>
          <p:nvPr/>
        </p:nvGrpSpPr>
        <p:grpSpPr>
          <a:xfrm>
            <a:off x="5170335" y="1383816"/>
            <a:ext cx="3433773" cy="3433772"/>
            <a:chOff x="1128912" y="2021"/>
            <a:chExt cx="4578364" cy="4578363"/>
          </a:xfrm>
        </p:grpSpPr>
        <p:sp>
          <p:nvSpPr>
            <p:cNvPr id="920" name="Google Shape;920;p118"/>
            <p:cNvSpPr/>
            <p:nvPr/>
          </p:nvSpPr>
          <p:spPr>
            <a:xfrm>
              <a:off x="2663557" y="1533704"/>
              <a:ext cx="1588800" cy="1548000"/>
            </a:xfrm>
            <a:prstGeom prst="ellipse">
              <a:avLst/>
            </a:prstGeom>
            <a:solidFill>
              <a:srgbClr val="1BB8C1"/>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1" name="Google Shape;921;p118"/>
            <p:cNvSpPr txBox="1"/>
            <p:nvPr/>
          </p:nvSpPr>
          <p:spPr>
            <a:xfrm>
              <a:off x="2896218" y="1760425"/>
              <a:ext cx="1123500" cy="10947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Ensuring Test Security Protocols Protects </a:t>
              </a:r>
              <a:endParaRPr sz="1200" b="1" i="0" u="none" strike="noStrike" cap="none">
                <a:solidFill>
                  <a:schemeClr val="lt1"/>
                </a:solidFill>
                <a:latin typeface="Calibri"/>
                <a:ea typeface="Calibri"/>
                <a:cs typeface="Calibri"/>
                <a:sym typeface="Calibri"/>
              </a:endParaRPr>
            </a:p>
          </p:txBody>
        </p:sp>
        <p:sp>
          <p:nvSpPr>
            <p:cNvPr id="922" name="Google Shape;922;p118"/>
            <p:cNvSpPr/>
            <p:nvPr/>
          </p:nvSpPr>
          <p:spPr>
            <a:xfrm rot="-5483251">
              <a:off x="3349244" y="1170440"/>
              <a:ext cx="173451" cy="409613"/>
            </a:xfrm>
            <a:prstGeom prst="rightArrow">
              <a:avLst>
                <a:gd name="adj1" fmla="val 60000"/>
                <a:gd name="adj2" fmla="val 50000"/>
              </a:avLst>
            </a:prstGeom>
            <a:solidFill>
              <a:srgbClr val="EF781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3" name="Google Shape;923;p118"/>
            <p:cNvSpPr txBox="1"/>
            <p:nvPr/>
          </p:nvSpPr>
          <p:spPr>
            <a:xfrm rot="5323429">
              <a:off x="3376033" y="1278305"/>
              <a:ext cx="121230" cy="24576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Book Antiqua"/>
                <a:ea typeface="Book Antiqua"/>
                <a:cs typeface="Book Antiqua"/>
                <a:sym typeface="Book Antiqua"/>
              </a:endParaRPr>
            </a:p>
          </p:txBody>
        </p:sp>
        <p:sp>
          <p:nvSpPr>
            <p:cNvPr id="924" name="Google Shape;924;p118"/>
            <p:cNvSpPr/>
            <p:nvPr/>
          </p:nvSpPr>
          <p:spPr>
            <a:xfrm>
              <a:off x="2815544" y="2021"/>
              <a:ext cx="1205100" cy="1205100"/>
            </a:xfrm>
            <a:prstGeom prst="ellipse">
              <a:avLst/>
            </a:prstGeom>
            <a:solidFill>
              <a:srgbClr val="EF781F"/>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5" name="Google Shape;925;p118"/>
            <p:cNvSpPr txBox="1"/>
            <p:nvPr/>
          </p:nvSpPr>
          <p:spPr>
            <a:xfrm>
              <a:off x="2992011" y="178488"/>
              <a:ext cx="852000" cy="8520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Students</a:t>
              </a:r>
              <a:endParaRPr sz="1200" b="1" i="0" u="none" strike="noStrike" cap="none">
                <a:solidFill>
                  <a:schemeClr val="lt1"/>
                </a:solidFill>
                <a:latin typeface="Calibri"/>
                <a:ea typeface="Calibri"/>
                <a:cs typeface="Calibri"/>
                <a:sym typeface="Calibri"/>
              </a:endParaRPr>
            </a:p>
          </p:txBody>
        </p:sp>
        <p:sp>
          <p:nvSpPr>
            <p:cNvPr id="926" name="Google Shape;926;p118"/>
            <p:cNvSpPr/>
            <p:nvPr/>
          </p:nvSpPr>
          <p:spPr>
            <a:xfrm rot="-31110">
              <a:off x="4307250" y="2093753"/>
              <a:ext cx="132605" cy="409822"/>
            </a:xfrm>
            <a:prstGeom prst="rightArrow">
              <a:avLst>
                <a:gd name="adj1" fmla="val 60000"/>
                <a:gd name="adj2" fmla="val 50000"/>
              </a:avLst>
            </a:prstGeom>
            <a:solidFill>
              <a:srgbClr val="EFC01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7" name="Google Shape;927;p118"/>
            <p:cNvSpPr txBox="1"/>
            <p:nvPr/>
          </p:nvSpPr>
          <p:spPr>
            <a:xfrm rot="-33375">
              <a:off x="4307178" y="2175843"/>
              <a:ext cx="92704" cy="24571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Book Antiqua"/>
                <a:ea typeface="Book Antiqua"/>
                <a:cs typeface="Book Antiqua"/>
                <a:sym typeface="Book Antiqua"/>
              </a:endParaRPr>
            </a:p>
          </p:txBody>
        </p:sp>
        <p:sp>
          <p:nvSpPr>
            <p:cNvPr id="928" name="Google Shape;928;p118"/>
            <p:cNvSpPr/>
            <p:nvPr/>
          </p:nvSpPr>
          <p:spPr>
            <a:xfrm>
              <a:off x="4502176" y="1688653"/>
              <a:ext cx="1205100" cy="1205100"/>
            </a:xfrm>
            <a:prstGeom prst="ellipse">
              <a:avLst/>
            </a:prstGeom>
            <a:solidFill>
              <a:srgbClr val="EFC017"/>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29" name="Google Shape;929;p118"/>
            <p:cNvSpPr txBox="1"/>
            <p:nvPr/>
          </p:nvSpPr>
          <p:spPr>
            <a:xfrm>
              <a:off x="4678643" y="1865120"/>
              <a:ext cx="852000" cy="8520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Staff</a:t>
              </a:r>
              <a:endParaRPr sz="1200" b="1" i="0" u="none" strike="noStrike" cap="none">
                <a:solidFill>
                  <a:schemeClr val="lt1"/>
                </a:solidFill>
                <a:latin typeface="Calibri"/>
                <a:ea typeface="Calibri"/>
                <a:cs typeface="Calibri"/>
                <a:sym typeface="Calibri"/>
              </a:endParaRPr>
            </a:p>
          </p:txBody>
        </p:sp>
        <p:sp>
          <p:nvSpPr>
            <p:cNvPr id="930" name="Google Shape;930;p118"/>
            <p:cNvSpPr/>
            <p:nvPr/>
          </p:nvSpPr>
          <p:spPr>
            <a:xfrm rot="5479471">
              <a:off x="3358262" y="3019264"/>
              <a:ext cx="155742" cy="409620"/>
            </a:xfrm>
            <a:prstGeom prst="rightArrow">
              <a:avLst>
                <a:gd name="adj1" fmla="val 60000"/>
                <a:gd name="adj2" fmla="val 50000"/>
              </a:avLst>
            </a:prstGeom>
            <a:solidFill>
              <a:schemeClr val="accent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1" name="Google Shape;931;p118"/>
            <p:cNvSpPr txBox="1"/>
            <p:nvPr/>
          </p:nvSpPr>
          <p:spPr>
            <a:xfrm rot="-5314784">
              <a:off x="3382149" y="3078017"/>
              <a:ext cx="108933" cy="24577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Book Antiqua"/>
                <a:ea typeface="Book Antiqua"/>
                <a:cs typeface="Book Antiqua"/>
                <a:sym typeface="Book Antiqua"/>
              </a:endParaRPr>
            </a:p>
          </p:txBody>
        </p:sp>
        <p:sp>
          <p:nvSpPr>
            <p:cNvPr id="932" name="Google Shape;932;p118"/>
            <p:cNvSpPr/>
            <p:nvPr/>
          </p:nvSpPr>
          <p:spPr>
            <a:xfrm>
              <a:off x="2815544" y="3375284"/>
              <a:ext cx="1205100" cy="120510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3" name="Google Shape;933;p118"/>
            <p:cNvSpPr txBox="1"/>
            <p:nvPr/>
          </p:nvSpPr>
          <p:spPr>
            <a:xfrm>
              <a:off x="2992011" y="3551751"/>
              <a:ext cx="852000" cy="8520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Test</a:t>
              </a:r>
              <a:endParaRPr sz="1200" b="1" i="0" u="none" strike="noStrike" cap="none">
                <a:solidFill>
                  <a:schemeClr val="lt1"/>
                </a:solidFill>
                <a:latin typeface="Calibri"/>
                <a:ea typeface="Calibri"/>
                <a:cs typeface="Calibri"/>
                <a:sym typeface="Calibri"/>
              </a:endParaRPr>
            </a:p>
          </p:txBody>
        </p:sp>
        <p:sp>
          <p:nvSpPr>
            <p:cNvPr id="934" name="Google Shape;934;p118"/>
            <p:cNvSpPr/>
            <p:nvPr/>
          </p:nvSpPr>
          <p:spPr>
            <a:xfrm rot="-10764561">
              <a:off x="2416429" y="2093559"/>
              <a:ext cx="174609" cy="409819"/>
            </a:xfrm>
            <a:prstGeom prst="rightArrow">
              <a:avLst>
                <a:gd name="adj1" fmla="val 60000"/>
                <a:gd name="adj2" fmla="val 50000"/>
              </a:avLst>
            </a:prstGeom>
            <a:solidFill>
              <a:srgbClr val="4FB4F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5" name="Google Shape;935;p118"/>
            <p:cNvSpPr txBox="1"/>
            <p:nvPr/>
          </p:nvSpPr>
          <p:spPr>
            <a:xfrm rot="33702">
              <a:off x="2468713" y="2175941"/>
              <a:ext cx="122406" cy="24571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Book Antiqua"/>
                <a:ea typeface="Book Antiqua"/>
                <a:cs typeface="Book Antiqua"/>
                <a:sym typeface="Book Antiqua"/>
              </a:endParaRPr>
            </a:p>
          </p:txBody>
        </p:sp>
        <p:sp>
          <p:nvSpPr>
            <p:cNvPr id="936" name="Google Shape;936;p118"/>
            <p:cNvSpPr/>
            <p:nvPr/>
          </p:nvSpPr>
          <p:spPr>
            <a:xfrm>
              <a:off x="1128912" y="1688653"/>
              <a:ext cx="1205100" cy="1205100"/>
            </a:xfrm>
            <a:prstGeom prst="ellipse">
              <a:avLst/>
            </a:prstGeom>
            <a:solidFill>
              <a:srgbClr val="4FB4F0"/>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37" name="Google Shape;937;p118"/>
            <p:cNvSpPr txBox="1"/>
            <p:nvPr/>
          </p:nvSpPr>
          <p:spPr>
            <a:xfrm>
              <a:off x="1305379" y="1865120"/>
              <a:ext cx="852000" cy="8520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 sz="1200" b="1" i="0" u="none" strike="noStrike" cap="none">
                  <a:solidFill>
                    <a:schemeClr val="lt1"/>
                  </a:solidFill>
                  <a:latin typeface="Calibri"/>
                  <a:ea typeface="Calibri"/>
                  <a:cs typeface="Calibri"/>
                  <a:sym typeface="Calibri"/>
                </a:rPr>
                <a:t>You</a:t>
              </a:r>
              <a:endParaRPr sz="1200" b="1" i="0" u="none" strike="noStrike" cap="none">
                <a:solidFill>
                  <a:schemeClr val="lt1"/>
                </a:solidFill>
                <a:latin typeface="Calibri"/>
                <a:ea typeface="Calibri"/>
                <a:cs typeface="Calibri"/>
                <a:sym typeface="Calibri"/>
              </a:endParaRPr>
            </a:p>
          </p:txBody>
        </p:sp>
      </p:grpSp>
      <p:sp>
        <p:nvSpPr>
          <p:cNvPr id="938" name="Google Shape;938;p118"/>
          <p:cNvSpPr txBox="1">
            <a:spLocks noGrp="1"/>
          </p:cNvSpPr>
          <p:nvPr>
            <p:ph type="body" idx="1"/>
          </p:nvPr>
        </p:nvSpPr>
        <p:spPr>
          <a:xfrm>
            <a:off x="221225" y="1537650"/>
            <a:ext cx="4949100" cy="34368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A3D4B"/>
              </a:buClr>
              <a:buSzPts val="1800"/>
              <a:buNone/>
            </a:pPr>
            <a:r>
              <a:rPr lang="en" b="1"/>
              <a:t>Why Test Security Matters</a:t>
            </a:r>
            <a:endParaRPr/>
          </a:p>
          <a:p>
            <a:pPr marL="203200" lvl="0" indent="-203200" algn="l" rtl="0">
              <a:lnSpc>
                <a:spcPct val="100000"/>
              </a:lnSpc>
              <a:spcBef>
                <a:spcPts val="0"/>
              </a:spcBef>
              <a:spcAft>
                <a:spcPts val="0"/>
              </a:spcAft>
              <a:buClr>
                <a:srgbClr val="3A3D4B"/>
              </a:buClr>
              <a:buSzPts val="1800"/>
              <a:buChar char="•"/>
            </a:pPr>
            <a:r>
              <a:rPr lang="en"/>
              <a:t>Ensures a student’s responses is a true representation of what the student’s own skills and abilities</a:t>
            </a:r>
            <a:endParaRPr/>
          </a:p>
          <a:p>
            <a:pPr marL="203200" lvl="0" indent="-203200" algn="l" rtl="0">
              <a:lnSpc>
                <a:spcPct val="100000"/>
              </a:lnSpc>
              <a:spcBef>
                <a:spcPts val="0"/>
              </a:spcBef>
              <a:spcAft>
                <a:spcPts val="0"/>
              </a:spcAft>
              <a:buClr>
                <a:srgbClr val="3A3D4B"/>
              </a:buClr>
              <a:buSzPts val="1800"/>
              <a:buChar char="•"/>
            </a:pPr>
            <a:r>
              <a:rPr lang="en"/>
              <a:t>Ensures assessment data used for accountability are valid and accurate</a:t>
            </a:r>
            <a:endParaRPr/>
          </a:p>
          <a:p>
            <a:pPr marL="0" lvl="0" indent="0" algn="l" rtl="0">
              <a:lnSpc>
                <a:spcPct val="100000"/>
              </a:lnSpc>
              <a:spcBef>
                <a:spcPts val="0"/>
              </a:spcBef>
              <a:spcAft>
                <a:spcPts val="0"/>
              </a:spcAft>
              <a:buClr>
                <a:srgbClr val="3A3D4B"/>
              </a:buClr>
              <a:buSzPts val="100"/>
              <a:buNone/>
            </a:pPr>
            <a:endParaRPr sz="100"/>
          </a:p>
          <a:p>
            <a:pPr marL="203200" lvl="0" indent="-203200" algn="l" rtl="0">
              <a:lnSpc>
                <a:spcPct val="100000"/>
              </a:lnSpc>
              <a:spcBef>
                <a:spcPts val="0"/>
              </a:spcBef>
              <a:spcAft>
                <a:spcPts val="0"/>
              </a:spcAft>
              <a:buClr>
                <a:srgbClr val="3A3D4B"/>
              </a:buClr>
              <a:buSzPts val="1800"/>
              <a:buChar char="•"/>
            </a:pPr>
            <a:r>
              <a:rPr lang="en"/>
              <a:t>Ensures that test items can be used across years to allow for comparability</a:t>
            </a:r>
            <a:endParaRPr/>
          </a:p>
          <a:p>
            <a:pPr marL="203200" lvl="0" indent="-203200" algn="l" rtl="0">
              <a:lnSpc>
                <a:spcPct val="100000"/>
              </a:lnSpc>
              <a:spcBef>
                <a:spcPts val="0"/>
              </a:spcBef>
              <a:spcAft>
                <a:spcPts val="0"/>
              </a:spcAft>
              <a:buClr>
                <a:srgbClr val="3A3D4B"/>
              </a:buClr>
              <a:buSzPts val="1800"/>
              <a:buChar char="•"/>
            </a:pPr>
            <a:r>
              <a:rPr lang="en"/>
              <a:t>Ensures investments of resources, time, and energy are protected</a:t>
            </a:r>
            <a:endParaRPr/>
          </a:p>
          <a:p>
            <a:pPr marL="0" lvl="0" indent="0" algn="l" rtl="0">
              <a:lnSpc>
                <a:spcPct val="90000"/>
              </a:lnSpc>
              <a:spcBef>
                <a:spcPts val="1400"/>
              </a:spcBef>
              <a:spcAft>
                <a:spcPts val="0"/>
              </a:spcAft>
              <a:buClr>
                <a:srgbClr val="3A3D4B"/>
              </a:buClr>
              <a:buSzPts val="1800"/>
              <a:buNone/>
            </a:pPr>
            <a:endParaRPr/>
          </a:p>
        </p:txBody>
      </p:sp>
      <p:sp>
        <p:nvSpPr>
          <p:cNvPr id="939" name="Google Shape;939;p118"/>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44</a:t>
            </a:fld>
            <a:endParaRPr sz="1300">
              <a:solidFill>
                <a:schemeClr val="dk2"/>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19"/>
          <p:cNvSpPr txBox="1">
            <a:spLocks noGrp="1"/>
          </p:cNvSpPr>
          <p:nvPr>
            <p:ph type="title"/>
          </p:nvPr>
        </p:nvSpPr>
        <p:spPr>
          <a:xfrm>
            <a:off x="404850" y="181826"/>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2700"/>
              <a:buFont typeface="Calibri"/>
              <a:buNone/>
            </a:pPr>
            <a:r>
              <a:rPr lang="en" sz="2700" b="1"/>
              <a:t>Preparing for Secure Administration  </a:t>
            </a:r>
            <a:endParaRPr sz="2700" b="1"/>
          </a:p>
        </p:txBody>
      </p:sp>
      <p:sp>
        <p:nvSpPr>
          <p:cNvPr id="945" name="Google Shape;945;p119"/>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Investing for tomorrow, delivering today.</a:t>
            </a:r>
            <a:endParaRPr/>
          </a:p>
        </p:txBody>
      </p:sp>
      <p:sp>
        <p:nvSpPr>
          <p:cNvPr id="946" name="Google Shape;946;p119"/>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45</a:t>
            </a:fld>
            <a:endParaRPr sz="1300">
              <a:solidFill>
                <a:schemeClr val="dk2"/>
              </a:solidFill>
              <a:latin typeface="Calibri"/>
              <a:ea typeface="Calibri"/>
              <a:cs typeface="Calibri"/>
              <a:sym typeface="Calibri"/>
            </a:endParaRPr>
          </a:p>
        </p:txBody>
      </p:sp>
      <p:graphicFrame>
        <p:nvGraphicFramePr>
          <p:cNvPr id="947" name="Google Shape;947;p119"/>
          <p:cNvGraphicFramePr/>
          <p:nvPr/>
        </p:nvGraphicFramePr>
        <p:xfrm>
          <a:off x="357225" y="1323975"/>
          <a:ext cx="3000000" cy="3000000"/>
        </p:xfrm>
        <a:graphic>
          <a:graphicData uri="http://schemas.openxmlformats.org/drawingml/2006/table">
            <a:tbl>
              <a:tblPr>
                <a:noFill/>
                <a:tableStyleId>{36446523-0111-4BAB-9156-F657A9E6A95C}</a:tableStyleId>
              </a:tblPr>
              <a:tblGrid>
                <a:gridCol w="1838325">
                  <a:extLst>
                    <a:ext uri="{9D8B030D-6E8A-4147-A177-3AD203B41FA5}">
                      <a16:colId xmlns:a16="http://schemas.microsoft.com/office/drawing/2014/main" val="20000"/>
                    </a:ext>
                  </a:extLst>
                </a:gridCol>
                <a:gridCol w="3705225">
                  <a:extLst>
                    <a:ext uri="{9D8B030D-6E8A-4147-A177-3AD203B41FA5}">
                      <a16:colId xmlns:a16="http://schemas.microsoft.com/office/drawing/2014/main" val="20001"/>
                    </a:ext>
                  </a:extLst>
                </a:gridCol>
                <a:gridCol w="2771775">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a:t>Prepare Yourself</a:t>
                      </a:r>
                      <a:endParaRPr/>
                    </a:p>
                  </a:txBody>
                  <a:tcPr marL="91425" marR="91425" marT="91425" marB="91425"/>
                </a:tc>
                <a:tc gridSpan="2">
                  <a:txBody>
                    <a:bodyPr/>
                    <a:lstStyle/>
                    <a:p>
                      <a:pPr marL="457200" lvl="0" indent="-304800" algn="l" rtl="0">
                        <a:spcBef>
                          <a:spcPts val="0"/>
                        </a:spcBef>
                        <a:spcAft>
                          <a:spcPts val="0"/>
                        </a:spcAft>
                        <a:buSzPts val="1200"/>
                        <a:buChar char="●"/>
                      </a:pPr>
                      <a:r>
                        <a:rPr lang="en"/>
                        <a:t>Develop a localized test security plan</a:t>
                      </a:r>
                      <a:endParaRPr/>
                    </a:p>
                    <a:p>
                      <a:pPr marL="457200" lvl="0" indent="-304800" algn="l" rtl="0">
                        <a:spcBef>
                          <a:spcPts val="0"/>
                        </a:spcBef>
                        <a:spcAft>
                          <a:spcPts val="0"/>
                        </a:spcAft>
                        <a:buSzPts val="1200"/>
                        <a:buChar char="●"/>
                      </a:pPr>
                      <a:r>
                        <a:rPr lang="en"/>
                        <a:t>Identify local training structure and dates</a:t>
                      </a:r>
                      <a:endParaRPr/>
                    </a:p>
                    <a:p>
                      <a:pPr marL="457200" lvl="0" indent="-304800" algn="l" rtl="0">
                        <a:spcBef>
                          <a:spcPts val="0"/>
                        </a:spcBef>
                        <a:spcAft>
                          <a:spcPts val="0"/>
                        </a:spcAft>
                        <a:buSzPts val="1200"/>
                        <a:buChar char="●"/>
                      </a:pPr>
                      <a:r>
                        <a:rPr lang="en"/>
                        <a:t>Identify who needs training; identify roles for each assessment</a:t>
                      </a:r>
                      <a:endParaRPr/>
                    </a:p>
                    <a:p>
                      <a:pPr marL="457200" lvl="0" indent="-304800" algn="l" rtl="0">
                        <a:spcBef>
                          <a:spcPts val="0"/>
                        </a:spcBef>
                        <a:spcAft>
                          <a:spcPts val="0"/>
                        </a:spcAft>
                        <a:buSzPts val="1200"/>
                        <a:buChar char="●"/>
                      </a:pPr>
                      <a:r>
                        <a:rPr lang="en"/>
                        <a:t>Identify a place to store and lock-up secure testing materials</a:t>
                      </a:r>
                      <a:endParaRPr/>
                    </a:p>
                    <a:p>
                      <a:pPr marL="457200" lvl="0" indent="-304800" algn="l" rtl="0">
                        <a:spcBef>
                          <a:spcPts val="0"/>
                        </a:spcBef>
                        <a:spcAft>
                          <a:spcPts val="0"/>
                        </a:spcAft>
                        <a:buSzPts val="1200"/>
                        <a:buChar char="●"/>
                      </a:pPr>
                      <a:r>
                        <a:rPr lang="en"/>
                        <a:t>Develop a chain of custody (sign-in/sign out) process</a:t>
                      </a:r>
                      <a:endParaRPr/>
                    </a:p>
                    <a:p>
                      <a:pPr marL="457200" lvl="0" indent="-304800" algn="l" rtl="0">
                        <a:spcBef>
                          <a:spcPts val="0"/>
                        </a:spcBef>
                        <a:spcAft>
                          <a:spcPts val="0"/>
                        </a:spcAft>
                        <a:buSzPts val="1200"/>
                        <a:buChar char="●"/>
                      </a:pPr>
                      <a:r>
                        <a:rPr lang="en"/>
                        <a:t>Consider potential problems and develop solutions</a:t>
                      </a:r>
                      <a:endParaRPr/>
                    </a:p>
                    <a:p>
                      <a:pPr marL="457200" lvl="0" indent="-304800" algn="l" rtl="0">
                        <a:spcBef>
                          <a:spcPts val="0"/>
                        </a:spcBef>
                        <a:spcAft>
                          <a:spcPts val="0"/>
                        </a:spcAft>
                        <a:buSzPts val="1200"/>
                        <a:buChar char="●"/>
                      </a:pPr>
                      <a:r>
                        <a:rPr lang="en"/>
                        <a:t>Establish a baseline of expectations for all stakeholders- support staff, students, and parents</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822925">
                <a:tc>
                  <a:txBody>
                    <a:bodyPr/>
                    <a:lstStyle/>
                    <a:p>
                      <a:pPr marL="0" lvl="0" indent="0" algn="l" rtl="0">
                        <a:spcBef>
                          <a:spcPts val="0"/>
                        </a:spcBef>
                        <a:spcAft>
                          <a:spcPts val="0"/>
                        </a:spcAft>
                        <a:buNone/>
                      </a:pPr>
                      <a:r>
                        <a:rPr lang="en"/>
                        <a:t>Prepare the Staff</a:t>
                      </a:r>
                      <a:endParaRPr/>
                    </a:p>
                  </a:txBody>
                  <a:tcPr marL="91425" marR="91425" marT="91425" marB="91425"/>
                </a:tc>
                <a:tc gridSpan="2">
                  <a:txBody>
                    <a:bodyPr/>
                    <a:lstStyle/>
                    <a:p>
                      <a:pPr marL="457200" lvl="0" indent="-304800" algn="l" rtl="0">
                        <a:spcBef>
                          <a:spcPts val="0"/>
                        </a:spcBef>
                        <a:spcAft>
                          <a:spcPts val="0"/>
                        </a:spcAft>
                        <a:buSzPts val="1200"/>
                        <a:buChar char="●"/>
                      </a:pPr>
                      <a:r>
                        <a:rPr lang="en" i="1"/>
                        <a:t>Optional</a:t>
                      </a:r>
                      <a:r>
                        <a:rPr lang="en"/>
                        <a:t>: online test security course</a:t>
                      </a:r>
                      <a:endParaRPr/>
                    </a:p>
                    <a:p>
                      <a:pPr marL="457200" lvl="0" indent="-304800" algn="l" rtl="0">
                        <a:spcBef>
                          <a:spcPts val="0"/>
                        </a:spcBef>
                        <a:spcAft>
                          <a:spcPts val="0"/>
                        </a:spcAft>
                        <a:buSzPts val="1200"/>
                        <a:buChar char="●"/>
                      </a:pPr>
                      <a:r>
                        <a:rPr lang="en">
                          <a:solidFill>
                            <a:schemeClr val="dk2"/>
                          </a:solidFill>
                        </a:rPr>
                        <a:t>Provide localized test security training for all STC, TAs, leaders, proctors, instructional assistants, school staff</a:t>
                      </a:r>
                      <a:endParaRPr/>
                    </a:p>
                    <a:p>
                      <a:pPr marL="457200" lvl="0" indent="-304800" algn="l" rtl="0">
                        <a:spcBef>
                          <a:spcPts val="0"/>
                        </a:spcBef>
                        <a:spcAft>
                          <a:spcPts val="0"/>
                        </a:spcAft>
                        <a:buSzPts val="1200"/>
                        <a:buChar char="●"/>
                      </a:pPr>
                      <a:r>
                        <a:rPr lang="en"/>
                        <a:t>Document participation in all trainings</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20"/>
          <p:cNvSpPr txBox="1">
            <a:spLocks noGrp="1"/>
          </p:cNvSpPr>
          <p:nvPr>
            <p:ph type="title"/>
          </p:nvPr>
        </p:nvSpPr>
        <p:spPr>
          <a:xfrm>
            <a:off x="404850" y="181826"/>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2700"/>
              <a:buFont typeface="Calibri"/>
              <a:buNone/>
            </a:pPr>
            <a:r>
              <a:rPr lang="en" sz="2700" b="1"/>
              <a:t>Preparing for Secure Administration  </a:t>
            </a:r>
            <a:endParaRPr sz="2700" b="1"/>
          </a:p>
        </p:txBody>
      </p:sp>
      <p:sp>
        <p:nvSpPr>
          <p:cNvPr id="953" name="Google Shape;953;p120"/>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Investing for tomorrow, delivering today.</a:t>
            </a:r>
            <a:endParaRPr/>
          </a:p>
        </p:txBody>
      </p:sp>
      <p:sp>
        <p:nvSpPr>
          <p:cNvPr id="954" name="Google Shape;954;p120"/>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46</a:t>
            </a:fld>
            <a:endParaRPr sz="1300">
              <a:solidFill>
                <a:schemeClr val="dk2"/>
              </a:solidFill>
              <a:latin typeface="Calibri"/>
              <a:ea typeface="Calibri"/>
              <a:cs typeface="Calibri"/>
              <a:sym typeface="Calibri"/>
            </a:endParaRPr>
          </a:p>
        </p:txBody>
      </p:sp>
      <p:graphicFrame>
        <p:nvGraphicFramePr>
          <p:cNvPr id="955" name="Google Shape;955;p120"/>
          <p:cNvGraphicFramePr/>
          <p:nvPr/>
        </p:nvGraphicFramePr>
        <p:xfrm>
          <a:off x="357225" y="1323975"/>
          <a:ext cx="3000000" cy="3000000"/>
        </p:xfrm>
        <a:graphic>
          <a:graphicData uri="http://schemas.openxmlformats.org/drawingml/2006/table">
            <a:tbl>
              <a:tblPr>
                <a:noFill/>
                <a:tableStyleId>{36446523-0111-4BAB-9156-F657A9E6A95C}</a:tableStyleId>
              </a:tblPr>
              <a:tblGrid>
                <a:gridCol w="2362200">
                  <a:extLst>
                    <a:ext uri="{9D8B030D-6E8A-4147-A177-3AD203B41FA5}">
                      <a16:colId xmlns:a16="http://schemas.microsoft.com/office/drawing/2014/main" val="20000"/>
                    </a:ext>
                  </a:extLst>
                </a:gridCol>
                <a:gridCol w="3181350">
                  <a:extLst>
                    <a:ext uri="{9D8B030D-6E8A-4147-A177-3AD203B41FA5}">
                      <a16:colId xmlns:a16="http://schemas.microsoft.com/office/drawing/2014/main" val="20001"/>
                    </a:ext>
                  </a:extLst>
                </a:gridCol>
                <a:gridCol w="2771775">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a:t>Prepare the Students</a:t>
                      </a:r>
                      <a:endParaRPr/>
                    </a:p>
                  </a:txBody>
                  <a:tcPr marL="91425" marR="91425" marT="91425" marB="91425"/>
                </a:tc>
                <a:tc gridSpan="2">
                  <a:txBody>
                    <a:bodyPr/>
                    <a:lstStyle/>
                    <a:p>
                      <a:pPr marL="457200" lvl="0" indent="-317500" algn="l" rtl="0">
                        <a:spcBef>
                          <a:spcPts val="0"/>
                        </a:spcBef>
                        <a:spcAft>
                          <a:spcPts val="0"/>
                        </a:spcAft>
                        <a:buSzPts val="1400"/>
                        <a:buChar char="●"/>
                      </a:pPr>
                      <a:r>
                        <a:rPr lang="en"/>
                        <a:t>Inform them of the instructional alignment to the assessments being taken</a:t>
                      </a:r>
                      <a:endParaRPr/>
                    </a:p>
                    <a:p>
                      <a:pPr marL="457200" lvl="0" indent="-317500" algn="l" rtl="0">
                        <a:spcBef>
                          <a:spcPts val="0"/>
                        </a:spcBef>
                        <a:spcAft>
                          <a:spcPts val="0"/>
                        </a:spcAft>
                        <a:buSzPts val="1400"/>
                        <a:buChar char="●"/>
                      </a:pPr>
                      <a:r>
                        <a:rPr lang="en"/>
                        <a:t>Communicate the resources available for students to practice for the assessments</a:t>
                      </a:r>
                      <a:endParaRPr/>
                    </a:p>
                    <a:p>
                      <a:pPr marL="457200" lvl="0" indent="-317500" algn="l" rtl="0">
                        <a:spcBef>
                          <a:spcPts val="0"/>
                        </a:spcBef>
                        <a:spcAft>
                          <a:spcPts val="0"/>
                        </a:spcAft>
                        <a:buSzPts val="1400"/>
                        <a:buChar char="●"/>
                      </a:pPr>
                      <a:r>
                        <a:rPr lang="en"/>
                        <a:t>Communicate testing day expectations (where to go, how to behave, what accommodations they should expect) </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t>Prepare the Building</a:t>
                      </a:r>
                      <a:endParaRPr/>
                    </a:p>
                  </a:txBody>
                  <a:tcPr marL="91425" marR="91425" marT="91425" marB="91425"/>
                </a:tc>
                <a:tc gridSpan="2">
                  <a:txBody>
                    <a:bodyPr/>
                    <a:lstStyle/>
                    <a:p>
                      <a:pPr marL="457200" lvl="0" indent="-317500" algn="l" rtl="0">
                        <a:spcBef>
                          <a:spcPts val="0"/>
                        </a:spcBef>
                        <a:spcAft>
                          <a:spcPts val="0"/>
                        </a:spcAft>
                        <a:buSzPts val="1400"/>
                        <a:buChar char="●"/>
                      </a:pPr>
                      <a:r>
                        <a:rPr lang="en"/>
                        <a:t>Distraction free zone</a:t>
                      </a:r>
                      <a:endParaRPr/>
                    </a:p>
                    <a:p>
                      <a:pPr marL="457200" lvl="0" indent="-317500" algn="l" rtl="0">
                        <a:spcBef>
                          <a:spcPts val="0"/>
                        </a:spcBef>
                        <a:spcAft>
                          <a:spcPts val="0"/>
                        </a:spcAft>
                        <a:buSzPts val="1400"/>
                        <a:buChar char="●"/>
                      </a:pPr>
                      <a:r>
                        <a:rPr lang="en"/>
                        <a:t>Cover all instructional materials and signage</a:t>
                      </a: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21"/>
          <p:cNvSpPr txBox="1">
            <a:spLocks noGrp="1"/>
          </p:cNvSpPr>
          <p:nvPr>
            <p:ph type="title"/>
          </p:nvPr>
        </p:nvSpPr>
        <p:spPr>
          <a:xfrm>
            <a:off x="485775" y="21040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FF0000"/>
              </a:buClr>
              <a:buSzPts val="3000"/>
              <a:buFont typeface="Calibri"/>
              <a:buNone/>
            </a:pPr>
            <a:r>
              <a:rPr lang="en" b="1">
                <a:solidFill>
                  <a:schemeClr val="lt2"/>
                </a:solidFill>
              </a:rPr>
              <a:t>Prohibited Practices (6.10.7 NMAC)</a:t>
            </a:r>
            <a:endParaRPr>
              <a:solidFill>
                <a:schemeClr val="lt2"/>
              </a:solidFill>
            </a:endParaRPr>
          </a:p>
        </p:txBody>
      </p:sp>
      <p:sp>
        <p:nvSpPr>
          <p:cNvPr id="961" name="Google Shape;961;p121"/>
          <p:cNvSpPr txBox="1">
            <a:spLocks noGrp="1"/>
          </p:cNvSpPr>
          <p:nvPr>
            <p:ph type="body" idx="1"/>
          </p:nvPr>
        </p:nvSpPr>
        <p:spPr>
          <a:xfrm>
            <a:off x="485775" y="1254700"/>
            <a:ext cx="5168100" cy="3593400"/>
          </a:xfrm>
          <a:prstGeom prst="rect">
            <a:avLst/>
          </a:prstGeom>
          <a:noFill/>
          <a:ln>
            <a:noFill/>
          </a:ln>
        </p:spPr>
        <p:txBody>
          <a:bodyPr spcFirstLastPara="1" wrap="square" lIns="68575" tIns="34275" rIns="68575" bIns="34275" anchor="t" anchorCtr="0">
            <a:normAutofit fontScale="70000" lnSpcReduction="20000"/>
          </a:bodyPr>
          <a:lstStyle/>
          <a:p>
            <a:pPr marL="457200" lvl="0" indent="-347492" algn="l" rtl="0">
              <a:lnSpc>
                <a:spcPct val="100000"/>
              </a:lnSpc>
              <a:spcBef>
                <a:spcPts val="0"/>
              </a:spcBef>
              <a:spcAft>
                <a:spcPts val="0"/>
              </a:spcAft>
              <a:buSzPct val="100000"/>
              <a:buChar char="•"/>
            </a:pPr>
            <a:r>
              <a:rPr lang="en" sz="2674"/>
              <a:t>Using secure test questions, or altered version of the assessment</a:t>
            </a:r>
            <a:endParaRPr sz="2674"/>
          </a:p>
          <a:p>
            <a:pPr marL="457200" lvl="0" indent="-347492" algn="l" rtl="0">
              <a:lnSpc>
                <a:spcPct val="100000"/>
              </a:lnSpc>
              <a:spcBef>
                <a:spcPts val="0"/>
              </a:spcBef>
              <a:spcAft>
                <a:spcPts val="0"/>
              </a:spcAft>
              <a:buSzPct val="100000"/>
              <a:buChar char="•"/>
            </a:pPr>
            <a:r>
              <a:rPr lang="en" sz="2674"/>
              <a:t>Revealing, copying, or reproducing secure assessment questions, materials or student responses</a:t>
            </a:r>
            <a:endParaRPr sz="2674"/>
          </a:p>
          <a:p>
            <a:pPr marL="457200" lvl="0" indent="-347492" algn="l" rtl="0">
              <a:lnSpc>
                <a:spcPct val="100000"/>
              </a:lnSpc>
              <a:spcBef>
                <a:spcPts val="0"/>
              </a:spcBef>
              <a:spcAft>
                <a:spcPts val="0"/>
              </a:spcAft>
              <a:buSzPct val="100000"/>
              <a:buChar char="•"/>
            </a:pPr>
            <a:r>
              <a:rPr lang="en" sz="2674"/>
              <a:t>Repeated drilling of content identical to what is found in state assessments</a:t>
            </a:r>
            <a:endParaRPr sz="2674"/>
          </a:p>
          <a:p>
            <a:pPr marL="914400" lvl="1" indent="-347492" algn="l" rtl="0">
              <a:lnSpc>
                <a:spcPct val="100000"/>
              </a:lnSpc>
              <a:spcBef>
                <a:spcPts val="0"/>
              </a:spcBef>
              <a:spcAft>
                <a:spcPts val="0"/>
              </a:spcAft>
              <a:buSzPct val="100000"/>
              <a:buChar char="•"/>
            </a:pPr>
            <a:r>
              <a:rPr lang="en" sz="2674" b="1" i="1"/>
              <a:t>Example: </a:t>
            </a:r>
            <a:r>
              <a:rPr lang="en" sz="2674"/>
              <a:t>Practice items should be used organically in instruction; not to drill for the assessment</a:t>
            </a:r>
            <a:endParaRPr sz="2674"/>
          </a:p>
          <a:p>
            <a:pPr marL="457200" lvl="0" indent="-347492" algn="l" rtl="0">
              <a:lnSpc>
                <a:spcPct val="100000"/>
              </a:lnSpc>
              <a:spcBef>
                <a:spcPts val="0"/>
              </a:spcBef>
              <a:spcAft>
                <a:spcPts val="0"/>
              </a:spcAft>
              <a:buSzPct val="100000"/>
              <a:buChar char="•"/>
            </a:pPr>
            <a:r>
              <a:rPr lang="en" sz="2674"/>
              <a:t>Placing undue stress on a student before, during or after the test</a:t>
            </a:r>
            <a:endParaRPr sz="2674"/>
          </a:p>
          <a:p>
            <a:pPr marL="0" lvl="0" indent="0" algn="l" rtl="0">
              <a:lnSpc>
                <a:spcPct val="90000"/>
              </a:lnSpc>
              <a:spcBef>
                <a:spcPts val="800"/>
              </a:spcBef>
              <a:spcAft>
                <a:spcPts val="0"/>
              </a:spcAft>
              <a:buNone/>
            </a:pPr>
            <a:endParaRPr/>
          </a:p>
          <a:p>
            <a:pPr marL="0" lvl="0" indent="0" algn="l" rtl="0">
              <a:lnSpc>
                <a:spcPct val="100000"/>
              </a:lnSpc>
              <a:spcBef>
                <a:spcPts val="0"/>
              </a:spcBef>
              <a:spcAft>
                <a:spcPts val="0"/>
              </a:spcAft>
              <a:buNone/>
            </a:pPr>
            <a:r>
              <a:rPr lang="en" sz="1400">
                <a:solidFill>
                  <a:schemeClr val="lt1"/>
                </a:solidFill>
              </a:rPr>
              <a:t>ALAMOGORDO PUBLIC SCHOOLS</a:t>
            </a:r>
            <a:endParaRPr sz="1400">
              <a:solidFill>
                <a:schemeClr val="lt1"/>
              </a:solidFill>
            </a:endParaRPr>
          </a:p>
          <a:p>
            <a:pPr marL="0" lvl="0" indent="0" algn="ctr" rtl="0">
              <a:lnSpc>
                <a:spcPct val="100000"/>
              </a:lnSpc>
              <a:spcBef>
                <a:spcPts val="0"/>
              </a:spcBef>
              <a:spcAft>
                <a:spcPts val="0"/>
              </a:spcAft>
              <a:buNone/>
            </a:pPr>
            <a:r>
              <a:rPr lang="en" sz="1000" i="1">
                <a:solidFill>
                  <a:schemeClr val="lt1"/>
                </a:solidFill>
              </a:rPr>
              <a:t>Carrie Rowe, DTC</a:t>
            </a:r>
            <a:endParaRPr sz="1000" i="1">
              <a:solidFill>
                <a:schemeClr val="lt1"/>
              </a:solidFill>
            </a:endParaRPr>
          </a:p>
          <a:p>
            <a:pPr marL="406400" lvl="1" indent="-63500" algn="l" rtl="0">
              <a:lnSpc>
                <a:spcPct val="90000"/>
              </a:lnSpc>
              <a:spcBef>
                <a:spcPts val="800"/>
              </a:spcBef>
              <a:spcAft>
                <a:spcPts val="0"/>
              </a:spcAft>
              <a:buSzPct val="100000"/>
              <a:buNone/>
            </a:pPr>
            <a:endParaRPr sz="1800"/>
          </a:p>
        </p:txBody>
      </p:sp>
      <p:sp>
        <p:nvSpPr>
          <p:cNvPr id="962" name="Google Shape;962;p121"/>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SzPts val="1100"/>
              <a:buNone/>
            </a:pPr>
            <a:r>
              <a:rPr lang="en"/>
              <a:t>Investing for tomorrow, delivering today.</a:t>
            </a:r>
            <a:endParaRPr/>
          </a:p>
        </p:txBody>
      </p:sp>
      <p:sp>
        <p:nvSpPr>
          <p:cNvPr id="963" name="Google Shape;963;p121"/>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47</a:t>
            </a:fld>
            <a:endParaRPr sz="1300">
              <a:solidFill>
                <a:schemeClr val="dk2"/>
              </a:solidFill>
              <a:latin typeface="Calibri"/>
              <a:ea typeface="Calibri"/>
              <a:cs typeface="Calibri"/>
              <a:sym typeface="Calibri"/>
            </a:endParaRPr>
          </a:p>
        </p:txBody>
      </p:sp>
      <p:pic>
        <p:nvPicPr>
          <p:cNvPr id="964" name="Google Shape;964;p121"/>
          <p:cNvPicPr preferRelativeResize="0"/>
          <p:nvPr/>
        </p:nvPicPr>
        <p:blipFill>
          <a:blip r:embed="rId3">
            <a:alphaModFix/>
          </a:blip>
          <a:stretch>
            <a:fillRect/>
          </a:stretch>
        </p:blipFill>
        <p:spPr>
          <a:xfrm>
            <a:off x="5873025" y="1254700"/>
            <a:ext cx="2670899" cy="3002976"/>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965" name="Google Shape;965;p121"/>
          <p:cNvSpPr txBox="1"/>
          <p:nvPr/>
        </p:nvSpPr>
        <p:spPr>
          <a:xfrm>
            <a:off x="5470575" y="3499575"/>
            <a:ext cx="2564100" cy="554100"/>
          </a:xfrm>
          <a:prstGeom prst="rect">
            <a:avLst/>
          </a:prstGeom>
          <a:solidFill>
            <a:schemeClr val="accen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ALAMOGORDO PUBLIC SCHOOLS</a:t>
            </a:r>
            <a:endParaRPr>
              <a:solidFill>
                <a:schemeClr val="lt1"/>
              </a:solidFill>
              <a:latin typeface="Calibri"/>
              <a:ea typeface="Calibri"/>
              <a:cs typeface="Calibri"/>
              <a:sym typeface="Calibri"/>
            </a:endParaRPr>
          </a:p>
          <a:p>
            <a:pPr marL="0" lvl="0" indent="0" algn="ctr" rtl="0">
              <a:spcBef>
                <a:spcPts val="0"/>
              </a:spcBef>
              <a:spcAft>
                <a:spcPts val="0"/>
              </a:spcAft>
              <a:buNone/>
            </a:pPr>
            <a:r>
              <a:rPr lang="en" sz="1000" i="1">
                <a:solidFill>
                  <a:schemeClr val="lt1"/>
                </a:solidFill>
                <a:latin typeface="Calibri"/>
                <a:ea typeface="Calibri"/>
                <a:cs typeface="Calibri"/>
                <a:sym typeface="Calibri"/>
              </a:rPr>
              <a:t>Carrie Rowe, DTC</a:t>
            </a:r>
            <a:endParaRPr sz="1000" i="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22"/>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Environment</a:t>
            </a:r>
            <a:endParaRPr/>
          </a:p>
        </p:txBody>
      </p:sp>
      <p:sp>
        <p:nvSpPr>
          <p:cNvPr id="971" name="Google Shape;971;p122"/>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48</a:t>
            </a:fld>
            <a:endParaRPr sz="1300">
              <a:solidFill>
                <a:schemeClr val="dk2"/>
              </a:solidFill>
              <a:latin typeface="Calibri"/>
              <a:ea typeface="Calibri"/>
              <a:cs typeface="Calibri"/>
              <a:sym typeface="Calibri"/>
            </a:endParaRPr>
          </a:p>
        </p:txBody>
      </p:sp>
      <p:graphicFrame>
        <p:nvGraphicFramePr>
          <p:cNvPr id="972" name="Google Shape;972;p122"/>
          <p:cNvGraphicFramePr/>
          <p:nvPr/>
        </p:nvGraphicFramePr>
        <p:xfrm>
          <a:off x="466725" y="1305488"/>
          <a:ext cx="3000000" cy="3000000"/>
        </p:xfrm>
        <a:graphic>
          <a:graphicData uri="http://schemas.openxmlformats.org/drawingml/2006/table">
            <a:tbl>
              <a:tblPr>
                <a:noFill/>
                <a:tableStyleId>{36446523-0111-4BAB-9156-F657A9E6A95C}</a:tableStyleId>
              </a:tblPr>
              <a:tblGrid>
                <a:gridCol w="3119450">
                  <a:extLst>
                    <a:ext uri="{9D8B030D-6E8A-4147-A177-3AD203B41FA5}">
                      <a16:colId xmlns:a16="http://schemas.microsoft.com/office/drawing/2014/main" val="20000"/>
                    </a:ext>
                  </a:extLst>
                </a:gridCol>
                <a:gridCol w="4605350">
                  <a:extLst>
                    <a:ext uri="{9D8B030D-6E8A-4147-A177-3AD203B41FA5}">
                      <a16:colId xmlns:a16="http://schemas.microsoft.com/office/drawing/2014/main" val="20001"/>
                    </a:ext>
                  </a:extLst>
                </a:gridCol>
              </a:tblGrid>
              <a:tr h="914375">
                <a:tc>
                  <a:txBody>
                    <a:bodyPr/>
                    <a:lstStyle/>
                    <a:p>
                      <a:pPr marL="0" lvl="0" indent="0" algn="l" rtl="0">
                        <a:spcBef>
                          <a:spcPts val="0"/>
                        </a:spcBef>
                        <a:spcAft>
                          <a:spcPts val="0"/>
                        </a:spcAft>
                        <a:buClr>
                          <a:schemeClr val="dk2"/>
                        </a:buClr>
                        <a:buSzPts val="1200"/>
                        <a:buFont typeface="Arial"/>
                        <a:buNone/>
                      </a:pPr>
                      <a:r>
                        <a:rPr lang="en" sz="1800">
                          <a:solidFill>
                            <a:schemeClr val="dk2"/>
                          </a:solidFill>
                          <a:latin typeface="Calibri"/>
                          <a:ea typeface="Calibri"/>
                          <a:cs typeface="Calibri"/>
                          <a:sym typeface="Calibri"/>
                        </a:rPr>
                        <a:t>Distraction free testing environment</a:t>
                      </a:r>
                      <a:endParaRPr sz="1800">
                        <a:solidFill>
                          <a:schemeClr val="dk2"/>
                        </a:solidFill>
                      </a:endParaRPr>
                    </a:p>
                  </a:txBody>
                  <a:tcPr marL="91425" marR="91425" marT="91425" marB="91425"/>
                </a:tc>
                <a:tc>
                  <a:txBody>
                    <a:bodyPr/>
                    <a:lstStyle/>
                    <a:p>
                      <a:pPr marL="0" lvl="0" indent="0" algn="l" rtl="0">
                        <a:spcBef>
                          <a:spcPts val="0"/>
                        </a:spcBef>
                        <a:spcAft>
                          <a:spcPts val="0"/>
                        </a:spcAft>
                        <a:buClr>
                          <a:schemeClr val="dk1"/>
                        </a:buClr>
                        <a:buSzPts val="1200"/>
                        <a:buFont typeface="Calibri"/>
                        <a:buNone/>
                      </a:pPr>
                      <a:r>
                        <a:rPr lang="en" sz="1600">
                          <a:solidFill>
                            <a:schemeClr val="dk2"/>
                          </a:solidFill>
                          <a:latin typeface="Calibri"/>
                          <a:ea typeface="Calibri"/>
                          <a:cs typeface="Calibri"/>
                          <a:sym typeface="Calibri"/>
                        </a:rPr>
                        <a:t>The school shall designate an area for the test administration that provides an environment that minimizes distractions and disruptions for students (e.g., classroom, computer lab, or library). </a:t>
                      </a:r>
                      <a:endParaRPr sz="1600">
                        <a:solidFill>
                          <a:schemeClr val="dk2"/>
                        </a:solidFill>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Clr>
                          <a:schemeClr val="dk2"/>
                        </a:buClr>
                        <a:buSzPts val="1200"/>
                        <a:buFont typeface="Arial"/>
                        <a:buNone/>
                      </a:pPr>
                      <a:r>
                        <a:rPr lang="en" sz="1800">
                          <a:solidFill>
                            <a:schemeClr val="dk2"/>
                          </a:solidFill>
                          <a:latin typeface="Calibri"/>
                          <a:ea typeface="Calibri"/>
                          <a:cs typeface="Calibri"/>
                          <a:sym typeface="Calibri"/>
                        </a:rPr>
                        <a:t>Instructional materials removed or covered</a:t>
                      </a:r>
                      <a:endParaRPr sz="1800">
                        <a:solidFill>
                          <a:schemeClr val="dk2"/>
                        </a:solidFill>
                      </a:endParaRPr>
                    </a:p>
                  </a:txBody>
                  <a:tcPr marL="91425" marR="91425" marT="91425" marB="91425"/>
                </a:tc>
                <a:tc>
                  <a:txBody>
                    <a:bodyPr/>
                    <a:lstStyle/>
                    <a:p>
                      <a:pPr marL="0" lvl="0" indent="0" algn="l" rtl="0">
                        <a:spcBef>
                          <a:spcPts val="0"/>
                        </a:spcBef>
                        <a:spcAft>
                          <a:spcPts val="0"/>
                        </a:spcAft>
                        <a:buClr>
                          <a:schemeClr val="dk1"/>
                        </a:buClr>
                        <a:buSzPts val="1200"/>
                        <a:buFont typeface="Arial"/>
                        <a:buNone/>
                      </a:pPr>
                      <a:r>
                        <a:rPr lang="en" sz="1600">
                          <a:solidFill>
                            <a:schemeClr val="dk2"/>
                          </a:solidFill>
                          <a:latin typeface="Calibri"/>
                          <a:ea typeface="Calibri"/>
                          <a:cs typeface="Calibri"/>
                          <a:sym typeface="Calibri"/>
                        </a:rPr>
                        <a:t>Posters, charts, visuals that might include related:</a:t>
                      </a:r>
                      <a:endParaRPr sz="1600">
                        <a:solidFill>
                          <a:schemeClr val="dk2"/>
                        </a:solidFill>
                        <a:latin typeface="Book Antiqua"/>
                        <a:ea typeface="Book Antiqua"/>
                        <a:cs typeface="Book Antiqua"/>
                        <a:sym typeface="Book Antiqua"/>
                      </a:endParaRPr>
                    </a:p>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content displays </a:t>
                      </a:r>
                      <a:endParaRPr sz="1600">
                        <a:solidFill>
                          <a:schemeClr val="dk2"/>
                        </a:solidFill>
                        <a:latin typeface="Book Antiqua"/>
                        <a:ea typeface="Book Antiqua"/>
                        <a:cs typeface="Book Antiqua"/>
                        <a:sym typeface="Book Antiqua"/>
                      </a:endParaRPr>
                    </a:p>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word lists </a:t>
                      </a:r>
                      <a:endParaRPr sz="1600">
                        <a:solidFill>
                          <a:schemeClr val="dk2"/>
                        </a:solidFill>
                        <a:latin typeface="Book Antiqua"/>
                        <a:ea typeface="Book Antiqua"/>
                        <a:cs typeface="Book Antiqua"/>
                        <a:sym typeface="Book Antiqua"/>
                      </a:endParaRPr>
                    </a:p>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writing formulas </a:t>
                      </a:r>
                      <a:endParaRPr sz="1600">
                        <a:solidFill>
                          <a:schemeClr val="dk2"/>
                        </a:solidFill>
                        <a:latin typeface="Book Antiqua"/>
                        <a:ea typeface="Book Antiqua"/>
                        <a:cs typeface="Book Antiqua"/>
                        <a:sym typeface="Book Antiqua"/>
                      </a:endParaRPr>
                    </a:p>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definitions </a:t>
                      </a:r>
                      <a:endParaRPr sz="1600">
                        <a:solidFill>
                          <a:schemeClr val="dk2"/>
                        </a:solidFill>
                        <a:latin typeface="Book Antiqua"/>
                        <a:ea typeface="Book Antiqua"/>
                        <a:cs typeface="Book Antiqua"/>
                        <a:sym typeface="Book Antiqua"/>
                      </a:endParaRPr>
                    </a:p>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mathematical formulas/theorems </a:t>
                      </a:r>
                      <a:endParaRPr sz="1600">
                        <a:solidFill>
                          <a:schemeClr val="dk2"/>
                        </a:solidFill>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23"/>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Environment</a:t>
            </a:r>
            <a:endParaRPr/>
          </a:p>
        </p:txBody>
      </p:sp>
      <p:sp>
        <p:nvSpPr>
          <p:cNvPr id="978" name="Google Shape;978;p123"/>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49</a:t>
            </a:fld>
            <a:endParaRPr sz="1300">
              <a:solidFill>
                <a:schemeClr val="dk2"/>
              </a:solidFill>
              <a:latin typeface="Calibri"/>
              <a:ea typeface="Calibri"/>
              <a:cs typeface="Calibri"/>
              <a:sym typeface="Calibri"/>
            </a:endParaRPr>
          </a:p>
        </p:txBody>
      </p:sp>
      <p:graphicFrame>
        <p:nvGraphicFramePr>
          <p:cNvPr id="979" name="Google Shape;979;p123"/>
          <p:cNvGraphicFramePr/>
          <p:nvPr/>
        </p:nvGraphicFramePr>
        <p:xfrm>
          <a:off x="466725" y="1305488"/>
          <a:ext cx="3000000" cy="3000000"/>
        </p:xfrm>
        <a:graphic>
          <a:graphicData uri="http://schemas.openxmlformats.org/drawingml/2006/table">
            <a:tbl>
              <a:tblPr>
                <a:noFill/>
                <a:tableStyleId>{36446523-0111-4BAB-9156-F657A9E6A95C}</a:tableStyleId>
              </a:tblPr>
              <a:tblGrid>
                <a:gridCol w="3119450">
                  <a:extLst>
                    <a:ext uri="{9D8B030D-6E8A-4147-A177-3AD203B41FA5}">
                      <a16:colId xmlns:a16="http://schemas.microsoft.com/office/drawing/2014/main" val="20000"/>
                    </a:ext>
                  </a:extLst>
                </a:gridCol>
                <a:gridCol w="4605350">
                  <a:extLst>
                    <a:ext uri="{9D8B030D-6E8A-4147-A177-3AD203B41FA5}">
                      <a16:colId xmlns:a16="http://schemas.microsoft.com/office/drawing/2014/main" val="20001"/>
                    </a:ext>
                  </a:extLst>
                </a:gridCol>
              </a:tblGrid>
              <a:tr h="914375">
                <a:tc>
                  <a:txBody>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Active Monitoring of students</a:t>
                      </a:r>
                      <a:endParaRPr sz="1800">
                        <a:solidFill>
                          <a:schemeClr val="dk2"/>
                        </a:solidFill>
                      </a:endParaRPr>
                    </a:p>
                  </a:txBody>
                  <a:tcPr marL="91425" marR="91425" marT="91425" marB="91425"/>
                </a:tc>
                <a:tc>
                  <a:txBody>
                    <a:bodyPr/>
                    <a:lstStyle/>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Test Administrators and Proctors must move through the room and monitor the students’ work area during testing; give full attention to students.</a:t>
                      </a:r>
                      <a:endParaRPr sz="1600">
                        <a:solidFill>
                          <a:schemeClr val="dk2"/>
                        </a:solidFill>
                        <a:latin typeface="Book Antiqua"/>
                        <a:ea typeface="Book Antiqua"/>
                        <a:cs typeface="Book Antiqua"/>
                        <a:sym typeface="Book Antiqua"/>
                      </a:endParaRPr>
                    </a:p>
                    <a:p>
                      <a:pPr marL="215900" lvl="0"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The Test Administrators and Proctors should avoid distracting behaviors such as: </a:t>
                      </a:r>
                      <a:endParaRPr sz="1600">
                        <a:solidFill>
                          <a:schemeClr val="dk2"/>
                        </a:solidFill>
                        <a:latin typeface="Book Antiqua"/>
                        <a:ea typeface="Book Antiqua"/>
                        <a:cs typeface="Book Antiqua"/>
                        <a:sym typeface="Book Antiqua"/>
                      </a:endParaRPr>
                    </a:p>
                    <a:p>
                      <a:pPr marL="558800" lvl="1"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holding extended conversations with one another </a:t>
                      </a:r>
                      <a:endParaRPr sz="1600">
                        <a:solidFill>
                          <a:schemeClr val="dk2"/>
                        </a:solidFill>
                        <a:latin typeface="Book Antiqua"/>
                        <a:ea typeface="Book Antiqua"/>
                        <a:cs typeface="Book Antiqua"/>
                        <a:sym typeface="Book Antiqua"/>
                      </a:endParaRPr>
                    </a:p>
                    <a:p>
                      <a:pPr marL="558800" lvl="1"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reading newspapers or books </a:t>
                      </a:r>
                      <a:endParaRPr sz="1600">
                        <a:solidFill>
                          <a:schemeClr val="dk2"/>
                        </a:solidFill>
                        <a:latin typeface="Book Antiqua"/>
                        <a:ea typeface="Book Antiqua"/>
                        <a:cs typeface="Book Antiqua"/>
                        <a:sym typeface="Book Antiqua"/>
                      </a:endParaRPr>
                    </a:p>
                    <a:p>
                      <a:pPr marL="558800" lvl="1"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eating </a:t>
                      </a:r>
                      <a:endParaRPr sz="1600">
                        <a:solidFill>
                          <a:schemeClr val="dk2"/>
                        </a:solidFill>
                        <a:latin typeface="Book Antiqua"/>
                        <a:ea typeface="Book Antiqua"/>
                        <a:cs typeface="Book Antiqua"/>
                        <a:sym typeface="Book Antiqua"/>
                      </a:endParaRPr>
                    </a:p>
                    <a:p>
                      <a:pPr marL="558800" lvl="1"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working on a computer, using a cell phone, iPad, etc. </a:t>
                      </a:r>
                      <a:endParaRPr sz="1600">
                        <a:solidFill>
                          <a:schemeClr val="dk2"/>
                        </a:solidFill>
                        <a:latin typeface="Book Antiqua"/>
                        <a:ea typeface="Book Antiqua"/>
                        <a:cs typeface="Book Antiqua"/>
                        <a:sym typeface="Book Antiqua"/>
                      </a:endParaRPr>
                    </a:p>
                    <a:p>
                      <a:pPr marL="558800" lvl="1" indent="-2413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tending to unrelated duties </a:t>
                      </a:r>
                      <a:endParaRPr sz="1600">
                        <a:solidFill>
                          <a:schemeClr val="dk2"/>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9"/>
          <p:cNvSpPr txBox="1">
            <a:spLocks noGrp="1"/>
          </p:cNvSpPr>
          <p:nvPr>
            <p:ph type="title"/>
          </p:nvPr>
        </p:nvSpPr>
        <p:spPr>
          <a:xfrm>
            <a:off x="603904" y="168807"/>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2700"/>
              <a:buFont typeface="Calibri"/>
              <a:buNone/>
            </a:pPr>
            <a:endParaRPr/>
          </a:p>
        </p:txBody>
      </p:sp>
      <p:sp>
        <p:nvSpPr>
          <p:cNvPr id="516" name="Google Shape;516;p79"/>
          <p:cNvSpPr txBox="1">
            <a:spLocks noGrp="1"/>
          </p:cNvSpPr>
          <p:nvPr>
            <p:ph type="ftr" idx="11"/>
          </p:nvPr>
        </p:nvSpPr>
        <p:spPr>
          <a:xfrm>
            <a:off x="971549" y="4781249"/>
            <a:ext cx="4682400" cy="2058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595959"/>
              </a:buClr>
              <a:buSzPts val="900"/>
              <a:buFont typeface="Calibri"/>
              <a:buNone/>
            </a:pPr>
            <a:r>
              <a:rPr lang="en" sz="900" b="0" i="0" u="none" strike="noStrike" cap="none">
                <a:solidFill>
                  <a:srgbClr val="595959"/>
                </a:solidFill>
                <a:latin typeface="Calibri"/>
                <a:ea typeface="Calibri"/>
                <a:cs typeface="Calibri"/>
                <a:sym typeface="Calibri"/>
              </a:rPr>
              <a:t>Investing for tomorrow, delivering today.</a:t>
            </a:r>
            <a:endParaRPr sz="900" b="0" i="0" u="none" strike="noStrike" cap="none">
              <a:solidFill>
                <a:srgbClr val="595959"/>
              </a:solidFill>
              <a:latin typeface="Calibri"/>
              <a:ea typeface="Calibri"/>
              <a:cs typeface="Calibri"/>
              <a:sym typeface="Calibri"/>
            </a:endParaRPr>
          </a:p>
        </p:txBody>
      </p:sp>
      <p:sp>
        <p:nvSpPr>
          <p:cNvPr id="517" name="Google Shape;517;p79"/>
          <p:cNvSpPr txBox="1">
            <a:spLocks noGrp="1"/>
          </p:cNvSpPr>
          <p:nvPr>
            <p:ph type="sldNum" idx="12"/>
          </p:nvPr>
        </p:nvSpPr>
        <p:spPr>
          <a:xfrm>
            <a:off x="7143750" y="4781249"/>
            <a:ext cx="1028700" cy="2058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5</a:t>
            </a:fld>
            <a:endParaRPr/>
          </a:p>
        </p:txBody>
      </p:sp>
      <p:sp>
        <p:nvSpPr>
          <p:cNvPr id="518" name="Google Shape;518;p79"/>
          <p:cNvSpPr/>
          <p:nvPr/>
        </p:nvSpPr>
        <p:spPr>
          <a:xfrm>
            <a:off x="369139" y="3732680"/>
            <a:ext cx="8405700" cy="201300"/>
          </a:xfrm>
          <a:prstGeom prst="rightArrow">
            <a:avLst>
              <a:gd name="adj1" fmla="val 50000"/>
              <a:gd name="adj2" fmla="val 50000"/>
            </a:avLst>
          </a:prstGeom>
          <a:solidFill>
            <a:schemeClr val="accent1"/>
          </a:solidFill>
          <a:ln w="12700" cap="flat" cmpd="sng">
            <a:solidFill>
              <a:srgbClr val="15868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Book Antiqua"/>
              <a:buNone/>
            </a:pPr>
            <a:endParaRPr sz="1400" b="0" i="0" u="none" strike="noStrike" cap="none">
              <a:solidFill>
                <a:srgbClr val="FFFFFF"/>
              </a:solidFill>
              <a:latin typeface="Book Antiqua"/>
              <a:ea typeface="Book Antiqua"/>
              <a:cs typeface="Book Antiqua"/>
              <a:sym typeface="Book Antiqua"/>
            </a:endParaRPr>
          </a:p>
        </p:txBody>
      </p:sp>
      <p:sp>
        <p:nvSpPr>
          <p:cNvPr id="519" name="Google Shape;519;p79"/>
          <p:cNvSpPr txBox="1"/>
          <p:nvPr/>
        </p:nvSpPr>
        <p:spPr>
          <a:xfrm>
            <a:off x="2540598" y="3933971"/>
            <a:ext cx="24426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595959"/>
              </a:buClr>
              <a:buSzPts val="1200"/>
              <a:buFont typeface="Calibri"/>
              <a:buNone/>
            </a:pPr>
            <a:r>
              <a:rPr lang="en" sz="1200" b="1" i="0" u="none" strike="noStrike" cap="none">
                <a:solidFill>
                  <a:srgbClr val="595959"/>
                </a:solidFill>
                <a:latin typeface="Calibri"/>
                <a:ea typeface="Calibri"/>
                <a:cs typeface="Calibri"/>
                <a:sym typeface="Calibri"/>
              </a:rPr>
              <a:t>Spring 2020</a:t>
            </a:r>
            <a:endParaRPr sz="1100"/>
          </a:p>
          <a:p>
            <a:pPr marL="0" marR="0" lvl="0" indent="0" algn="l" rtl="0">
              <a:lnSpc>
                <a:spcPct val="100000"/>
              </a:lnSpc>
              <a:spcBef>
                <a:spcPts val="0"/>
              </a:spcBef>
              <a:spcAft>
                <a:spcPts val="0"/>
              </a:spcAft>
              <a:buClr>
                <a:srgbClr val="595959"/>
              </a:buClr>
              <a:buSzPts val="1200"/>
              <a:buFont typeface="Calibri"/>
              <a:buNone/>
            </a:pPr>
            <a:r>
              <a:rPr lang="en" sz="1200" b="1" i="0" u="none" strike="noStrike" cap="none">
                <a:solidFill>
                  <a:srgbClr val="595959"/>
                </a:solidFill>
                <a:latin typeface="Calibri"/>
                <a:ea typeface="Calibri"/>
                <a:cs typeface="Calibri"/>
                <a:sym typeface="Calibri"/>
              </a:rPr>
              <a:t>U.S. ED Assessment &amp; Accountability Waivers for states</a:t>
            </a:r>
            <a:endParaRPr sz="1200" b="1" i="0" u="none" strike="noStrike" cap="none">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200"/>
              <a:buFont typeface="Calibri"/>
              <a:buNone/>
            </a:pPr>
            <a:r>
              <a:rPr lang="en" sz="1200" b="1">
                <a:solidFill>
                  <a:srgbClr val="0000FF"/>
                </a:solidFill>
                <a:latin typeface="Calibri"/>
                <a:ea typeface="Calibri"/>
                <a:cs typeface="Calibri"/>
                <a:sym typeface="Calibri"/>
              </a:rPr>
              <a:t>NO DATA</a:t>
            </a:r>
            <a:endParaRPr sz="1200" b="1">
              <a:solidFill>
                <a:srgbClr val="0000FF"/>
              </a:solidFill>
              <a:latin typeface="Calibri"/>
              <a:ea typeface="Calibri"/>
              <a:cs typeface="Calibri"/>
              <a:sym typeface="Calibri"/>
            </a:endParaRPr>
          </a:p>
        </p:txBody>
      </p:sp>
      <p:sp>
        <p:nvSpPr>
          <p:cNvPr id="520" name="Google Shape;520;p79"/>
          <p:cNvSpPr txBox="1"/>
          <p:nvPr/>
        </p:nvSpPr>
        <p:spPr>
          <a:xfrm>
            <a:off x="4786143" y="3953503"/>
            <a:ext cx="22365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595959"/>
              </a:buClr>
              <a:buSzPts val="1200"/>
              <a:buFont typeface="Calibri"/>
              <a:buNone/>
            </a:pPr>
            <a:r>
              <a:rPr lang="en" sz="1200" b="1" i="0" u="none" strike="noStrike" cap="none">
                <a:solidFill>
                  <a:srgbClr val="595959"/>
                </a:solidFill>
                <a:latin typeface="Calibri"/>
                <a:ea typeface="Calibri"/>
                <a:cs typeface="Calibri"/>
                <a:sym typeface="Calibri"/>
              </a:rPr>
              <a:t>Spring 2021 </a:t>
            </a:r>
            <a:endParaRPr sz="1100"/>
          </a:p>
          <a:p>
            <a:pPr marL="0" marR="0" lvl="0" indent="0" algn="l" rtl="0">
              <a:lnSpc>
                <a:spcPct val="100000"/>
              </a:lnSpc>
              <a:spcBef>
                <a:spcPts val="0"/>
              </a:spcBef>
              <a:spcAft>
                <a:spcPts val="0"/>
              </a:spcAft>
              <a:buClr>
                <a:srgbClr val="595959"/>
              </a:buClr>
              <a:buSzPts val="1200"/>
              <a:buFont typeface="Calibri"/>
              <a:buNone/>
            </a:pPr>
            <a:r>
              <a:rPr lang="en" sz="1200" b="1" i="0" u="none" strike="noStrike" cap="none">
                <a:solidFill>
                  <a:srgbClr val="595959"/>
                </a:solidFill>
                <a:latin typeface="Calibri"/>
                <a:ea typeface="Calibri"/>
                <a:cs typeface="Calibri"/>
                <a:sym typeface="Calibri"/>
              </a:rPr>
              <a:t>U.S. ED Released Accountability Waivers for all states</a:t>
            </a:r>
            <a:endParaRPr sz="1200" b="1">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200"/>
              <a:buFont typeface="Calibri"/>
              <a:buNone/>
            </a:pPr>
            <a:r>
              <a:rPr lang="en" sz="1200" b="1">
                <a:solidFill>
                  <a:srgbClr val="0000FF"/>
                </a:solidFill>
                <a:latin typeface="Calibri"/>
                <a:ea typeface="Calibri"/>
                <a:cs typeface="Calibri"/>
                <a:sym typeface="Calibri"/>
              </a:rPr>
              <a:t>LIMITED/CONFOUNDED DATA</a:t>
            </a:r>
            <a:endParaRPr sz="1200" b="1">
              <a:solidFill>
                <a:srgbClr val="0000FF"/>
              </a:solidFill>
              <a:latin typeface="Calibri"/>
              <a:ea typeface="Calibri"/>
              <a:cs typeface="Calibri"/>
              <a:sym typeface="Calibri"/>
            </a:endParaRPr>
          </a:p>
        </p:txBody>
      </p:sp>
      <p:pic>
        <p:nvPicPr>
          <p:cNvPr id="521" name="Google Shape;521;p79"/>
          <p:cNvPicPr preferRelativeResize="0"/>
          <p:nvPr/>
        </p:nvPicPr>
        <p:blipFill rotWithShape="1">
          <a:blip r:embed="rId3">
            <a:alphaModFix/>
          </a:blip>
          <a:srcRect/>
          <a:stretch/>
        </p:blipFill>
        <p:spPr>
          <a:xfrm>
            <a:off x="2540598" y="1657938"/>
            <a:ext cx="1397400" cy="1827602"/>
          </a:xfrm>
          <a:prstGeom prst="rect">
            <a:avLst/>
          </a:prstGeom>
          <a:noFill/>
          <a:ln>
            <a:noFill/>
          </a:ln>
          <a:effectLst>
            <a:outerShdw blurRad="292100" dist="139700" dir="2700000" algn="tl" rotWithShape="0">
              <a:srgbClr val="333333">
                <a:alpha val="64709"/>
              </a:srgbClr>
            </a:outerShdw>
          </a:effectLst>
        </p:spPr>
      </p:pic>
      <p:sp>
        <p:nvSpPr>
          <p:cNvPr id="522" name="Google Shape;522;p79"/>
          <p:cNvSpPr txBox="1"/>
          <p:nvPr/>
        </p:nvSpPr>
        <p:spPr>
          <a:xfrm>
            <a:off x="2260584" y="1177307"/>
            <a:ext cx="18348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70C0"/>
              </a:buClr>
              <a:buSzPts val="900"/>
              <a:buFont typeface="Calibri"/>
              <a:buNone/>
            </a:pPr>
            <a:r>
              <a:rPr lang="en" sz="900" b="0" i="0" u="none" strike="noStrike" cap="none">
                <a:solidFill>
                  <a:srgbClr val="0070C0"/>
                </a:solidFill>
                <a:latin typeface="Calibri"/>
                <a:ea typeface="Calibri"/>
                <a:cs typeface="Calibri"/>
                <a:sym typeface="Calibri"/>
              </a:rPr>
              <a:t>Pandemic Year 1: Early Cancellation of ESSA Testing </a:t>
            </a:r>
            <a:endParaRPr sz="1100"/>
          </a:p>
        </p:txBody>
      </p:sp>
      <p:sp>
        <p:nvSpPr>
          <p:cNvPr id="523" name="Google Shape;523;p79"/>
          <p:cNvSpPr txBox="1"/>
          <p:nvPr/>
        </p:nvSpPr>
        <p:spPr>
          <a:xfrm>
            <a:off x="4519171" y="1200077"/>
            <a:ext cx="18348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70C0"/>
              </a:buClr>
              <a:buSzPts val="900"/>
              <a:buFont typeface="Calibri"/>
              <a:buNone/>
            </a:pPr>
            <a:r>
              <a:rPr lang="en" sz="900" b="0" i="0" u="none" strike="noStrike" cap="none">
                <a:solidFill>
                  <a:srgbClr val="0070C0"/>
                </a:solidFill>
                <a:latin typeface="Calibri"/>
                <a:ea typeface="Calibri"/>
                <a:cs typeface="Calibri"/>
                <a:sym typeface="Calibri"/>
              </a:rPr>
              <a:t>Pandemic Year 2: Limited ESSA Testing</a:t>
            </a:r>
            <a:endParaRPr sz="1100"/>
          </a:p>
        </p:txBody>
      </p:sp>
      <p:sp>
        <p:nvSpPr>
          <p:cNvPr id="524" name="Google Shape;524;p79"/>
          <p:cNvSpPr txBox="1"/>
          <p:nvPr/>
        </p:nvSpPr>
        <p:spPr>
          <a:xfrm>
            <a:off x="6777767" y="1177277"/>
            <a:ext cx="18348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70C0"/>
              </a:buClr>
              <a:buSzPts val="900"/>
              <a:buFont typeface="Calibri"/>
              <a:buNone/>
            </a:pPr>
            <a:r>
              <a:rPr lang="en" sz="900" b="0" i="0" u="none" strike="noStrike" cap="none">
                <a:solidFill>
                  <a:srgbClr val="0070C0"/>
                </a:solidFill>
                <a:latin typeface="Calibri"/>
                <a:ea typeface="Calibri"/>
                <a:cs typeface="Calibri"/>
                <a:sym typeface="Calibri"/>
              </a:rPr>
              <a:t>Spring 2022 : ESSA Testing Resumes</a:t>
            </a:r>
            <a:endParaRPr sz="1100"/>
          </a:p>
        </p:txBody>
      </p:sp>
      <p:pic>
        <p:nvPicPr>
          <p:cNvPr id="525" name="Google Shape;525;p79"/>
          <p:cNvPicPr preferRelativeResize="0"/>
          <p:nvPr/>
        </p:nvPicPr>
        <p:blipFill rotWithShape="1">
          <a:blip r:embed="rId4">
            <a:alphaModFix/>
          </a:blip>
          <a:srcRect/>
          <a:stretch/>
        </p:blipFill>
        <p:spPr>
          <a:xfrm>
            <a:off x="7239599" y="1570118"/>
            <a:ext cx="1499576" cy="1939632"/>
          </a:xfrm>
          <a:prstGeom prst="rect">
            <a:avLst/>
          </a:prstGeom>
          <a:noFill/>
          <a:ln>
            <a:noFill/>
          </a:ln>
          <a:effectLst>
            <a:outerShdw blurRad="292100" dist="139700" dir="2700000" algn="tl" rotWithShape="0">
              <a:srgbClr val="333333">
                <a:alpha val="64709"/>
              </a:srgbClr>
            </a:outerShdw>
          </a:effectLst>
        </p:spPr>
      </p:pic>
      <p:pic>
        <p:nvPicPr>
          <p:cNvPr id="526" name="Google Shape;526;p79"/>
          <p:cNvPicPr preferRelativeResize="0"/>
          <p:nvPr/>
        </p:nvPicPr>
        <p:blipFill rotWithShape="1">
          <a:blip r:embed="rId5">
            <a:alphaModFix/>
          </a:blip>
          <a:srcRect/>
          <a:stretch/>
        </p:blipFill>
        <p:spPr>
          <a:xfrm>
            <a:off x="4676545" y="1665012"/>
            <a:ext cx="1293855" cy="1813499"/>
          </a:xfrm>
          <a:prstGeom prst="rect">
            <a:avLst/>
          </a:prstGeom>
          <a:noFill/>
          <a:ln>
            <a:noFill/>
          </a:ln>
          <a:effectLst>
            <a:outerShdw blurRad="292100" dist="139700" dir="2700000" algn="tl" rotWithShape="0">
              <a:srgbClr val="333333">
                <a:alpha val="64709"/>
              </a:srgbClr>
            </a:outerShdw>
          </a:effectLst>
        </p:spPr>
      </p:pic>
      <p:pic>
        <p:nvPicPr>
          <p:cNvPr id="527" name="Google Shape;527;p79"/>
          <p:cNvPicPr preferRelativeResize="0">
            <a:picLocks noGrp="1"/>
          </p:cNvPicPr>
          <p:nvPr>
            <p:ph type="body" idx="1"/>
          </p:nvPr>
        </p:nvPicPr>
        <p:blipFill rotWithShape="1">
          <a:blip r:embed="rId6">
            <a:alphaModFix/>
          </a:blip>
          <a:srcRect/>
          <a:stretch/>
        </p:blipFill>
        <p:spPr>
          <a:xfrm>
            <a:off x="5205701" y="1799949"/>
            <a:ext cx="1397400" cy="1813500"/>
          </a:xfrm>
          <a:prstGeom prst="rect">
            <a:avLst/>
          </a:prstGeom>
          <a:noFill/>
          <a:ln>
            <a:noFill/>
          </a:ln>
          <a:effectLst>
            <a:outerShdw blurRad="292100" dist="139700" dir="2700000" algn="tl" rotWithShape="0">
              <a:srgbClr val="333333">
                <a:alpha val="64709"/>
              </a:srgbClr>
            </a:outerShdw>
          </a:effectLst>
        </p:spPr>
      </p:pic>
      <p:sp>
        <p:nvSpPr>
          <p:cNvPr id="528" name="Google Shape;528;p79"/>
          <p:cNvSpPr txBox="1"/>
          <p:nvPr/>
        </p:nvSpPr>
        <p:spPr>
          <a:xfrm>
            <a:off x="7290694" y="3933986"/>
            <a:ext cx="13974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595959"/>
              </a:buClr>
              <a:buSzPts val="1400"/>
              <a:buFont typeface="Calibri"/>
              <a:buNone/>
            </a:pPr>
            <a:r>
              <a:rPr lang="en" sz="1400" b="1" i="0" u="none" strike="noStrike" cap="none">
                <a:solidFill>
                  <a:srgbClr val="595959"/>
                </a:solidFill>
                <a:latin typeface="Calibri"/>
                <a:ea typeface="Calibri"/>
                <a:cs typeface="Calibri"/>
                <a:sym typeface="Calibri"/>
              </a:rPr>
              <a:t>Spring 2022</a:t>
            </a:r>
            <a:endParaRPr b="1">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400"/>
              <a:buFont typeface="Calibri"/>
              <a:buNone/>
            </a:pPr>
            <a:r>
              <a:rPr lang="en" b="1">
                <a:solidFill>
                  <a:srgbClr val="0000FF"/>
                </a:solidFill>
                <a:latin typeface="Calibri"/>
                <a:ea typeface="Calibri"/>
                <a:cs typeface="Calibri"/>
                <a:sym typeface="Calibri"/>
              </a:rPr>
              <a:t>DATA</a:t>
            </a:r>
            <a:r>
              <a:rPr lang="en" sz="1400" b="1" i="0" u="none" strike="noStrike" cap="none">
                <a:solidFill>
                  <a:srgbClr val="0000FF"/>
                </a:solidFill>
                <a:latin typeface="Calibri"/>
                <a:ea typeface="Calibri"/>
                <a:cs typeface="Calibri"/>
                <a:sym typeface="Calibri"/>
              </a:rPr>
              <a:t> </a:t>
            </a:r>
            <a:endParaRPr sz="1100">
              <a:solidFill>
                <a:srgbClr val="0000FF"/>
              </a:solidFill>
            </a:endParaRPr>
          </a:p>
        </p:txBody>
      </p:sp>
      <p:pic>
        <p:nvPicPr>
          <p:cNvPr id="529" name="Google Shape;529;p79"/>
          <p:cNvPicPr preferRelativeResize="0"/>
          <p:nvPr/>
        </p:nvPicPr>
        <p:blipFill>
          <a:blip r:embed="rId7">
            <a:alphaModFix/>
          </a:blip>
          <a:stretch>
            <a:fillRect/>
          </a:stretch>
        </p:blipFill>
        <p:spPr>
          <a:xfrm>
            <a:off x="436663" y="1607142"/>
            <a:ext cx="1499575" cy="1856633"/>
          </a:xfrm>
          <a:prstGeom prst="rect">
            <a:avLst/>
          </a:prstGeom>
          <a:noFill/>
          <a:ln>
            <a:noFill/>
          </a:ln>
          <a:effectLst>
            <a:outerShdw blurRad="292100" dist="139700" dir="2700000" algn="tl" rotWithShape="0">
              <a:srgbClr val="333333">
                <a:alpha val="64709"/>
              </a:srgbClr>
            </a:outerShdw>
          </a:effectLst>
        </p:spPr>
      </p:pic>
      <p:sp>
        <p:nvSpPr>
          <p:cNvPr id="530" name="Google Shape;530;p79"/>
          <p:cNvSpPr txBox="1"/>
          <p:nvPr/>
        </p:nvSpPr>
        <p:spPr>
          <a:xfrm>
            <a:off x="269047" y="1246444"/>
            <a:ext cx="18348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70C0"/>
              </a:buClr>
              <a:buSzPts val="900"/>
              <a:buFont typeface="Calibri"/>
              <a:buNone/>
            </a:pPr>
            <a:r>
              <a:rPr lang="en" sz="900">
                <a:solidFill>
                  <a:srgbClr val="0070C0"/>
                </a:solidFill>
                <a:latin typeface="Calibri"/>
                <a:ea typeface="Calibri"/>
                <a:cs typeface="Calibri"/>
                <a:sym typeface="Calibri"/>
              </a:rPr>
              <a:t>2019 Executive Order </a:t>
            </a:r>
            <a:endParaRPr sz="1100"/>
          </a:p>
        </p:txBody>
      </p:sp>
      <p:sp>
        <p:nvSpPr>
          <p:cNvPr id="531" name="Google Shape;531;p79"/>
          <p:cNvSpPr txBox="1"/>
          <p:nvPr/>
        </p:nvSpPr>
        <p:spPr>
          <a:xfrm>
            <a:off x="436675" y="3933975"/>
            <a:ext cx="19803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595959"/>
              </a:buClr>
              <a:buSzPts val="1400"/>
              <a:buFont typeface="Calibri"/>
              <a:buNone/>
            </a:pPr>
            <a:r>
              <a:rPr lang="en" b="1">
                <a:solidFill>
                  <a:srgbClr val="595959"/>
                </a:solidFill>
                <a:latin typeface="Calibri"/>
                <a:ea typeface="Calibri"/>
                <a:cs typeface="Calibri"/>
                <a:sym typeface="Calibri"/>
              </a:rPr>
              <a:t>Spring 2019</a:t>
            </a:r>
            <a:endParaRPr b="1">
              <a:solidFill>
                <a:srgbClr val="595959"/>
              </a:solidFill>
              <a:latin typeface="Calibri"/>
              <a:ea typeface="Calibri"/>
              <a:cs typeface="Calibri"/>
              <a:sym typeface="Calibri"/>
            </a:endParaRPr>
          </a:p>
          <a:p>
            <a:pPr marL="0" marR="0" lvl="0" indent="0" algn="l" rtl="0">
              <a:lnSpc>
                <a:spcPct val="100000"/>
              </a:lnSpc>
              <a:spcBef>
                <a:spcPts val="0"/>
              </a:spcBef>
              <a:spcAft>
                <a:spcPts val="0"/>
              </a:spcAft>
              <a:buClr>
                <a:srgbClr val="595959"/>
              </a:buClr>
              <a:buSzPts val="1400"/>
              <a:buFont typeface="Calibri"/>
              <a:buNone/>
            </a:pPr>
            <a:r>
              <a:rPr lang="en" b="1">
                <a:solidFill>
                  <a:srgbClr val="0000FF"/>
                </a:solidFill>
                <a:latin typeface="Calibri"/>
                <a:ea typeface="Calibri"/>
                <a:cs typeface="Calibri"/>
                <a:sym typeface="Calibri"/>
              </a:rPr>
              <a:t>PARCC/ TAMELA DATA</a:t>
            </a:r>
            <a:r>
              <a:rPr lang="en" sz="1400" b="1" i="0" u="none" strike="noStrike" cap="none">
                <a:solidFill>
                  <a:srgbClr val="0000FF"/>
                </a:solidFill>
                <a:latin typeface="Calibri"/>
                <a:ea typeface="Calibri"/>
                <a:cs typeface="Calibri"/>
                <a:sym typeface="Calibri"/>
              </a:rPr>
              <a:t> </a:t>
            </a:r>
            <a:endParaRPr sz="110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124"/>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Environment</a:t>
            </a:r>
            <a:endParaRPr/>
          </a:p>
        </p:txBody>
      </p:sp>
      <p:sp>
        <p:nvSpPr>
          <p:cNvPr id="985" name="Google Shape;985;p124"/>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50</a:t>
            </a:fld>
            <a:endParaRPr sz="1300">
              <a:solidFill>
                <a:schemeClr val="dk2"/>
              </a:solidFill>
              <a:latin typeface="Calibri"/>
              <a:ea typeface="Calibri"/>
              <a:cs typeface="Calibri"/>
              <a:sym typeface="Calibri"/>
            </a:endParaRPr>
          </a:p>
        </p:txBody>
      </p:sp>
      <p:graphicFrame>
        <p:nvGraphicFramePr>
          <p:cNvPr id="986" name="Google Shape;986;p124"/>
          <p:cNvGraphicFramePr/>
          <p:nvPr/>
        </p:nvGraphicFramePr>
        <p:xfrm>
          <a:off x="466725" y="1305488"/>
          <a:ext cx="3000000" cy="3000000"/>
        </p:xfrm>
        <a:graphic>
          <a:graphicData uri="http://schemas.openxmlformats.org/drawingml/2006/table">
            <a:tbl>
              <a:tblPr>
                <a:noFill/>
                <a:tableStyleId>{36446523-0111-4BAB-9156-F657A9E6A95C}</a:tableStyleId>
              </a:tblPr>
              <a:tblGrid>
                <a:gridCol w="3119450">
                  <a:extLst>
                    <a:ext uri="{9D8B030D-6E8A-4147-A177-3AD203B41FA5}">
                      <a16:colId xmlns:a16="http://schemas.microsoft.com/office/drawing/2014/main" val="20000"/>
                    </a:ext>
                  </a:extLst>
                </a:gridCol>
                <a:gridCol w="4605350">
                  <a:extLst>
                    <a:ext uri="{9D8B030D-6E8A-4147-A177-3AD203B41FA5}">
                      <a16:colId xmlns:a16="http://schemas.microsoft.com/office/drawing/2014/main" val="20001"/>
                    </a:ext>
                  </a:extLst>
                </a:gridCol>
              </a:tblGrid>
              <a:tr h="914375">
                <a:tc>
                  <a:txBody>
                    <a:bodyPr/>
                    <a:lstStyle/>
                    <a:p>
                      <a:pPr marL="0" lvl="0" indent="0" algn="l" rtl="0">
                        <a:spcBef>
                          <a:spcPts val="0"/>
                        </a:spcBef>
                        <a:spcAft>
                          <a:spcPts val="0"/>
                        </a:spcAft>
                        <a:buNone/>
                      </a:pPr>
                      <a:r>
                        <a:rPr lang="en" sz="1800">
                          <a:solidFill>
                            <a:schemeClr val="dk2"/>
                          </a:solidFill>
                          <a:latin typeface="Calibri"/>
                          <a:ea typeface="Calibri"/>
                          <a:cs typeface="Calibri"/>
                          <a:sym typeface="Calibri"/>
                        </a:rPr>
                        <a:t>No student access to electronic devices </a:t>
                      </a:r>
                      <a:endParaRPr sz="18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342900" lvl="0" indent="-266700" algn="l" rtl="0">
                        <a:spcBef>
                          <a:spcPts val="0"/>
                        </a:spcBef>
                        <a:spcAft>
                          <a:spcPts val="0"/>
                        </a:spcAft>
                        <a:buClr>
                          <a:schemeClr val="dk2"/>
                        </a:buClr>
                        <a:buSzPts val="1600"/>
                        <a:buChar char="•"/>
                      </a:pPr>
                      <a:r>
                        <a:rPr lang="en" sz="1600">
                          <a:solidFill>
                            <a:schemeClr val="dk2"/>
                          </a:solidFill>
                          <a:latin typeface="Calibri"/>
                          <a:ea typeface="Calibri"/>
                          <a:cs typeface="Calibri"/>
                          <a:sym typeface="Calibri"/>
                        </a:rPr>
                        <a:t>Permitting students during a standardized test to have on or near their desk or on their person, any unauthorized items, including scrap paper, tablets, laptop computers, cell phones with or without cameras, cameras, calculators, calculator watches, smart watches, media players, headphones, backpacks, and rulers unless any of these are required or permitted by standardized test instructions or non-standardized accommodations request.</a:t>
                      </a:r>
                      <a:endParaRPr sz="1600">
                        <a:solidFill>
                          <a:schemeClr val="dk2"/>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25"/>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Environment</a:t>
            </a:r>
            <a:endParaRPr/>
          </a:p>
        </p:txBody>
      </p:sp>
      <p:sp>
        <p:nvSpPr>
          <p:cNvPr id="992" name="Google Shape;992;p125"/>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51</a:t>
            </a:fld>
            <a:endParaRPr sz="1300">
              <a:solidFill>
                <a:schemeClr val="dk2"/>
              </a:solidFill>
              <a:latin typeface="Calibri"/>
              <a:ea typeface="Calibri"/>
              <a:cs typeface="Calibri"/>
              <a:sym typeface="Calibri"/>
            </a:endParaRPr>
          </a:p>
        </p:txBody>
      </p:sp>
      <p:graphicFrame>
        <p:nvGraphicFramePr>
          <p:cNvPr id="993" name="Google Shape;993;p125"/>
          <p:cNvGraphicFramePr/>
          <p:nvPr/>
        </p:nvGraphicFramePr>
        <p:xfrm>
          <a:off x="466725" y="1305488"/>
          <a:ext cx="3000000" cy="3000000"/>
        </p:xfrm>
        <a:graphic>
          <a:graphicData uri="http://schemas.openxmlformats.org/drawingml/2006/table">
            <a:tbl>
              <a:tblPr>
                <a:noFill/>
                <a:tableStyleId>{36446523-0111-4BAB-9156-F657A9E6A95C}</a:tableStyleId>
              </a:tblPr>
              <a:tblGrid>
                <a:gridCol w="3119450">
                  <a:extLst>
                    <a:ext uri="{9D8B030D-6E8A-4147-A177-3AD203B41FA5}">
                      <a16:colId xmlns:a16="http://schemas.microsoft.com/office/drawing/2014/main" val="20000"/>
                    </a:ext>
                  </a:extLst>
                </a:gridCol>
                <a:gridCol w="4605350">
                  <a:extLst>
                    <a:ext uri="{9D8B030D-6E8A-4147-A177-3AD203B41FA5}">
                      <a16:colId xmlns:a16="http://schemas.microsoft.com/office/drawing/2014/main" val="20001"/>
                    </a:ext>
                  </a:extLst>
                </a:gridCol>
              </a:tblGrid>
              <a:tr h="914375">
                <a:tc>
                  <a:txBody>
                    <a:bodyPr/>
                    <a:lstStyle/>
                    <a:p>
                      <a:pPr marL="0" marR="0" lvl="0" indent="0" algn="l" rtl="0">
                        <a:lnSpc>
                          <a:spcPct val="100000"/>
                        </a:lnSpc>
                        <a:spcBef>
                          <a:spcPts val="0"/>
                        </a:spcBef>
                        <a:spcAft>
                          <a:spcPts val="0"/>
                        </a:spcAft>
                        <a:buClr>
                          <a:schemeClr val="dk1"/>
                        </a:buClr>
                        <a:buSzPts val="1200"/>
                        <a:buFont typeface="Calibri"/>
                        <a:buNone/>
                      </a:pPr>
                      <a:r>
                        <a:rPr lang="en" sz="1800" b="0" i="0" u="none" strike="noStrike" cap="none">
                          <a:solidFill>
                            <a:schemeClr val="dk2"/>
                          </a:solidFill>
                          <a:latin typeface="Calibri"/>
                          <a:ea typeface="Calibri"/>
                          <a:cs typeface="Calibri"/>
                          <a:sym typeface="Calibri"/>
                        </a:rPr>
                        <a:t>Secure test materials 	</a:t>
                      </a:r>
                      <a:endParaRPr sz="1800" u="none" strike="noStrike" cap="none">
                        <a:solidFill>
                          <a:schemeClr val="dk2"/>
                        </a:solidFill>
                      </a:endParaRPr>
                    </a:p>
                    <a:p>
                      <a:pPr marL="0" marR="0" lvl="0" indent="0" algn="l" rtl="0">
                        <a:lnSpc>
                          <a:spcPct val="100000"/>
                        </a:lnSpc>
                        <a:spcBef>
                          <a:spcPts val="0"/>
                        </a:spcBef>
                        <a:spcAft>
                          <a:spcPts val="0"/>
                        </a:spcAft>
                        <a:buClr>
                          <a:srgbClr val="000000"/>
                        </a:buClr>
                        <a:buSzPts val="1200"/>
                        <a:buFont typeface="Arial"/>
                        <a:buNone/>
                      </a:pPr>
                      <a:endParaRPr sz="1800" b="0" i="0" u="none" strike="noStrike" cap="none">
                        <a:solidFill>
                          <a:schemeClr val="dk2"/>
                        </a:solidFill>
                        <a:latin typeface="Calibri"/>
                        <a:ea typeface="Calibri"/>
                        <a:cs typeface="Calibri"/>
                        <a:sym typeface="Calibri"/>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 sz="1800" b="0" i="0" u="none" strike="noStrike" cap="none">
                          <a:solidFill>
                            <a:schemeClr val="dk2"/>
                          </a:solidFill>
                          <a:latin typeface="Calibri"/>
                          <a:ea typeface="Calibri"/>
                          <a:cs typeface="Calibri"/>
                          <a:sym typeface="Calibri"/>
                        </a:rPr>
                        <a:t>All secure test materials must be kept secure at all times. 	</a:t>
                      </a:r>
                      <a:endParaRPr sz="1800" u="none" strike="noStrike" cap="none">
                        <a:solidFill>
                          <a:schemeClr val="dk2"/>
                        </a:solidFill>
                      </a:endParaRPr>
                    </a:p>
                    <a:p>
                      <a:pPr marL="0" marR="0" lvl="0" indent="0" algn="l" rtl="0">
                        <a:lnSpc>
                          <a:spcPct val="100000"/>
                        </a:lnSpc>
                        <a:spcBef>
                          <a:spcPts val="0"/>
                        </a:spcBef>
                        <a:spcAft>
                          <a:spcPts val="0"/>
                        </a:spcAft>
                        <a:buClr>
                          <a:srgbClr val="000000"/>
                        </a:buClr>
                        <a:buSzPts val="1200"/>
                        <a:buFont typeface="Arial"/>
                        <a:buNone/>
                      </a:pPr>
                      <a:r>
                        <a:rPr lang="en" sz="1800" b="0" i="0" u="none" strike="noStrike" cap="none">
                          <a:solidFill>
                            <a:schemeClr val="dk2"/>
                          </a:solidFill>
                          <a:latin typeface="Calibri"/>
                          <a:ea typeface="Calibri"/>
                          <a:cs typeface="Calibri"/>
                          <a:sym typeface="Calibri"/>
                        </a:rPr>
                        <a:t>	</a:t>
                      </a:r>
                      <a:endParaRPr sz="1800" u="none" strike="noStrike" cap="none">
                        <a:solidFill>
                          <a:schemeClr val="dk2"/>
                        </a:solidFill>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14375">
                <a:tc>
                  <a:txBody>
                    <a:bodyPr/>
                    <a:lstStyle/>
                    <a:p>
                      <a:pPr marL="0" marR="0" lvl="0" indent="0" algn="l" rtl="0">
                        <a:lnSpc>
                          <a:spcPct val="100000"/>
                        </a:lnSpc>
                        <a:spcBef>
                          <a:spcPts val="0"/>
                        </a:spcBef>
                        <a:spcAft>
                          <a:spcPts val="0"/>
                        </a:spcAft>
                        <a:buClr>
                          <a:srgbClr val="000000"/>
                        </a:buClr>
                        <a:buSzPts val="1200"/>
                        <a:buFont typeface="Arial"/>
                        <a:buNone/>
                      </a:pPr>
                      <a:r>
                        <a:rPr lang="en" sz="1800" u="none" strike="noStrike" cap="none">
                          <a:solidFill>
                            <a:schemeClr val="dk2"/>
                          </a:solidFill>
                          <a:latin typeface="Calibri"/>
                          <a:ea typeface="Calibri"/>
                          <a:cs typeface="Calibri"/>
                          <a:sym typeface="Calibri"/>
                        </a:rPr>
                        <a:t>Permitted room attendance </a:t>
                      </a:r>
                      <a:endParaRPr sz="1800" b="0" i="0" u="none" strike="noStrike" cap="none">
                        <a:solidFill>
                          <a:schemeClr val="dk2"/>
                        </a:solidFill>
                        <a:latin typeface="Calibri"/>
                        <a:ea typeface="Calibri"/>
                        <a:cs typeface="Calibri"/>
                        <a:sym typeface="Calibri"/>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Calibri"/>
                        <a:buNone/>
                      </a:pPr>
                      <a:r>
                        <a:rPr lang="en" sz="1800" b="0" i="0" u="none" strike="noStrike" cap="none">
                          <a:solidFill>
                            <a:schemeClr val="dk2"/>
                          </a:solidFill>
                          <a:latin typeface="Calibri"/>
                          <a:ea typeface="Calibri"/>
                          <a:cs typeface="Calibri"/>
                          <a:sym typeface="Calibri"/>
                        </a:rPr>
                        <a:t>Only staff involved in administering the test and the students taking the test can be in the testing room. 	</a:t>
                      </a:r>
                      <a:endParaRPr sz="1800" b="0" i="0" u="none" strike="noStrike" cap="none">
                        <a:solidFill>
                          <a:schemeClr val="dk2"/>
                        </a:solidFill>
                        <a:latin typeface="Calibri"/>
                        <a:ea typeface="Calibri"/>
                        <a:cs typeface="Calibri"/>
                        <a:sym typeface="Calibri"/>
                      </a:endParaRPr>
                    </a:p>
                  </a:txBody>
                  <a:tcPr marL="68600" marR="68600"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26"/>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Irregularities </a:t>
            </a:r>
            <a:endParaRPr/>
          </a:p>
        </p:txBody>
      </p:sp>
      <p:sp>
        <p:nvSpPr>
          <p:cNvPr id="999" name="Google Shape;999;p126"/>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52</a:t>
            </a:fld>
            <a:endParaRPr sz="1300">
              <a:solidFill>
                <a:schemeClr val="dk2"/>
              </a:solidFill>
              <a:latin typeface="Calibri"/>
              <a:ea typeface="Calibri"/>
              <a:cs typeface="Calibri"/>
              <a:sym typeface="Calibri"/>
            </a:endParaRPr>
          </a:p>
        </p:txBody>
      </p:sp>
      <p:cxnSp>
        <p:nvCxnSpPr>
          <p:cNvPr id="1000" name="Google Shape;1000;p126"/>
          <p:cNvCxnSpPr/>
          <p:nvPr/>
        </p:nvCxnSpPr>
        <p:spPr>
          <a:xfrm>
            <a:off x="4200300" y="2324100"/>
            <a:ext cx="0" cy="0"/>
          </a:xfrm>
          <a:prstGeom prst="straightConnector1">
            <a:avLst/>
          </a:prstGeom>
          <a:noFill/>
          <a:ln w="9525" cap="flat" cmpd="sng">
            <a:solidFill>
              <a:schemeClr val="dk2"/>
            </a:solidFill>
            <a:prstDash val="solid"/>
            <a:round/>
            <a:headEnd type="none" w="med" len="med"/>
            <a:tailEnd type="none" w="med" len="med"/>
          </a:ln>
        </p:spPr>
      </p:cxnSp>
      <p:sp>
        <p:nvSpPr>
          <p:cNvPr id="1001" name="Google Shape;1001;p126"/>
          <p:cNvSpPr/>
          <p:nvPr/>
        </p:nvSpPr>
        <p:spPr>
          <a:xfrm>
            <a:off x="1128525" y="2845575"/>
            <a:ext cx="2657400" cy="5454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26"/>
          <p:cNvSpPr/>
          <p:nvPr/>
        </p:nvSpPr>
        <p:spPr>
          <a:xfrm>
            <a:off x="4433700" y="2845575"/>
            <a:ext cx="2657400" cy="5454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26"/>
          <p:cNvSpPr/>
          <p:nvPr/>
        </p:nvSpPr>
        <p:spPr>
          <a:xfrm>
            <a:off x="1671375" y="3721875"/>
            <a:ext cx="1571700" cy="545400"/>
          </a:xfrm>
          <a:prstGeom prst="flowChartAlternateProcess">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26"/>
          <p:cNvSpPr/>
          <p:nvPr/>
        </p:nvSpPr>
        <p:spPr>
          <a:xfrm>
            <a:off x="4000275" y="3751825"/>
            <a:ext cx="1571700" cy="545400"/>
          </a:xfrm>
          <a:prstGeom prst="flowChartAlternateProcess">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26"/>
          <p:cNvSpPr/>
          <p:nvPr/>
        </p:nvSpPr>
        <p:spPr>
          <a:xfrm>
            <a:off x="5885925" y="3751825"/>
            <a:ext cx="1571700" cy="545400"/>
          </a:xfrm>
          <a:prstGeom prst="flowChartAlternateProcess">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26"/>
          <p:cNvSpPr txBox="1"/>
          <p:nvPr/>
        </p:nvSpPr>
        <p:spPr>
          <a:xfrm>
            <a:off x="1581150" y="2918175"/>
            <a:ext cx="1571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Non-Impactful</a:t>
            </a:r>
            <a:endParaRPr>
              <a:latin typeface="Calibri"/>
              <a:ea typeface="Calibri"/>
              <a:cs typeface="Calibri"/>
              <a:sym typeface="Calibri"/>
            </a:endParaRPr>
          </a:p>
        </p:txBody>
      </p:sp>
      <p:sp>
        <p:nvSpPr>
          <p:cNvPr id="1007" name="Google Shape;1007;p126"/>
          <p:cNvSpPr txBox="1"/>
          <p:nvPr/>
        </p:nvSpPr>
        <p:spPr>
          <a:xfrm>
            <a:off x="4976550" y="2918175"/>
            <a:ext cx="1571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Impactful</a:t>
            </a:r>
            <a:endParaRPr>
              <a:latin typeface="Calibri"/>
              <a:ea typeface="Calibri"/>
              <a:cs typeface="Calibri"/>
              <a:sym typeface="Calibri"/>
            </a:endParaRPr>
          </a:p>
        </p:txBody>
      </p:sp>
      <p:sp>
        <p:nvSpPr>
          <p:cNvPr id="1008" name="Google Shape;1008;p126"/>
          <p:cNvSpPr txBox="1"/>
          <p:nvPr/>
        </p:nvSpPr>
        <p:spPr>
          <a:xfrm>
            <a:off x="1876125" y="3806325"/>
            <a:ext cx="116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Valid Test</a:t>
            </a:r>
            <a:endParaRPr>
              <a:latin typeface="Calibri"/>
              <a:ea typeface="Calibri"/>
              <a:cs typeface="Calibri"/>
              <a:sym typeface="Calibri"/>
            </a:endParaRPr>
          </a:p>
        </p:txBody>
      </p:sp>
      <p:sp>
        <p:nvSpPr>
          <p:cNvPr id="1009" name="Google Shape;1009;p126"/>
          <p:cNvSpPr txBox="1"/>
          <p:nvPr/>
        </p:nvSpPr>
        <p:spPr>
          <a:xfrm>
            <a:off x="4205025" y="3867075"/>
            <a:ext cx="116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Valid Test</a:t>
            </a:r>
            <a:endParaRPr>
              <a:latin typeface="Calibri"/>
              <a:ea typeface="Calibri"/>
              <a:cs typeface="Calibri"/>
              <a:sym typeface="Calibri"/>
            </a:endParaRPr>
          </a:p>
        </p:txBody>
      </p:sp>
      <p:sp>
        <p:nvSpPr>
          <p:cNvPr id="1010" name="Google Shape;1010;p126"/>
          <p:cNvSpPr txBox="1"/>
          <p:nvPr/>
        </p:nvSpPr>
        <p:spPr>
          <a:xfrm>
            <a:off x="6090675" y="3824425"/>
            <a:ext cx="116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Invalid Test</a:t>
            </a:r>
            <a:endParaRPr>
              <a:latin typeface="Calibri"/>
              <a:ea typeface="Calibri"/>
              <a:cs typeface="Calibri"/>
              <a:sym typeface="Calibri"/>
            </a:endParaRPr>
          </a:p>
        </p:txBody>
      </p:sp>
      <p:sp>
        <p:nvSpPr>
          <p:cNvPr id="1011" name="Google Shape;1011;p126"/>
          <p:cNvSpPr/>
          <p:nvPr/>
        </p:nvSpPr>
        <p:spPr>
          <a:xfrm rot="5400000">
            <a:off x="2266725" y="3424200"/>
            <a:ext cx="381000" cy="2382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26"/>
          <p:cNvSpPr/>
          <p:nvPr/>
        </p:nvSpPr>
        <p:spPr>
          <a:xfrm rot="5400000">
            <a:off x="4880400" y="3429900"/>
            <a:ext cx="430500" cy="2382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26"/>
          <p:cNvSpPr/>
          <p:nvPr/>
        </p:nvSpPr>
        <p:spPr>
          <a:xfrm rot="5400000">
            <a:off x="6376950" y="3419250"/>
            <a:ext cx="409200" cy="2382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26"/>
          <p:cNvSpPr/>
          <p:nvPr/>
        </p:nvSpPr>
        <p:spPr>
          <a:xfrm rot="5397632">
            <a:off x="3146260" y="2499668"/>
            <a:ext cx="871200" cy="238200"/>
          </a:xfrm>
          <a:prstGeom prst="rightArrow">
            <a:avLst>
              <a:gd name="adj1" fmla="val 48237"/>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26"/>
          <p:cNvSpPr/>
          <p:nvPr/>
        </p:nvSpPr>
        <p:spPr>
          <a:xfrm rot="5401168">
            <a:off x="4344525" y="2502525"/>
            <a:ext cx="883200" cy="264900"/>
          </a:xfrm>
          <a:prstGeom prst="rightArrow">
            <a:avLst>
              <a:gd name="adj1" fmla="val 45725"/>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26"/>
          <p:cNvSpPr/>
          <p:nvPr/>
        </p:nvSpPr>
        <p:spPr>
          <a:xfrm>
            <a:off x="2181000" y="2371725"/>
            <a:ext cx="4152900" cy="352500"/>
          </a:xfrm>
          <a:prstGeom prst="rect">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File an Irregularity report through the DTC portal</a:t>
            </a:r>
            <a:endParaRPr sz="1200"/>
          </a:p>
        </p:txBody>
      </p:sp>
      <p:sp>
        <p:nvSpPr>
          <p:cNvPr id="1017" name="Google Shape;1017;p126"/>
          <p:cNvSpPr/>
          <p:nvPr/>
        </p:nvSpPr>
        <p:spPr>
          <a:xfrm>
            <a:off x="2871600" y="1543050"/>
            <a:ext cx="2657400" cy="7074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26"/>
          <p:cNvSpPr txBox="1"/>
          <p:nvPr/>
        </p:nvSpPr>
        <p:spPr>
          <a:xfrm>
            <a:off x="3033750" y="1543050"/>
            <a:ext cx="2447400" cy="646800"/>
          </a:xfrm>
          <a:prstGeom prst="rect">
            <a:avLst/>
          </a:prstGeom>
          <a:noFill/>
          <a:ln>
            <a:noFill/>
          </a:ln>
        </p:spPr>
        <p:txBody>
          <a:bodyPr spcFirstLastPara="1" wrap="square" lIns="7600" tIns="7600" rIns="7600" bIns="7600" anchor="ctr" anchorCtr="0">
            <a:noAutofit/>
          </a:bodyPr>
          <a:lstStyle/>
          <a:p>
            <a:pPr marL="0" lvl="0" indent="0" algn="l" rtl="0">
              <a:lnSpc>
                <a:spcPct val="90000"/>
              </a:lnSpc>
              <a:spcBef>
                <a:spcPts val="0"/>
              </a:spcBef>
              <a:spcAft>
                <a:spcPts val="0"/>
              </a:spcAft>
              <a:buNone/>
            </a:pPr>
            <a:endParaRPr sz="1200">
              <a:solidFill>
                <a:schemeClr val="dk2"/>
              </a:solidFill>
              <a:latin typeface="Calibri"/>
              <a:ea typeface="Calibri"/>
              <a:cs typeface="Calibri"/>
              <a:sym typeface="Calibri"/>
            </a:endParaRPr>
          </a:p>
          <a:p>
            <a:pPr marL="0" marR="0" lvl="0" indent="0" algn="ctr" rtl="0">
              <a:lnSpc>
                <a:spcPct val="90000"/>
              </a:lnSpc>
              <a:spcBef>
                <a:spcPts val="0"/>
              </a:spcBef>
              <a:spcAft>
                <a:spcPts val="0"/>
              </a:spcAft>
              <a:buNone/>
            </a:pPr>
            <a:r>
              <a:rPr lang="en" sz="1200" b="0" i="0" u="none" strike="noStrike" cap="none">
                <a:solidFill>
                  <a:schemeClr val="dk2"/>
                </a:solidFill>
                <a:latin typeface="Calibri"/>
                <a:ea typeface="Calibri"/>
                <a:cs typeface="Calibri"/>
                <a:sym typeface="Calibri"/>
              </a:rPr>
              <a:t>Any </a:t>
            </a:r>
            <a:r>
              <a:rPr lang="en" sz="1200" b="1" i="0" u="none" strike="noStrike" cap="none">
                <a:solidFill>
                  <a:schemeClr val="dk2"/>
                </a:solidFill>
                <a:latin typeface="Calibri"/>
                <a:ea typeface="Calibri"/>
                <a:cs typeface="Calibri"/>
                <a:sym typeface="Calibri"/>
              </a:rPr>
              <a:t>incident</a:t>
            </a:r>
            <a:r>
              <a:rPr lang="en" sz="1200" b="0" i="0" u="none" strike="noStrike" cap="none">
                <a:solidFill>
                  <a:schemeClr val="dk2"/>
                </a:solidFill>
                <a:latin typeface="Calibri"/>
                <a:ea typeface="Calibri"/>
                <a:cs typeface="Calibri"/>
                <a:sym typeface="Calibri"/>
              </a:rPr>
              <a:t> that results in a </a:t>
            </a:r>
            <a:r>
              <a:rPr lang="en" sz="1200" b="1" i="0" u="none" strike="noStrike" cap="none">
                <a:solidFill>
                  <a:schemeClr val="dk2"/>
                </a:solidFill>
                <a:latin typeface="Calibri"/>
                <a:ea typeface="Calibri"/>
                <a:cs typeface="Calibri"/>
                <a:sym typeface="Calibri"/>
              </a:rPr>
              <a:t>deviation</a:t>
            </a:r>
            <a:r>
              <a:rPr lang="en" sz="1200" b="0" i="0" u="none" strike="noStrike" cap="none">
                <a:solidFill>
                  <a:schemeClr val="dk2"/>
                </a:solidFill>
                <a:latin typeface="Calibri"/>
                <a:ea typeface="Calibri"/>
                <a:cs typeface="Calibri"/>
                <a:sym typeface="Calibri"/>
              </a:rPr>
              <a:t> from documented test administration procedures</a:t>
            </a:r>
            <a:endParaRPr sz="1200" b="0" i="0" u="none" strike="noStrike" cap="none">
              <a:solidFill>
                <a:schemeClr val="dk2"/>
              </a:solidFill>
              <a:latin typeface="Calibri"/>
              <a:ea typeface="Calibri"/>
              <a:cs typeface="Calibri"/>
              <a:sym typeface="Calibri"/>
            </a:endParaRPr>
          </a:p>
        </p:txBody>
      </p:sp>
      <p:sp>
        <p:nvSpPr>
          <p:cNvPr id="1019" name="Google Shape;1019;p126"/>
          <p:cNvSpPr txBox="1"/>
          <p:nvPr/>
        </p:nvSpPr>
        <p:spPr>
          <a:xfrm>
            <a:off x="3033750" y="1207275"/>
            <a:ext cx="2447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latin typeface="Calibri"/>
                <a:ea typeface="Calibri"/>
                <a:cs typeface="Calibri"/>
                <a:sym typeface="Calibri"/>
              </a:rPr>
              <a:t>TEST IRREGULARITY</a:t>
            </a:r>
            <a:endParaRPr sz="16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27"/>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Irregularities </a:t>
            </a:r>
            <a:endParaRPr/>
          </a:p>
        </p:txBody>
      </p:sp>
      <p:sp>
        <p:nvSpPr>
          <p:cNvPr id="1025" name="Google Shape;1025;p127"/>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53</a:t>
            </a:fld>
            <a:endParaRPr sz="1300">
              <a:solidFill>
                <a:schemeClr val="dk2"/>
              </a:solidFill>
              <a:latin typeface="Calibri"/>
              <a:ea typeface="Calibri"/>
              <a:cs typeface="Calibri"/>
              <a:sym typeface="Calibri"/>
            </a:endParaRPr>
          </a:p>
        </p:txBody>
      </p:sp>
      <p:pic>
        <p:nvPicPr>
          <p:cNvPr id="1026" name="Google Shape;1026;p127"/>
          <p:cNvPicPr preferRelativeResize="0"/>
          <p:nvPr/>
        </p:nvPicPr>
        <p:blipFill>
          <a:blip r:embed="rId3">
            <a:alphaModFix/>
          </a:blip>
          <a:stretch>
            <a:fillRect/>
          </a:stretch>
        </p:blipFill>
        <p:spPr>
          <a:xfrm>
            <a:off x="5200650" y="1540700"/>
            <a:ext cx="2905125" cy="31559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pic>
        <p:nvPicPr>
          <p:cNvPr id="1027" name="Google Shape;1027;p127"/>
          <p:cNvPicPr preferRelativeResize="0"/>
          <p:nvPr/>
        </p:nvPicPr>
        <p:blipFill rotWithShape="1">
          <a:blip r:embed="rId4">
            <a:alphaModFix/>
          </a:blip>
          <a:srcRect r="5775"/>
          <a:stretch/>
        </p:blipFill>
        <p:spPr>
          <a:xfrm>
            <a:off x="4724425" y="1190625"/>
            <a:ext cx="3381351" cy="350075"/>
          </a:xfrm>
          <a:prstGeom prst="rect">
            <a:avLst/>
          </a:prstGeom>
          <a:noFill/>
          <a:ln w="9525" cap="flat" cmpd="sng">
            <a:solidFill>
              <a:srgbClr val="898989"/>
            </a:solidFill>
            <a:prstDash val="solid"/>
            <a:round/>
            <a:headEnd type="none" w="sm" len="sm"/>
            <a:tailEnd type="none" w="sm" len="sm"/>
          </a:ln>
        </p:spPr>
      </p:pic>
      <p:sp>
        <p:nvSpPr>
          <p:cNvPr id="1028" name="Google Shape;1028;p127"/>
          <p:cNvSpPr txBox="1"/>
          <p:nvPr/>
        </p:nvSpPr>
        <p:spPr>
          <a:xfrm>
            <a:off x="390525" y="1540700"/>
            <a:ext cx="4581600" cy="3140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Calibri"/>
              <a:buChar char="●"/>
            </a:pPr>
            <a:r>
              <a:rPr lang="en" sz="1600">
                <a:latin typeface="Calibri"/>
                <a:ea typeface="Calibri"/>
                <a:cs typeface="Calibri"/>
                <a:sym typeface="Calibri"/>
              </a:rPr>
              <a:t>All irregularities should be reported through the DTC portal</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The Testing Irregularities Supplemental Resource is available to help determine if an action qualifies as a reportable irregularity</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The Assessment Bureau will make the final determination if an irregularity warrants a testing invalidation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Testing irregularities that occur during interim assessments/progress monitoring can be handled locally and do not have to be reported the Assessment Bureau</a:t>
            </a:r>
            <a:endParaRPr sz="16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28"/>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Irregularities </a:t>
            </a:r>
            <a:endParaRPr/>
          </a:p>
        </p:txBody>
      </p:sp>
      <p:sp>
        <p:nvSpPr>
          <p:cNvPr id="1034" name="Google Shape;1034;p128"/>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54</a:t>
            </a:fld>
            <a:endParaRPr sz="1300">
              <a:solidFill>
                <a:schemeClr val="dk2"/>
              </a:solidFill>
              <a:latin typeface="Calibri"/>
              <a:ea typeface="Calibri"/>
              <a:cs typeface="Calibri"/>
              <a:sym typeface="Calibri"/>
            </a:endParaRPr>
          </a:p>
        </p:txBody>
      </p:sp>
      <p:sp>
        <p:nvSpPr>
          <p:cNvPr id="1035" name="Google Shape;1035;p128"/>
          <p:cNvSpPr txBox="1"/>
          <p:nvPr/>
        </p:nvSpPr>
        <p:spPr>
          <a:xfrm>
            <a:off x="390525" y="1397825"/>
            <a:ext cx="7810500" cy="3355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Font typeface="Calibri"/>
              <a:buChar char="●"/>
            </a:pPr>
            <a:r>
              <a:rPr lang="en" sz="1600">
                <a:solidFill>
                  <a:schemeClr val="dk2"/>
                </a:solidFill>
                <a:latin typeface="Calibri"/>
                <a:ea typeface="Calibri"/>
                <a:cs typeface="Calibri"/>
                <a:sym typeface="Calibri"/>
              </a:rPr>
              <a:t>DTCs are expected to investigate and report the circumstances behind an irregularity and provide a recommendation about the decision to invalidate a test</a:t>
            </a:r>
            <a:endParaRPr sz="1600">
              <a:solidFill>
                <a:schemeClr val="dk2"/>
              </a:solidFill>
              <a:latin typeface="Calibri"/>
              <a:ea typeface="Calibri"/>
              <a:cs typeface="Calibri"/>
              <a:sym typeface="Calibri"/>
            </a:endParaRPr>
          </a:p>
          <a:p>
            <a:pPr marL="457200" lvl="0" indent="-330200" algn="l" rtl="0">
              <a:spcBef>
                <a:spcPts val="0"/>
              </a:spcBef>
              <a:spcAft>
                <a:spcPts val="0"/>
              </a:spcAft>
              <a:buClr>
                <a:schemeClr val="dk2"/>
              </a:buClr>
              <a:buSzPts val="1600"/>
              <a:buFont typeface="Calibri"/>
              <a:buChar char="●"/>
            </a:pPr>
            <a:r>
              <a:rPr lang="en" sz="1600">
                <a:solidFill>
                  <a:schemeClr val="dk2"/>
                </a:solidFill>
                <a:latin typeface="Calibri"/>
                <a:ea typeface="Calibri"/>
                <a:cs typeface="Calibri"/>
                <a:sym typeface="Calibri"/>
              </a:rPr>
              <a:t>If the investigation reveals wrongdoing by a TA, the DTC can recommend that the PED legal team complete a licensure investigation</a:t>
            </a:r>
            <a:endParaRPr sz="1600">
              <a:solidFill>
                <a:schemeClr val="dk2"/>
              </a:solidFill>
              <a:latin typeface="Calibri"/>
              <a:ea typeface="Calibri"/>
              <a:cs typeface="Calibri"/>
              <a:sym typeface="Calibri"/>
            </a:endParaRPr>
          </a:p>
          <a:p>
            <a:pPr marL="1371600" lvl="1" indent="-330200" algn="l" rtl="0">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using actual test questions to prepare students for the tests </a:t>
            </a:r>
            <a:endParaRPr sz="1500">
              <a:solidFill>
                <a:schemeClr val="dk2"/>
              </a:solidFill>
              <a:latin typeface="Calibri"/>
              <a:ea typeface="Calibri"/>
              <a:cs typeface="Calibri"/>
              <a:sym typeface="Calibri"/>
            </a:endParaRPr>
          </a:p>
          <a:p>
            <a:pPr marL="1371600" lvl="1" indent="-330200" algn="l" rtl="0">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erasing students’ wrong answers and filling in the correct answers </a:t>
            </a:r>
            <a:endParaRPr sz="1500">
              <a:solidFill>
                <a:schemeClr val="dk2"/>
              </a:solidFill>
              <a:latin typeface="Calibri"/>
              <a:ea typeface="Calibri"/>
              <a:cs typeface="Calibri"/>
              <a:sym typeface="Calibri"/>
            </a:endParaRPr>
          </a:p>
          <a:p>
            <a:pPr marL="1371600" lvl="1" indent="-330200" algn="l" rtl="0">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indicating the correct answers to students during testing </a:t>
            </a:r>
            <a:endParaRPr sz="1500">
              <a:solidFill>
                <a:schemeClr val="dk2"/>
              </a:solidFill>
              <a:latin typeface="Calibri"/>
              <a:ea typeface="Calibri"/>
              <a:cs typeface="Calibri"/>
              <a:sym typeface="Calibri"/>
            </a:endParaRPr>
          </a:p>
          <a:p>
            <a:pPr marL="1371600" lvl="1" indent="-330200" algn="l" rtl="0">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allowing students to change answers after giving them the correct answers </a:t>
            </a:r>
            <a:endParaRPr sz="1500">
              <a:solidFill>
                <a:schemeClr val="dk2"/>
              </a:solidFill>
              <a:latin typeface="Calibri"/>
              <a:ea typeface="Calibri"/>
              <a:cs typeface="Calibri"/>
              <a:sym typeface="Calibri"/>
            </a:endParaRPr>
          </a:p>
          <a:p>
            <a:pPr marL="1371600" lvl="1" indent="-330200" algn="l" rtl="0">
              <a:spcBef>
                <a:spcPts val="0"/>
              </a:spcBef>
              <a:spcAft>
                <a:spcPts val="0"/>
              </a:spcAft>
              <a:buClr>
                <a:schemeClr val="dk2"/>
              </a:buClr>
              <a:buSzPts val="1600"/>
              <a:buFont typeface="Calibri"/>
              <a:buChar char="○"/>
            </a:pPr>
            <a:r>
              <a:rPr lang="en" sz="1800">
                <a:solidFill>
                  <a:schemeClr val="dk2"/>
                </a:solidFill>
                <a:latin typeface="Calibri"/>
                <a:ea typeface="Calibri"/>
                <a:cs typeface="Calibri"/>
                <a:sym typeface="Calibri"/>
              </a:rPr>
              <a:t>allowing students to discuss answers with each other </a:t>
            </a:r>
            <a:endParaRPr sz="1800">
              <a:solidFill>
                <a:schemeClr val="dk2"/>
              </a:solidFill>
              <a:latin typeface="Calibri"/>
              <a:ea typeface="Calibri"/>
              <a:cs typeface="Calibri"/>
              <a:sym typeface="Calibri"/>
            </a:endParaRPr>
          </a:p>
          <a:p>
            <a:pPr marL="1371600" lvl="1" indent="-342900" algn="l" rtl="0">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Using accommodations inappropriately</a:t>
            </a:r>
            <a:endParaRPr sz="1800">
              <a:solidFill>
                <a:schemeClr val="dk2"/>
              </a:solidFill>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29"/>
          <p:cNvSpPr txBox="1">
            <a:spLocks noGrp="1"/>
          </p:cNvSpPr>
          <p:nvPr>
            <p:ph type="ctrTitle"/>
          </p:nvPr>
        </p:nvSpPr>
        <p:spPr>
          <a:xfrm>
            <a:off x="3160089" y="854152"/>
            <a:ext cx="4800600" cy="15282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300"/>
              <a:t>2021-2022 </a:t>
            </a:r>
            <a:br>
              <a:rPr lang="en" sz="3300"/>
            </a:br>
            <a:r>
              <a:rPr lang="en" sz="3300"/>
              <a:t>NM MSSA Achievement Data </a:t>
            </a:r>
            <a:endParaRPr/>
          </a:p>
        </p:txBody>
      </p:sp>
      <p:sp>
        <p:nvSpPr>
          <p:cNvPr id="1042" name="Google Shape;1042;p129"/>
          <p:cNvSpPr txBox="1">
            <a:spLocks noGrp="1"/>
          </p:cNvSpPr>
          <p:nvPr>
            <p:ph type="subTitle" idx="1"/>
          </p:nvPr>
        </p:nvSpPr>
        <p:spPr>
          <a:xfrm>
            <a:off x="3399374" y="3456848"/>
            <a:ext cx="2373000" cy="1241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800"/>
              <a:buNone/>
            </a:pPr>
            <a:r>
              <a:rPr lang="en" b="1"/>
              <a:t>Greg Howell</a:t>
            </a:r>
            <a:endParaRPr/>
          </a:p>
          <a:p>
            <a:pPr marL="0" lvl="0" indent="0" algn="l" rtl="0">
              <a:lnSpc>
                <a:spcPct val="90000"/>
              </a:lnSpc>
              <a:spcBef>
                <a:spcPts val="800"/>
              </a:spcBef>
              <a:spcAft>
                <a:spcPts val="0"/>
              </a:spcAft>
              <a:buSzPts val="1400"/>
              <a:buNone/>
            </a:pPr>
            <a:r>
              <a:rPr lang="en" sz="1400"/>
              <a:t>Director Mountain Region</a:t>
            </a:r>
            <a:endParaRPr/>
          </a:p>
        </p:txBody>
      </p:sp>
      <p:sp>
        <p:nvSpPr>
          <p:cNvPr id="1043" name="Google Shape;1043;p129"/>
          <p:cNvSpPr/>
          <p:nvPr/>
        </p:nvSpPr>
        <p:spPr>
          <a:xfrm>
            <a:off x="-2290762" y="0"/>
            <a:ext cx="5175600" cy="5143500"/>
          </a:xfrm>
          <a:prstGeom prst="ellipse">
            <a:avLst/>
          </a:prstGeom>
          <a:solidFill>
            <a:schemeClr val="lt1"/>
          </a:solidFill>
          <a:ln w="571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1044" name="Google Shape;1044;p129"/>
          <p:cNvPicPr preferRelativeResize="0"/>
          <p:nvPr/>
        </p:nvPicPr>
        <p:blipFill rotWithShape="1">
          <a:blip r:embed="rId3">
            <a:alphaModFix/>
          </a:blip>
          <a:srcRect/>
          <a:stretch/>
        </p:blipFill>
        <p:spPr>
          <a:xfrm>
            <a:off x="3501980" y="4077759"/>
            <a:ext cx="1546622" cy="342900"/>
          </a:xfrm>
          <a:prstGeom prst="rect">
            <a:avLst/>
          </a:prstGeom>
          <a:noFill/>
          <a:ln>
            <a:noFill/>
          </a:ln>
        </p:spPr>
      </p:pic>
      <p:pic>
        <p:nvPicPr>
          <p:cNvPr id="1045" name="Google Shape;1045;p129"/>
          <p:cNvPicPr preferRelativeResize="0"/>
          <p:nvPr/>
        </p:nvPicPr>
        <p:blipFill rotWithShape="1">
          <a:blip r:embed="rId4">
            <a:alphaModFix/>
          </a:blip>
          <a:srcRect/>
          <a:stretch/>
        </p:blipFill>
        <p:spPr>
          <a:xfrm>
            <a:off x="-2245519" y="0"/>
            <a:ext cx="5143499" cy="5143499"/>
          </a:xfrm>
          <a:prstGeom prst="rect">
            <a:avLst/>
          </a:prstGeom>
          <a:noFill/>
          <a:ln>
            <a:noFill/>
          </a:ln>
        </p:spPr>
      </p:pic>
      <p:sp>
        <p:nvSpPr>
          <p:cNvPr id="1046" name="Google Shape;1046;p129"/>
          <p:cNvSpPr txBox="1"/>
          <p:nvPr/>
        </p:nvSpPr>
        <p:spPr>
          <a:xfrm>
            <a:off x="1538539" y="4890119"/>
            <a:ext cx="902100" cy="2847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FFFFF"/>
              </a:buClr>
              <a:buSzPts val="700"/>
              <a:buFont typeface="Arial"/>
              <a:buNone/>
            </a:pPr>
            <a:r>
              <a:rPr lang="en" sz="700" b="0" i="0" u="none" strike="noStrike" cap="none">
                <a:solidFill>
                  <a:srgbClr val="FFFFFF"/>
                </a:solidFill>
                <a:latin typeface="Arial"/>
                <a:ea typeface="Arial"/>
                <a:cs typeface="Arial"/>
                <a:sym typeface="Arial"/>
              </a:rPr>
              <a:t>© 2020 Cognia, Inc</a:t>
            </a:r>
            <a:r>
              <a:rPr lang="en" sz="700" b="0" i="0" u="none" strike="noStrike" cap="none">
                <a:solidFill>
                  <a:srgbClr val="FFFFFF"/>
                </a:solidFill>
                <a:latin typeface="Calibri"/>
                <a:ea typeface="Calibri"/>
                <a:cs typeface="Calibri"/>
                <a:sym typeface="Calibri"/>
              </a:rPr>
              <a:t>.</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30"/>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‘21-’22 Mathematics Achievement Summary</a:t>
            </a:r>
            <a:endParaRPr/>
          </a:p>
        </p:txBody>
      </p:sp>
      <p:graphicFrame>
        <p:nvGraphicFramePr>
          <p:cNvPr id="1053" name="Google Shape;1053;p130"/>
          <p:cNvGraphicFramePr/>
          <p:nvPr/>
        </p:nvGraphicFramePr>
        <p:xfrm>
          <a:off x="1143000" y="1505753"/>
          <a:ext cx="3000000" cy="3000000"/>
        </p:xfrm>
        <a:graphic>
          <a:graphicData uri="http://schemas.openxmlformats.org/drawingml/2006/table">
            <a:tbl>
              <a:tblPr firstRow="1" bandRow="1">
                <a:noFill/>
                <a:tableStyleId>{6722E234-E297-4A04-A265-92AC73B11691}</a:tableStyleId>
              </a:tblPr>
              <a:tblGrid>
                <a:gridCol w="1151825">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961850">
                  <a:extLst>
                    <a:ext uri="{9D8B030D-6E8A-4147-A177-3AD203B41FA5}">
                      <a16:colId xmlns:a16="http://schemas.microsoft.com/office/drawing/2014/main" val="20002"/>
                    </a:ext>
                  </a:extLst>
                </a:gridCol>
                <a:gridCol w="979700">
                  <a:extLst>
                    <a:ext uri="{9D8B030D-6E8A-4147-A177-3AD203B41FA5}">
                      <a16:colId xmlns:a16="http://schemas.microsoft.com/office/drawing/2014/main" val="20003"/>
                    </a:ext>
                  </a:extLst>
                </a:gridCol>
                <a:gridCol w="979700">
                  <a:extLst>
                    <a:ext uri="{9D8B030D-6E8A-4147-A177-3AD203B41FA5}">
                      <a16:colId xmlns:a16="http://schemas.microsoft.com/office/drawing/2014/main" val="20004"/>
                    </a:ext>
                  </a:extLst>
                </a:gridCol>
                <a:gridCol w="979700">
                  <a:extLst>
                    <a:ext uri="{9D8B030D-6E8A-4147-A177-3AD203B41FA5}">
                      <a16:colId xmlns:a16="http://schemas.microsoft.com/office/drawing/2014/main" val="20005"/>
                    </a:ext>
                  </a:extLst>
                </a:gridCol>
                <a:gridCol w="979700">
                  <a:extLst>
                    <a:ext uri="{9D8B030D-6E8A-4147-A177-3AD203B41FA5}">
                      <a16:colId xmlns:a16="http://schemas.microsoft.com/office/drawing/2014/main" val="20006"/>
                    </a:ext>
                  </a:extLst>
                </a:gridCol>
              </a:tblGrid>
              <a:tr h="42952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3</a:t>
                      </a:r>
                      <a:r>
                        <a:rPr lang="en" sz="1400" baseline="30000"/>
                        <a:t>rd</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4</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5</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6</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7</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8</a:t>
                      </a:r>
                      <a:r>
                        <a:rPr lang="en" sz="1400" baseline="30000"/>
                        <a:t>th</a:t>
                      </a:r>
                      <a:r>
                        <a:rPr lang="en" sz="1400"/>
                        <a:t> Grade</a:t>
                      </a:r>
                      <a:endParaRPr sz="1100"/>
                    </a:p>
                  </a:txBody>
                  <a:tcPr marL="68600" marR="68600" marT="34300" marB="34300"/>
                </a:tc>
                <a:extLst>
                  <a:ext uri="{0D108BD9-81ED-4DB2-BD59-A6C34878D82A}">
                    <a16:rowId xmlns:a16="http://schemas.microsoft.com/office/drawing/2014/main" val="10000"/>
                  </a:ext>
                </a:extLst>
              </a:tr>
              <a:tr h="266700">
                <a:tc>
                  <a:txBody>
                    <a:bodyPr/>
                    <a:lstStyle/>
                    <a:p>
                      <a:pPr marL="0" marR="0" lvl="0" indent="0" algn="ctr" rtl="0">
                        <a:spcBef>
                          <a:spcPts val="0"/>
                        </a:spcBef>
                        <a:spcAft>
                          <a:spcPts val="0"/>
                        </a:spcAft>
                        <a:buNone/>
                      </a:pPr>
                      <a:r>
                        <a:rPr lang="en" sz="1500"/>
                        <a:t>Novice</a:t>
                      </a:r>
                      <a:endParaRPr sz="1100"/>
                    </a:p>
                  </a:txBody>
                  <a:tcPr marL="68600" marR="68600" marT="34300" marB="34300" anchor="ctr"/>
                </a:tc>
                <a:tc>
                  <a:txBody>
                    <a:bodyPr/>
                    <a:lstStyle/>
                    <a:p>
                      <a:pPr marL="0" marR="0" lvl="0" indent="0" algn="ctr" rtl="0">
                        <a:spcBef>
                          <a:spcPts val="0"/>
                        </a:spcBef>
                        <a:spcAft>
                          <a:spcPts val="0"/>
                        </a:spcAft>
                        <a:buNone/>
                      </a:pPr>
                      <a:r>
                        <a:rPr lang="en" sz="2100" b="1"/>
                        <a:t>46%</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48%</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44%</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41%</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49%</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38%</a:t>
                      </a:r>
                      <a:endParaRPr sz="1100"/>
                    </a:p>
                  </a:txBody>
                  <a:tcPr marL="68600" marR="68600" marT="34300" marB="34300" anchor="ctr">
                    <a:solidFill>
                      <a:srgbClr val="FFB9B7"/>
                    </a:solidFill>
                  </a:tcPr>
                </a:tc>
                <a:extLst>
                  <a:ext uri="{0D108BD9-81ED-4DB2-BD59-A6C34878D82A}">
                    <a16:rowId xmlns:a16="http://schemas.microsoft.com/office/drawing/2014/main" val="10001"/>
                  </a:ext>
                </a:extLst>
              </a:tr>
              <a:tr h="614225">
                <a:tc>
                  <a:txBody>
                    <a:bodyPr/>
                    <a:lstStyle/>
                    <a:p>
                      <a:pPr marL="0" marR="0" lvl="0" indent="0" algn="ctr" rtl="0">
                        <a:spcBef>
                          <a:spcPts val="0"/>
                        </a:spcBef>
                        <a:spcAft>
                          <a:spcPts val="0"/>
                        </a:spcAft>
                        <a:buNone/>
                      </a:pPr>
                      <a:r>
                        <a:rPr lang="en" sz="1500"/>
                        <a:t>Near Proficiency</a:t>
                      </a:r>
                      <a:endParaRPr sz="1100"/>
                    </a:p>
                  </a:txBody>
                  <a:tcPr marL="68600" marR="68600" marT="34300" marB="34300" anchor="ctr"/>
                </a:tc>
                <a:tc>
                  <a:txBody>
                    <a:bodyPr/>
                    <a:lstStyle/>
                    <a:p>
                      <a:pPr marL="0" marR="0" lvl="0" indent="0" algn="ctr" rtl="0">
                        <a:spcBef>
                          <a:spcPts val="0"/>
                        </a:spcBef>
                        <a:spcAft>
                          <a:spcPts val="0"/>
                        </a:spcAft>
                        <a:buNone/>
                      </a:pPr>
                      <a:r>
                        <a:rPr lang="en" sz="2100" b="1"/>
                        <a:t>31%</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27%</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25%</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26%</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26%</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42%</a:t>
                      </a:r>
                      <a:endParaRPr sz="1100"/>
                    </a:p>
                  </a:txBody>
                  <a:tcPr marL="68600" marR="68600" marT="34300" marB="34300" anchor="ctr">
                    <a:solidFill>
                      <a:srgbClr val="FDF2CD"/>
                    </a:solidFill>
                  </a:tcPr>
                </a:tc>
                <a:extLst>
                  <a:ext uri="{0D108BD9-81ED-4DB2-BD59-A6C34878D82A}">
                    <a16:rowId xmlns:a16="http://schemas.microsoft.com/office/drawing/2014/main" val="10002"/>
                  </a:ext>
                </a:extLst>
              </a:tr>
              <a:tr h="614225">
                <a:tc>
                  <a:txBody>
                    <a:bodyPr/>
                    <a:lstStyle/>
                    <a:p>
                      <a:pPr marL="0" marR="0" lvl="0" indent="0" algn="ctr" rtl="0">
                        <a:spcBef>
                          <a:spcPts val="0"/>
                        </a:spcBef>
                        <a:spcAft>
                          <a:spcPts val="0"/>
                        </a:spcAft>
                        <a:buNone/>
                      </a:pPr>
                      <a:r>
                        <a:rPr lang="en" sz="1500"/>
                        <a:t>Proficient</a:t>
                      </a:r>
                      <a:endParaRPr sz="1100"/>
                    </a:p>
                  </a:txBody>
                  <a:tcPr marL="68600" marR="68600" marT="34300" marB="34300" anchor="ctr"/>
                </a:tc>
                <a:tc>
                  <a:txBody>
                    <a:bodyPr/>
                    <a:lstStyle/>
                    <a:p>
                      <a:pPr marL="0" marR="0" lvl="0" indent="0" algn="ctr" rtl="0">
                        <a:spcBef>
                          <a:spcPts val="0"/>
                        </a:spcBef>
                        <a:spcAft>
                          <a:spcPts val="0"/>
                        </a:spcAft>
                        <a:buNone/>
                      </a:pPr>
                      <a:r>
                        <a:rPr lang="en" sz="2100" b="1"/>
                        <a:t>19%</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20%</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21%</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26%</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14%</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17%</a:t>
                      </a:r>
                      <a:endParaRPr sz="1100"/>
                    </a:p>
                  </a:txBody>
                  <a:tcPr marL="68600" marR="68600" marT="34300" marB="34300" anchor="ctr">
                    <a:solidFill>
                      <a:srgbClr val="87D384"/>
                    </a:solidFill>
                  </a:tcPr>
                </a:tc>
                <a:extLst>
                  <a:ext uri="{0D108BD9-81ED-4DB2-BD59-A6C34878D82A}">
                    <a16:rowId xmlns:a16="http://schemas.microsoft.com/office/drawing/2014/main" val="10003"/>
                  </a:ext>
                </a:extLst>
              </a:tr>
              <a:tr h="481900">
                <a:tc>
                  <a:txBody>
                    <a:bodyPr/>
                    <a:lstStyle/>
                    <a:p>
                      <a:pPr marL="0" marR="0" lvl="0" indent="0" algn="ctr" rtl="0">
                        <a:spcBef>
                          <a:spcPts val="0"/>
                        </a:spcBef>
                        <a:spcAft>
                          <a:spcPts val="0"/>
                        </a:spcAft>
                        <a:buNone/>
                      </a:pPr>
                      <a:r>
                        <a:rPr lang="en" sz="1500"/>
                        <a:t>Advanced</a:t>
                      </a:r>
                      <a:endParaRPr sz="1100"/>
                    </a:p>
                  </a:txBody>
                  <a:tcPr marL="68600" marR="68600" marT="34300" marB="34300" anchor="ctr"/>
                </a:tc>
                <a:tc>
                  <a:txBody>
                    <a:bodyPr/>
                    <a:lstStyle/>
                    <a:p>
                      <a:pPr marL="0" marR="0" lvl="0" indent="0" algn="ctr" rtl="0">
                        <a:spcBef>
                          <a:spcPts val="0"/>
                        </a:spcBef>
                        <a:spcAft>
                          <a:spcPts val="0"/>
                        </a:spcAft>
                        <a:buNone/>
                      </a:pPr>
                      <a:r>
                        <a:rPr lang="en" sz="2100" b="1"/>
                        <a:t>4%</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5%</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10%</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7%</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11%</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2%</a:t>
                      </a:r>
                      <a:endParaRPr sz="1100"/>
                    </a:p>
                  </a:txBody>
                  <a:tcPr marL="68600" marR="68600" marT="34300" marB="34300" anchor="ctr">
                    <a:solidFill>
                      <a:srgbClr val="00B0F0"/>
                    </a:solidFill>
                  </a:tcPr>
                </a:tc>
                <a:extLst>
                  <a:ext uri="{0D108BD9-81ED-4DB2-BD59-A6C34878D82A}">
                    <a16:rowId xmlns:a16="http://schemas.microsoft.com/office/drawing/2014/main" val="10004"/>
                  </a:ext>
                </a:extLst>
              </a:tr>
            </a:tbl>
          </a:graphicData>
        </a:graphic>
      </p:graphicFrame>
      <p:sp>
        <p:nvSpPr>
          <p:cNvPr id="1054" name="Google Shape;1054;p130"/>
          <p:cNvSpPr txBox="1"/>
          <p:nvPr/>
        </p:nvSpPr>
        <p:spPr>
          <a:xfrm>
            <a:off x="7483050" y="4609075"/>
            <a:ext cx="15075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31"/>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‘21-’22 Language Arts Achievement Summary</a:t>
            </a:r>
            <a:endParaRPr/>
          </a:p>
        </p:txBody>
      </p:sp>
      <p:graphicFrame>
        <p:nvGraphicFramePr>
          <p:cNvPr id="1061" name="Google Shape;1061;p131"/>
          <p:cNvGraphicFramePr/>
          <p:nvPr/>
        </p:nvGraphicFramePr>
        <p:xfrm>
          <a:off x="1143000" y="1505753"/>
          <a:ext cx="3000000" cy="3000000"/>
        </p:xfrm>
        <a:graphic>
          <a:graphicData uri="http://schemas.openxmlformats.org/drawingml/2006/table">
            <a:tbl>
              <a:tblPr firstRow="1" bandRow="1">
                <a:noFill/>
                <a:tableStyleId>{6722E234-E297-4A04-A265-92AC73B11691}</a:tableStyleId>
              </a:tblPr>
              <a:tblGrid>
                <a:gridCol w="1151825">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961850">
                  <a:extLst>
                    <a:ext uri="{9D8B030D-6E8A-4147-A177-3AD203B41FA5}">
                      <a16:colId xmlns:a16="http://schemas.microsoft.com/office/drawing/2014/main" val="20002"/>
                    </a:ext>
                  </a:extLst>
                </a:gridCol>
                <a:gridCol w="979700">
                  <a:extLst>
                    <a:ext uri="{9D8B030D-6E8A-4147-A177-3AD203B41FA5}">
                      <a16:colId xmlns:a16="http://schemas.microsoft.com/office/drawing/2014/main" val="20003"/>
                    </a:ext>
                  </a:extLst>
                </a:gridCol>
                <a:gridCol w="979700">
                  <a:extLst>
                    <a:ext uri="{9D8B030D-6E8A-4147-A177-3AD203B41FA5}">
                      <a16:colId xmlns:a16="http://schemas.microsoft.com/office/drawing/2014/main" val="20004"/>
                    </a:ext>
                  </a:extLst>
                </a:gridCol>
                <a:gridCol w="979700">
                  <a:extLst>
                    <a:ext uri="{9D8B030D-6E8A-4147-A177-3AD203B41FA5}">
                      <a16:colId xmlns:a16="http://schemas.microsoft.com/office/drawing/2014/main" val="20005"/>
                    </a:ext>
                  </a:extLst>
                </a:gridCol>
                <a:gridCol w="979700">
                  <a:extLst>
                    <a:ext uri="{9D8B030D-6E8A-4147-A177-3AD203B41FA5}">
                      <a16:colId xmlns:a16="http://schemas.microsoft.com/office/drawing/2014/main" val="20006"/>
                    </a:ext>
                  </a:extLst>
                </a:gridCol>
              </a:tblGrid>
              <a:tr h="42952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3</a:t>
                      </a:r>
                      <a:r>
                        <a:rPr lang="en" sz="1400" baseline="30000"/>
                        <a:t>rd</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4</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5</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6</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7</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8</a:t>
                      </a:r>
                      <a:r>
                        <a:rPr lang="en" sz="1400" baseline="30000"/>
                        <a:t>th</a:t>
                      </a:r>
                      <a:r>
                        <a:rPr lang="en" sz="1400"/>
                        <a:t> Grade</a:t>
                      </a:r>
                      <a:endParaRPr sz="1100"/>
                    </a:p>
                  </a:txBody>
                  <a:tcPr marL="68600" marR="68600" marT="34300" marB="34300"/>
                </a:tc>
                <a:extLst>
                  <a:ext uri="{0D108BD9-81ED-4DB2-BD59-A6C34878D82A}">
                    <a16:rowId xmlns:a16="http://schemas.microsoft.com/office/drawing/2014/main" val="10000"/>
                  </a:ext>
                </a:extLst>
              </a:tr>
              <a:tr h="266700">
                <a:tc>
                  <a:txBody>
                    <a:bodyPr/>
                    <a:lstStyle/>
                    <a:p>
                      <a:pPr marL="0" marR="0" lvl="0" indent="0" algn="ctr" rtl="0">
                        <a:spcBef>
                          <a:spcPts val="0"/>
                        </a:spcBef>
                        <a:spcAft>
                          <a:spcPts val="0"/>
                        </a:spcAft>
                        <a:buNone/>
                      </a:pPr>
                      <a:r>
                        <a:rPr lang="en" sz="1500"/>
                        <a:t>Novice</a:t>
                      </a:r>
                      <a:endParaRPr sz="1100"/>
                    </a:p>
                  </a:txBody>
                  <a:tcPr marL="68600" marR="68600" marT="34300" marB="34300" anchor="ctr"/>
                </a:tc>
                <a:tc>
                  <a:txBody>
                    <a:bodyPr/>
                    <a:lstStyle/>
                    <a:p>
                      <a:pPr marL="0" marR="0" lvl="0" indent="0" algn="ctr" rtl="0">
                        <a:spcBef>
                          <a:spcPts val="0"/>
                        </a:spcBef>
                        <a:spcAft>
                          <a:spcPts val="0"/>
                        </a:spcAft>
                        <a:buNone/>
                      </a:pPr>
                      <a:r>
                        <a:rPr lang="en" sz="2100" b="1"/>
                        <a:t>27%</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30%</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34%</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22%</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20%</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33%</a:t>
                      </a:r>
                      <a:endParaRPr sz="1100"/>
                    </a:p>
                  </a:txBody>
                  <a:tcPr marL="68600" marR="68600" marT="34300" marB="34300" anchor="ctr">
                    <a:solidFill>
                      <a:srgbClr val="FFB9B7"/>
                    </a:solidFill>
                  </a:tcPr>
                </a:tc>
                <a:extLst>
                  <a:ext uri="{0D108BD9-81ED-4DB2-BD59-A6C34878D82A}">
                    <a16:rowId xmlns:a16="http://schemas.microsoft.com/office/drawing/2014/main" val="10001"/>
                  </a:ext>
                </a:extLst>
              </a:tr>
              <a:tr h="614225">
                <a:tc>
                  <a:txBody>
                    <a:bodyPr/>
                    <a:lstStyle/>
                    <a:p>
                      <a:pPr marL="0" marR="0" lvl="0" indent="0" algn="ctr" rtl="0">
                        <a:spcBef>
                          <a:spcPts val="0"/>
                        </a:spcBef>
                        <a:spcAft>
                          <a:spcPts val="0"/>
                        </a:spcAft>
                        <a:buNone/>
                      </a:pPr>
                      <a:r>
                        <a:rPr lang="en" sz="1500"/>
                        <a:t>Near Proficiency</a:t>
                      </a:r>
                      <a:endParaRPr sz="1100"/>
                    </a:p>
                  </a:txBody>
                  <a:tcPr marL="68600" marR="68600" marT="34300" marB="34300" anchor="ctr"/>
                </a:tc>
                <a:tc>
                  <a:txBody>
                    <a:bodyPr/>
                    <a:lstStyle/>
                    <a:p>
                      <a:pPr marL="0" marR="0" lvl="0" indent="0" algn="ctr" rtl="0">
                        <a:spcBef>
                          <a:spcPts val="0"/>
                        </a:spcBef>
                        <a:spcAft>
                          <a:spcPts val="0"/>
                        </a:spcAft>
                        <a:buNone/>
                      </a:pPr>
                      <a:r>
                        <a:rPr lang="en" sz="2100" b="1"/>
                        <a:t>42%</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34%</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30%</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45%</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45%</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33%</a:t>
                      </a:r>
                      <a:endParaRPr sz="1100"/>
                    </a:p>
                  </a:txBody>
                  <a:tcPr marL="68600" marR="68600" marT="34300" marB="34300" anchor="ctr">
                    <a:solidFill>
                      <a:srgbClr val="FDF2CD"/>
                    </a:solidFill>
                  </a:tcPr>
                </a:tc>
                <a:extLst>
                  <a:ext uri="{0D108BD9-81ED-4DB2-BD59-A6C34878D82A}">
                    <a16:rowId xmlns:a16="http://schemas.microsoft.com/office/drawing/2014/main" val="10002"/>
                  </a:ext>
                </a:extLst>
              </a:tr>
              <a:tr h="614225">
                <a:tc>
                  <a:txBody>
                    <a:bodyPr/>
                    <a:lstStyle/>
                    <a:p>
                      <a:pPr marL="0" marR="0" lvl="0" indent="0" algn="ctr" rtl="0">
                        <a:spcBef>
                          <a:spcPts val="0"/>
                        </a:spcBef>
                        <a:spcAft>
                          <a:spcPts val="0"/>
                        </a:spcAft>
                        <a:buNone/>
                      </a:pPr>
                      <a:r>
                        <a:rPr lang="en" sz="1500"/>
                        <a:t>Proficient</a:t>
                      </a:r>
                      <a:endParaRPr sz="1100"/>
                    </a:p>
                  </a:txBody>
                  <a:tcPr marL="68600" marR="68600" marT="34300" marB="34300" anchor="ctr"/>
                </a:tc>
                <a:tc>
                  <a:txBody>
                    <a:bodyPr/>
                    <a:lstStyle/>
                    <a:p>
                      <a:pPr marL="0" marR="0" lvl="0" indent="0" algn="ctr" rtl="0">
                        <a:spcBef>
                          <a:spcPts val="0"/>
                        </a:spcBef>
                        <a:spcAft>
                          <a:spcPts val="0"/>
                        </a:spcAft>
                        <a:buNone/>
                      </a:pPr>
                      <a:r>
                        <a:rPr lang="en" sz="2100" b="1"/>
                        <a:t>16%</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22%</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22%</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20%</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21%</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16%</a:t>
                      </a:r>
                      <a:endParaRPr sz="1100"/>
                    </a:p>
                  </a:txBody>
                  <a:tcPr marL="68600" marR="68600" marT="34300" marB="34300" anchor="ctr">
                    <a:solidFill>
                      <a:srgbClr val="87D384"/>
                    </a:solidFill>
                  </a:tcPr>
                </a:tc>
                <a:extLst>
                  <a:ext uri="{0D108BD9-81ED-4DB2-BD59-A6C34878D82A}">
                    <a16:rowId xmlns:a16="http://schemas.microsoft.com/office/drawing/2014/main" val="10003"/>
                  </a:ext>
                </a:extLst>
              </a:tr>
              <a:tr h="481900">
                <a:tc>
                  <a:txBody>
                    <a:bodyPr/>
                    <a:lstStyle/>
                    <a:p>
                      <a:pPr marL="0" marR="0" lvl="0" indent="0" algn="ctr" rtl="0">
                        <a:spcBef>
                          <a:spcPts val="0"/>
                        </a:spcBef>
                        <a:spcAft>
                          <a:spcPts val="0"/>
                        </a:spcAft>
                        <a:buNone/>
                      </a:pPr>
                      <a:r>
                        <a:rPr lang="en" sz="1500"/>
                        <a:t>Advanced</a:t>
                      </a:r>
                      <a:endParaRPr sz="1100"/>
                    </a:p>
                  </a:txBody>
                  <a:tcPr marL="68600" marR="68600" marT="34300" marB="34300" anchor="ctr"/>
                </a:tc>
                <a:tc>
                  <a:txBody>
                    <a:bodyPr/>
                    <a:lstStyle/>
                    <a:p>
                      <a:pPr marL="0" marR="0" lvl="0" indent="0" algn="ctr" rtl="0">
                        <a:spcBef>
                          <a:spcPts val="0"/>
                        </a:spcBef>
                        <a:spcAft>
                          <a:spcPts val="0"/>
                        </a:spcAft>
                        <a:buNone/>
                      </a:pPr>
                      <a:r>
                        <a:rPr lang="en" sz="2100" b="1"/>
                        <a:t>16%</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14%</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14%</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13%</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14%</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17%</a:t>
                      </a:r>
                      <a:endParaRPr sz="1100"/>
                    </a:p>
                  </a:txBody>
                  <a:tcPr marL="68600" marR="68600" marT="34300" marB="34300" anchor="ctr">
                    <a:solidFill>
                      <a:srgbClr val="00B0F0"/>
                    </a:solidFill>
                  </a:tcPr>
                </a:tc>
                <a:extLst>
                  <a:ext uri="{0D108BD9-81ED-4DB2-BD59-A6C34878D82A}">
                    <a16:rowId xmlns:a16="http://schemas.microsoft.com/office/drawing/2014/main" val="10004"/>
                  </a:ext>
                </a:extLst>
              </a:tr>
            </a:tbl>
          </a:graphicData>
        </a:graphic>
      </p:graphicFrame>
      <p:sp>
        <p:nvSpPr>
          <p:cNvPr id="1062" name="Google Shape;1062;p131"/>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32"/>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‘21-’22 Science Achievement Summary</a:t>
            </a:r>
            <a:endParaRPr/>
          </a:p>
        </p:txBody>
      </p:sp>
      <p:graphicFrame>
        <p:nvGraphicFramePr>
          <p:cNvPr id="1069" name="Google Shape;1069;p132"/>
          <p:cNvGraphicFramePr/>
          <p:nvPr/>
        </p:nvGraphicFramePr>
        <p:xfrm>
          <a:off x="1143000" y="1505753"/>
          <a:ext cx="3000000" cy="3000000"/>
        </p:xfrm>
        <a:graphic>
          <a:graphicData uri="http://schemas.openxmlformats.org/drawingml/2006/table">
            <a:tbl>
              <a:tblPr firstRow="1" bandRow="1">
                <a:noFill/>
                <a:tableStyleId>{6722E234-E297-4A04-A265-92AC73B11691}</a:tableStyleId>
              </a:tblPr>
              <a:tblGrid>
                <a:gridCol w="1151825">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961850">
                  <a:extLst>
                    <a:ext uri="{9D8B030D-6E8A-4147-A177-3AD203B41FA5}">
                      <a16:colId xmlns:a16="http://schemas.microsoft.com/office/drawing/2014/main" val="20002"/>
                    </a:ext>
                  </a:extLst>
                </a:gridCol>
                <a:gridCol w="979700">
                  <a:extLst>
                    <a:ext uri="{9D8B030D-6E8A-4147-A177-3AD203B41FA5}">
                      <a16:colId xmlns:a16="http://schemas.microsoft.com/office/drawing/2014/main" val="20003"/>
                    </a:ext>
                  </a:extLst>
                </a:gridCol>
                <a:gridCol w="979700">
                  <a:extLst>
                    <a:ext uri="{9D8B030D-6E8A-4147-A177-3AD203B41FA5}">
                      <a16:colId xmlns:a16="http://schemas.microsoft.com/office/drawing/2014/main" val="20004"/>
                    </a:ext>
                  </a:extLst>
                </a:gridCol>
                <a:gridCol w="979700">
                  <a:extLst>
                    <a:ext uri="{9D8B030D-6E8A-4147-A177-3AD203B41FA5}">
                      <a16:colId xmlns:a16="http://schemas.microsoft.com/office/drawing/2014/main" val="20005"/>
                    </a:ext>
                  </a:extLst>
                </a:gridCol>
                <a:gridCol w="979700">
                  <a:extLst>
                    <a:ext uri="{9D8B030D-6E8A-4147-A177-3AD203B41FA5}">
                      <a16:colId xmlns:a16="http://schemas.microsoft.com/office/drawing/2014/main" val="20006"/>
                    </a:ext>
                  </a:extLst>
                </a:gridCol>
              </a:tblGrid>
              <a:tr h="42952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5</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8</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11</a:t>
                      </a:r>
                      <a:r>
                        <a:rPr lang="en" sz="1400" baseline="30000"/>
                        <a:t>th</a:t>
                      </a:r>
                      <a:r>
                        <a:rPr lang="en" sz="1400"/>
                        <a:t> Grade</a:t>
                      </a:r>
                      <a:endParaRPr sz="11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266700">
                <a:tc>
                  <a:txBody>
                    <a:bodyPr/>
                    <a:lstStyle/>
                    <a:p>
                      <a:pPr marL="0" marR="0" lvl="0" indent="0" algn="ctr" rtl="0">
                        <a:spcBef>
                          <a:spcPts val="0"/>
                        </a:spcBef>
                        <a:spcAft>
                          <a:spcPts val="0"/>
                        </a:spcAft>
                        <a:buNone/>
                      </a:pPr>
                      <a:r>
                        <a:rPr lang="en" sz="1500"/>
                        <a:t>Novice</a:t>
                      </a:r>
                      <a:endParaRPr sz="1100"/>
                    </a:p>
                  </a:txBody>
                  <a:tcPr marL="68600" marR="68600" marT="34300" marB="34300" anchor="ctr"/>
                </a:tc>
                <a:tc>
                  <a:txBody>
                    <a:bodyPr/>
                    <a:lstStyle/>
                    <a:p>
                      <a:pPr marL="0" marR="0" lvl="0" indent="0" algn="ctr" rtl="0">
                        <a:spcBef>
                          <a:spcPts val="0"/>
                        </a:spcBef>
                        <a:spcAft>
                          <a:spcPts val="0"/>
                        </a:spcAft>
                        <a:buNone/>
                      </a:pPr>
                      <a:r>
                        <a:rPr lang="en" sz="2100" b="1"/>
                        <a:t>28%</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19%</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r>
                        <a:rPr lang="en" sz="2100" b="1"/>
                        <a:t>31%</a:t>
                      </a:r>
                      <a:endParaRPr sz="1100"/>
                    </a:p>
                  </a:txBody>
                  <a:tcPr marL="68600" marR="68600" marT="34300" marB="34300" anchor="ctr">
                    <a:solidFill>
                      <a:srgbClr val="FFB9B7"/>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FFB9B7"/>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FFB9B7"/>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FFB9B7"/>
                    </a:solidFill>
                  </a:tcPr>
                </a:tc>
                <a:extLst>
                  <a:ext uri="{0D108BD9-81ED-4DB2-BD59-A6C34878D82A}">
                    <a16:rowId xmlns:a16="http://schemas.microsoft.com/office/drawing/2014/main" val="10001"/>
                  </a:ext>
                </a:extLst>
              </a:tr>
              <a:tr h="614225">
                <a:tc>
                  <a:txBody>
                    <a:bodyPr/>
                    <a:lstStyle/>
                    <a:p>
                      <a:pPr marL="0" marR="0" lvl="0" indent="0" algn="ctr" rtl="0">
                        <a:spcBef>
                          <a:spcPts val="0"/>
                        </a:spcBef>
                        <a:spcAft>
                          <a:spcPts val="0"/>
                        </a:spcAft>
                        <a:buNone/>
                      </a:pPr>
                      <a:r>
                        <a:rPr lang="en" sz="1500"/>
                        <a:t>Near Proficiency</a:t>
                      </a:r>
                      <a:endParaRPr sz="1100"/>
                    </a:p>
                  </a:txBody>
                  <a:tcPr marL="68600" marR="68600" marT="34300" marB="34300" anchor="ctr"/>
                </a:tc>
                <a:tc>
                  <a:txBody>
                    <a:bodyPr/>
                    <a:lstStyle/>
                    <a:p>
                      <a:pPr marL="0" marR="0" lvl="0" indent="0" algn="ctr" rtl="0">
                        <a:spcBef>
                          <a:spcPts val="0"/>
                        </a:spcBef>
                        <a:spcAft>
                          <a:spcPts val="0"/>
                        </a:spcAft>
                        <a:buNone/>
                      </a:pPr>
                      <a:r>
                        <a:rPr lang="en" sz="2100" b="1"/>
                        <a:t>40%</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51%</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r>
                        <a:rPr lang="en" sz="2100" b="1"/>
                        <a:t>29%</a:t>
                      </a:r>
                      <a:endParaRPr sz="1100"/>
                    </a:p>
                  </a:txBody>
                  <a:tcPr marL="68600" marR="68600" marT="34300" marB="34300" anchor="ctr">
                    <a:solidFill>
                      <a:srgbClr val="FDF2CD"/>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FDF2CD"/>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FDF2CD"/>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FDF2CD"/>
                    </a:solidFill>
                  </a:tcPr>
                </a:tc>
                <a:extLst>
                  <a:ext uri="{0D108BD9-81ED-4DB2-BD59-A6C34878D82A}">
                    <a16:rowId xmlns:a16="http://schemas.microsoft.com/office/drawing/2014/main" val="10002"/>
                  </a:ext>
                </a:extLst>
              </a:tr>
              <a:tr h="614225">
                <a:tc>
                  <a:txBody>
                    <a:bodyPr/>
                    <a:lstStyle/>
                    <a:p>
                      <a:pPr marL="0" marR="0" lvl="0" indent="0" algn="ctr" rtl="0">
                        <a:spcBef>
                          <a:spcPts val="0"/>
                        </a:spcBef>
                        <a:spcAft>
                          <a:spcPts val="0"/>
                        </a:spcAft>
                        <a:buNone/>
                      </a:pPr>
                      <a:r>
                        <a:rPr lang="en" sz="1500"/>
                        <a:t>Proficient</a:t>
                      </a:r>
                      <a:endParaRPr sz="1100"/>
                    </a:p>
                  </a:txBody>
                  <a:tcPr marL="68600" marR="68600" marT="34300" marB="34300" anchor="ctr"/>
                </a:tc>
                <a:tc>
                  <a:txBody>
                    <a:bodyPr/>
                    <a:lstStyle/>
                    <a:p>
                      <a:pPr marL="0" marR="0" lvl="0" indent="0" algn="ctr" rtl="0">
                        <a:spcBef>
                          <a:spcPts val="0"/>
                        </a:spcBef>
                        <a:spcAft>
                          <a:spcPts val="0"/>
                        </a:spcAft>
                        <a:buNone/>
                      </a:pPr>
                      <a:r>
                        <a:rPr lang="en" sz="2100" b="1"/>
                        <a:t>24%</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28%</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r>
                        <a:rPr lang="en" sz="2100" b="1"/>
                        <a:t>40%</a:t>
                      </a:r>
                      <a:endParaRPr sz="1100"/>
                    </a:p>
                  </a:txBody>
                  <a:tcPr marL="68600" marR="68600" marT="34300" marB="34300" anchor="ctr">
                    <a:solidFill>
                      <a:srgbClr val="87D384"/>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87D384"/>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87D384"/>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87D384"/>
                    </a:solidFill>
                  </a:tcPr>
                </a:tc>
                <a:extLst>
                  <a:ext uri="{0D108BD9-81ED-4DB2-BD59-A6C34878D82A}">
                    <a16:rowId xmlns:a16="http://schemas.microsoft.com/office/drawing/2014/main" val="10003"/>
                  </a:ext>
                </a:extLst>
              </a:tr>
              <a:tr h="481900">
                <a:tc>
                  <a:txBody>
                    <a:bodyPr/>
                    <a:lstStyle/>
                    <a:p>
                      <a:pPr marL="0" marR="0" lvl="0" indent="0" algn="ctr" rtl="0">
                        <a:spcBef>
                          <a:spcPts val="0"/>
                        </a:spcBef>
                        <a:spcAft>
                          <a:spcPts val="0"/>
                        </a:spcAft>
                        <a:buNone/>
                      </a:pPr>
                      <a:r>
                        <a:rPr lang="en" sz="1500"/>
                        <a:t>Advanced</a:t>
                      </a:r>
                      <a:endParaRPr sz="1100"/>
                    </a:p>
                  </a:txBody>
                  <a:tcPr marL="68600" marR="68600" marT="34300" marB="34300" anchor="ctr"/>
                </a:tc>
                <a:tc>
                  <a:txBody>
                    <a:bodyPr/>
                    <a:lstStyle/>
                    <a:p>
                      <a:pPr marL="0" marR="0" lvl="0" indent="0" algn="ctr" rtl="0">
                        <a:spcBef>
                          <a:spcPts val="0"/>
                        </a:spcBef>
                        <a:spcAft>
                          <a:spcPts val="0"/>
                        </a:spcAft>
                        <a:buNone/>
                      </a:pPr>
                      <a:r>
                        <a:rPr lang="en" sz="2100" b="1"/>
                        <a:t>7%</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r>
                        <a:rPr lang="en" sz="2100" b="1"/>
                        <a:t>1%</a:t>
                      </a:r>
                      <a:endParaRPr sz="1100"/>
                    </a:p>
                  </a:txBody>
                  <a:tcPr marL="68600" marR="68600" marT="34300" marB="34300" anchor="ctr">
                    <a:solidFill>
                      <a:srgbClr val="00B0F0"/>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00B0F0"/>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00B0F0"/>
                    </a:solidFill>
                  </a:tcPr>
                </a:tc>
                <a:tc>
                  <a:txBody>
                    <a:bodyPr/>
                    <a:lstStyle/>
                    <a:p>
                      <a:pPr marL="0" marR="0" lvl="0" indent="0" algn="ctr" rtl="0">
                        <a:spcBef>
                          <a:spcPts val="0"/>
                        </a:spcBef>
                        <a:spcAft>
                          <a:spcPts val="0"/>
                        </a:spcAft>
                        <a:buNone/>
                      </a:pPr>
                      <a:endParaRPr sz="2100" b="1"/>
                    </a:p>
                  </a:txBody>
                  <a:tcPr marL="68600" marR="68600" marT="34300" marB="34300" anchor="ctr">
                    <a:solidFill>
                      <a:srgbClr val="00B0F0"/>
                    </a:solidFill>
                  </a:tcPr>
                </a:tc>
                <a:extLst>
                  <a:ext uri="{0D108BD9-81ED-4DB2-BD59-A6C34878D82A}">
                    <a16:rowId xmlns:a16="http://schemas.microsoft.com/office/drawing/2014/main" val="10004"/>
                  </a:ext>
                </a:extLst>
              </a:tr>
            </a:tbl>
          </a:graphicData>
        </a:graphic>
      </p:graphicFrame>
      <p:sp>
        <p:nvSpPr>
          <p:cNvPr id="1070" name="Google Shape;1070;p132"/>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en"/>
              <a:t>Balanced Assessment System</a:t>
            </a:r>
            <a:endParaRPr/>
          </a:p>
        </p:txBody>
      </p:sp>
      <p:pic>
        <p:nvPicPr>
          <p:cNvPr id="1076" name="Google Shape;1076;p133"/>
          <p:cNvPicPr preferRelativeResize="0"/>
          <p:nvPr/>
        </p:nvPicPr>
        <p:blipFill rotWithShape="1">
          <a:blip r:embed="rId3">
            <a:alphaModFix/>
          </a:blip>
          <a:srcRect/>
          <a:stretch/>
        </p:blipFill>
        <p:spPr>
          <a:xfrm>
            <a:off x="663613" y="1369219"/>
            <a:ext cx="7816776" cy="3263504"/>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0"/>
          <p:cNvSpPr txBox="1">
            <a:spLocks noGrp="1"/>
          </p:cNvSpPr>
          <p:nvPr>
            <p:ph type="title"/>
          </p:nvPr>
        </p:nvSpPr>
        <p:spPr>
          <a:xfrm>
            <a:off x="379675" y="191350"/>
            <a:ext cx="83880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b="1"/>
              <a:t>New Baselines: Overall Results</a:t>
            </a:r>
            <a:endParaRPr b="1"/>
          </a:p>
        </p:txBody>
      </p:sp>
      <p:sp>
        <p:nvSpPr>
          <p:cNvPr id="537" name="Google Shape;537;p80"/>
          <p:cNvSpPr txBox="1">
            <a:spLocks noGrp="1"/>
          </p:cNvSpPr>
          <p:nvPr>
            <p:ph type="body" idx="1"/>
          </p:nvPr>
        </p:nvSpPr>
        <p:spPr>
          <a:xfrm>
            <a:off x="528425" y="1371600"/>
            <a:ext cx="8570700" cy="3409800"/>
          </a:xfrm>
          <a:prstGeom prst="rect">
            <a:avLst/>
          </a:prstGeom>
        </p:spPr>
        <p:txBody>
          <a:bodyPr spcFirstLastPara="1" wrap="square" lIns="68575" tIns="34275" rIns="68575" bIns="34275" anchor="t" anchorCtr="0">
            <a:normAutofit/>
          </a:bodyPr>
          <a:lstStyle/>
          <a:p>
            <a:pPr marL="0" lvl="0" indent="0" algn="l" rtl="0">
              <a:lnSpc>
                <a:spcPct val="100000"/>
              </a:lnSpc>
              <a:spcBef>
                <a:spcPts val="1400"/>
              </a:spcBef>
              <a:spcAft>
                <a:spcPts val="0"/>
              </a:spcAft>
              <a:buNone/>
            </a:pPr>
            <a:r>
              <a:rPr lang="en" sz="1800"/>
              <a:t>Nearly 476,000 end-of-year assessments were administered across New Mexico. </a:t>
            </a:r>
            <a:endParaRPr sz="1800"/>
          </a:p>
          <a:p>
            <a:pPr marL="0" lvl="0" indent="0" algn="l" rtl="0">
              <a:lnSpc>
                <a:spcPct val="100000"/>
              </a:lnSpc>
              <a:spcBef>
                <a:spcPts val="1400"/>
              </a:spcBef>
              <a:spcAft>
                <a:spcPts val="0"/>
              </a:spcAft>
              <a:buNone/>
            </a:pPr>
            <a:endParaRPr sz="1800"/>
          </a:p>
          <a:p>
            <a:pPr marL="457200" lvl="0" indent="0" algn="l" rtl="0">
              <a:lnSpc>
                <a:spcPct val="200000"/>
              </a:lnSpc>
              <a:spcBef>
                <a:spcPts val="1400"/>
              </a:spcBef>
              <a:spcAft>
                <a:spcPts val="0"/>
              </a:spcAft>
              <a:buNone/>
            </a:pPr>
            <a:endParaRPr b="1"/>
          </a:p>
        </p:txBody>
      </p:sp>
      <p:sp>
        <p:nvSpPr>
          <p:cNvPr id="538" name="Google Shape;538;p80"/>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6</a:t>
            </a:fld>
            <a:endParaRPr/>
          </a:p>
        </p:txBody>
      </p:sp>
      <p:sp>
        <p:nvSpPr>
          <p:cNvPr id="539" name="Google Shape;539;p80"/>
          <p:cNvSpPr txBox="1"/>
          <p:nvPr/>
        </p:nvSpPr>
        <p:spPr>
          <a:xfrm>
            <a:off x="608975" y="4811425"/>
            <a:ext cx="4760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Calibri"/>
                <a:ea typeface="Calibri"/>
                <a:cs typeface="Calibri"/>
                <a:sym typeface="Calibri"/>
              </a:rPr>
              <a:t>*Overall results for all grades tested</a:t>
            </a:r>
            <a:endParaRPr sz="1100">
              <a:latin typeface="Calibri"/>
              <a:ea typeface="Calibri"/>
              <a:cs typeface="Calibri"/>
              <a:sym typeface="Calibri"/>
            </a:endParaRPr>
          </a:p>
        </p:txBody>
      </p:sp>
      <p:pic>
        <p:nvPicPr>
          <p:cNvPr id="540" name="Google Shape;540;p80"/>
          <p:cNvPicPr preferRelativeResize="0"/>
          <p:nvPr/>
        </p:nvPicPr>
        <p:blipFill>
          <a:blip r:embed="rId3">
            <a:alphaModFix/>
          </a:blip>
          <a:stretch>
            <a:fillRect/>
          </a:stretch>
        </p:blipFill>
        <p:spPr>
          <a:xfrm>
            <a:off x="528425" y="2124000"/>
            <a:ext cx="4995771" cy="2763625"/>
          </a:xfrm>
          <a:prstGeom prst="rect">
            <a:avLst/>
          </a:prstGeom>
          <a:noFill/>
          <a:ln>
            <a:noFill/>
          </a:ln>
        </p:spPr>
      </p:pic>
      <p:sp>
        <p:nvSpPr>
          <p:cNvPr id="541" name="Google Shape;541;p80"/>
          <p:cNvSpPr txBox="1"/>
          <p:nvPr/>
        </p:nvSpPr>
        <p:spPr>
          <a:xfrm>
            <a:off x="1775013" y="1835950"/>
            <a:ext cx="2502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Calibri"/>
                <a:ea typeface="Calibri"/>
                <a:cs typeface="Calibri"/>
                <a:sym typeface="Calibri"/>
              </a:rPr>
              <a:t>Overall Academic Achievement</a:t>
            </a:r>
            <a:endParaRPr u="sng">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542" name="Google Shape;542;p80"/>
          <p:cNvSpPr txBox="1"/>
          <p:nvPr/>
        </p:nvSpPr>
        <p:spPr>
          <a:xfrm>
            <a:off x="5680875" y="1995975"/>
            <a:ext cx="34185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Topline Results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31% proficient/advanced K-2 Early Literacy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34% </a:t>
            </a:r>
            <a:r>
              <a:rPr lang="en">
                <a:solidFill>
                  <a:schemeClr val="dk2"/>
                </a:solidFill>
                <a:latin typeface="Calibri"/>
                <a:ea typeface="Calibri"/>
                <a:cs typeface="Calibri"/>
                <a:sym typeface="Calibri"/>
              </a:rPr>
              <a:t>proficient/advanced </a:t>
            </a:r>
            <a:r>
              <a:rPr lang="en">
                <a:latin typeface="Calibri"/>
                <a:ea typeface="Calibri"/>
                <a:cs typeface="Calibri"/>
                <a:sym typeface="Calibri"/>
              </a:rPr>
              <a:t>3-8, 11 Language Arts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25% </a:t>
            </a:r>
            <a:r>
              <a:rPr lang="en">
                <a:solidFill>
                  <a:schemeClr val="dk2"/>
                </a:solidFill>
                <a:latin typeface="Calibri"/>
                <a:ea typeface="Calibri"/>
                <a:cs typeface="Calibri"/>
                <a:sym typeface="Calibri"/>
              </a:rPr>
              <a:t>proficient/advanced </a:t>
            </a:r>
            <a:r>
              <a:rPr lang="en">
                <a:latin typeface="Calibri"/>
                <a:ea typeface="Calibri"/>
                <a:cs typeface="Calibri"/>
                <a:sym typeface="Calibri"/>
              </a:rPr>
              <a:t>3-8, 11 Mathematics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33% </a:t>
            </a:r>
            <a:r>
              <a:rPr lang="en">
                <a:solidFill>
                  <a:schemeClr val="dk2"/>
                </a:solidFill>
                <a:latin typeface="Calibri"/>
                <a:ea typeface="Calibri"/>
                <a:cs typeface="Calibri"/>
                <a:sym typeface="Calibri"/>
              </a:rPr>
              <a:t>proficient/advanced </a:t>
            </a:r>
            <a:r>
              <a:rPr lang="en">
                <a:latin typeface="Calibri"/>
                <a:ea typeface="Calibri"/>
                <a:cs typeface="Calibri"/>
                <a:sym typeface="Calibri"/>
              </a:rPr>
              <a:t>5, 8, 11 Science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Data Application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Drives strategic planning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Development of long term goals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Allocation of resources</a:t>
            </a:r>
            <a:endParaRPr>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34"/>
          <p:cNvSpPr txBox="1">
            <a:spLocks noGrp="1"/>
          </p:cNvSpPr>
          <p:nvPr>
            <p:ph type="title"/>
          </p:nvPr>
        </p:nvSpPr>
        <p:spPr>
          <a:xfrm>
            <a:off x="628650" y="31670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Georgia"/>
              <a:buNone/>
            </a:pPr>
            <a:r>
              <a:rPr lang="en"/>
              <a:t>Assessment Literacy Objectives</a:t>
            </a:r>
            <a:endParaRPr/>
          </a:p>
        </p:txBody>
      </p:sp>
      <p:sp>
        <p:nvSpPr>
          <p:cNvPr id="1083" name="Google Shape;1083;p134"/>
          <p:cNvSpPr txBox="1">
            <a:spLocks noGrp="1"/>
          </p:cNvSpPr>
          <p:nvPr>
            <p:ph type="body" idx="1"/>
          </p:nvPr>
        </p:nvSpPr>
        <p:spPr>
          <a:xfrm>
            <a:off x="628650" y="1310878"/>
            <a:ext cx="7886700" cy="3228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r>
              <a:rPr lang="en"/>
              <a:t>Offer support to NM Educators:</a:t>
            </a:r>
            <a:endParaRPr/>
          </a:p>
          <a:p>
            <a:pPr marL="0" lvl="0" indent="0" algn="l" rtl="0">
              <a:lnSpc>
                <a:spcPct val="90000"/>
              </a:lnSpc>
              <a:spcBef>
                <a:spcPts val="800"/>
              </a:spcBef>
              <a:spcAft>
                <a:spcPts val="0"/>
              </a:spcAft>
              <a:buSzPts val="800"/>
              <a:buNone/>
            </a:pPr>
            <a:endParaRPr sz="800"/>
          </a:p>
          <a:p>
            <a:pPr marL="177800" lvl="0" indent="-171450" algn="l" rtl="0">
              <a:lnSpc>
                <a:spcPct val="90000"/>
              </a:lnSpc>
              <a:spcBef>
                <a:spcPts val="800"/>
              </a:spcBef>
              <a:spcAft>
                <a:spcPts val="0"/>
              </a:spcAft>
              <a:buSzPts val="2100"/>
              <a:buChar char="•"/>
            </a:pPr>
            <a:r>
              <a:rPr lang="en"/>
              <a:t>Through providing an overview of the NM Balanced Assessment System (BAS)</a:t>
            </a:r>
            <a:endParaRPr/>
          </a:p>
          <a:p>
            <a:pPr marL="177800" lvl="0" indent="-171450" algn="l" rtl="0">
              <a:lnSpc>
                <a:spcPct val="90000"/>
              </a:lnSpc>
              <a:spcBef>
                <a:spcPts val="800"/>
              </a:spcBef>
              <a:spcAft>
                <a:spcPts val="0"/>
              </a:spcAft>
              <a:buSzPts val="2100"/>
              <a:buChar char="•"/>
            </a:pPr>
            <a:r>
              <a:rPr lang="en"/>
              <a:t>In helping grow awareness of what assessment resources are available to them</a:t>
            </a:r>
            <a:endParaRPr/>
          </a:p>
          <a:p>
            <a:pPr marL="177800" lvl="0" indent="-171450" algn="l" rtl="0">
              <a:lnSpc>
                <a:spcPct val="90000"/>
              </a:lnSpc>
              <a:spcBef>
                <a:spcPts val="800"/>
              </a:spcBef>
              <a:spcAft>
                <a:spcPts val="0"/>
              </a:spcAft>
              <a:buSzPts val="2100"/>
              <a:buChar char="•"/>
            </a:pPr>
            <a:r>
              <a:rPr lang="en"/>
              <a:t>In facilitating understanding of the data that is available and how it aligns to the (BAS)</a:t>
            </a:r>
            <a:endParaRPr/>
          </a:p>
          <a:p>
            <a:pPr marL="177800" lvl="0" indent="-171450" algn="l" rtl="0">
              <a:lnSpc>
                <a:spcPct val="90000"/>
              </a:lnSpc>
              <a:spcBef>
                <a:spcPts val="800"/>
              </a:spcBef>
              <a:spcAft>
                <a:spcPts val="0"/>
              </a:spcAft>
              <a:buSzPts val="2100"/>
              <a:buChar char="•"/>
            </a:pPr>
            <a:r>
              <a:rPr lang="en"/>
              <a:t>In developing practices that use data to drive instructional decisions.</a:t>
            </a:r>
            <a:endParaRPr/>
          </a:p>
          <a:p>
            <a:pPr marL="177800" lvl="0" indent="-38100" algn="l" rtl="0">
              <a:lnSpc>
                <a:spcPct val="90000"/>
              </a:lnSpc>
              <a:spcBef>
                <a:spcPts val="800"/>
              </a:spcBef>
              <a:spcAft>
                <a:spcPts val="0"/>
              </a:spcAft>
              <a:buSzPts val="21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5"/>
          <p:cNvSpPr txBox="1">
            <a:spLocks noGrp="1"/>
          </p:cNvSpPr>
          <p:nvPr>
            <p:ph type="title"/>
          </p:nvPr>
        </p:nvSpPr>
        <p:spPr>
          <a:xfrm>
            <a:off x="628650" y="273844"/>
            <a:ext cx="7886700" cy="7404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r>
              <a:rPr lang="en">
                <a:solidFill>
                  <a:schemeClr val="dk2"/>
                </a:solidFill>
              </a:rPr>
              <a:t>What is Assessment Literacy?</a:t>
            </a:r>
            <a:endParaRPr/>
          </a:p>
        </p:txBody>
      </p:sp>
      <p:sp>
        <p:nvSpPr>
          <p:cNvPr id="1090" name="Google Shape;1090;p135"/>
          <p:cNvSpPr txBox="1">
            <a:spLocks noGrp="1"/>
          </p:cNvSpPr>
          <p:nvPr>
            <p:ph type="body" idx="1"/>
          </p:nvPr>
        </p:nvSpPr>
        <p:spPr>
          <a:xfrm>
            <a:off x="628650" y="1042988"/>
            <a:ext cx="7886700" cy="3389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2100"/>
              <a:buNone/>
            </a:pPr>
            <a:endParaRPr>
              <a:solidFill>
                <a:schemeClr val="lt1"/>
              </a:solidFill>
            </a:endParaRPr>
          </a:p>
          <a:p>
            <a:pPr marL="0" lvl="0" indent="0" algn="l" rtl="0">
              <a:lnSpc>
                <a:spcPct val="90000"/>
              </a:lnSpc>
              <a:spcBef>
                <a:spcPts val="800"/>
              </a:spcBef>
              <a:spcAft>
                <a:spcPts val="0"/>
              </a:spcAft>
              <a:buSzPts val="3000"/>
              <a:buNone/>
            </a:pPr>
            <a:r>
              <a:rPr lang="en" sz="3000" i="1">
                <a:solidFill>
                  <a:srgbClr val="1A1A1A"/>
                </a:solidFill>
              </a:rPr>
              <a:t>“Assessment Literacy is defined as the knowledge about </a:t>
            </a:r>
            <a:r>
              <a:rPr lang="en" sz="3000" i="1">
                <a:solidFill>
                  <a:srgbClr val="FF6D5F"/>
                </a:solidFill>
              </a:rPr>
              <a:t>how to assess </a:t>
            </a:r>
            <a:r>
              <a:rPr lang="en" sz="3000" i="1">
                <a:solidFill>
                  <a:srgbClr val="1A1A1A"/>
                </a:solidFill>
              </a:rPr>
              <a:t>what students know and can do, </a:t>
            </a:r>
            <a:r>
              <a:rPr lang="en" sz="3000" i="1">
                <a:solidFill>
                  <a:srgbClr val="FF6D5F"/>
                </a:solidFill>
              </a:rPr>
              <a:t>interpret</a:t>
            </a:r>
            <a:r>
              <a:rPr lang="en" sz="3000" i="1">
                <a:solidFill>
                  <a:srgbClr val="1A1A1A"/>
                </a:solidFill>
              </a:rPr>
              <a:t> the results of these assessments, and </a:t>
            </a:r>
            <a:r>
              <a:rPr lang="en" sz="3000" i="1">
                <a:solidFill>
                  <a:srgbClr val="FF6D5F"/>
                </a:solidFill>
              </a:rPr>
              <a:t>apply</a:t>
            </a:r>
            <a:r>
              <a:rPr lang="en" sz="3000" i="1">
                <a:solidFill>
                  <a:srgbClr val="1A1A1A"/>
                </a:solidFill>
              </a:rPr>
              <a:t> these results to </a:t>
            </a:r>
            <a:r>
              <a:rPr lang="en" sz="3000" i="1">
                <a:solidFill>
                  <a:srgbClr val="FF6D5F"/>
                </a:solidFill>
              </a:rPr>
              <a:t>improve student learning </a:t>
            </a:r>
            <a:r>
              <a:rPr lang="en" sz="3000" i="1">
                <a:solidFill>
                  <a:srgbClr val="1A1A1A"/>
                </a:solidFill>
              </a:rPr>
              <a:t>and program effectiveness.”</a:t>
            </a:r>
            <a:endParaRPr/>
          </a:p>
        </p:txBody>
      </p:sp>
      <p:sp>
        <p:nvSpPr>
          <p:cNvPr id="1091" name="Google Shape;1091;p135"/>
          <p:cNvSpPr/>
          <p:nvPr/>
        </p:nvSpPr>
        <p:spPr>
          <a:xfrm>
            <a:off x="3069566" y="4587812"/>
            <a:ext cx="5885700" cy="281700"/>
          </a:xfrm>
          <a:prstGeom prst="rect">
            <a:avLst/>
          </a:prstGeom>
          <a:noFill/>
          <a:ln>
            <a:noFill/>
          </a:ln>
        </p:spPr>
        <p:txBody>
          <a:bodyPr spcFirstLastPara="1" wrap="square" lIns="68575" tIns="34275" rIns="68575" bIns="34275" anchor="t" anchorCtr="0">
            <a:noAutofit/>
          </a:bodyPr>
          <a:lstStyle/>
          <a:p>
            <a:pPr marL="0" marR="0" lvl="0" indent="0" algn="l" rtl="0">
              <a:lnSpc>
                <a:spcPct val="107000"/>
              </a:lnSpc>
              <a:spcBef>
                <a:spcPts val="0"/>
              </a:spcBef>
              <a:spcAft>
                <a:spcPts val="0"/>
              </a:spcAft>
              <a:buClr>
                <a:srgbClr val="FFFFFF"/>
              </a:buClr>
              <a:buSzPts val="1400"/>
              <a:buFont typeface="Calibri"/>
              <a:buNone/>
            </a:pPr>
            <a:r>
              <a:rPr lang="en" sz="1400" b="0" i="0" u="sng" strike="noStrike" cap="none">
                <a:solidFill>
                  <a:srgbClr val="FFFF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https://www.michiganassessmentconsortium.org/assessment-literacy-standards/</a:t>
            </a:r>
            <a:endParaRPr sz="140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3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a:t>NM MSSA Achievement Data</a:t>
            </a:r>
            <a:endParaRPr/>
          </a:p>
        </p:txBody>
      </p:sp>
      <p:sp>
        <p:nvSpPr>
          <p:cNvPr id="1097" name="Google Shape;1097;p13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800"/>
              <a:buNone/>
            </a:pPr>
            <a:r>
              <a:rPr lang="en"/>
              <a:t>SY ‘21-’22</a:t>
            </a:r>
            <a:endParaRPr/>
          </a:p>
          <a:p>
            <a:pPr marL="0" lvl="0" indent="0" algn="ctr" rtl="0">
              <a:lnSpc>
                <a:spcPct val="90000"/>
              </a:lnSpc>
              <a:spcBef>
                <a:spcPts val="800"/>
              </a:spcBef>
              <a:spcAft>
                <a:spcPts val="0"/>
              </a:spcAft>
              <a:buSzPts val="1800"/>
              <a:buNone/>
            </a:pPr>
            <a:r>
              <a:rPr lang="en"/>
              <a:t>Mathematics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37"/>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Percent of Students Scoring Below Grade Level Expectations</a:t>
            </a:r>
            <a:endParaRPr/>
          </a:p>
        </p:txBody>
      </p:sp>
      <p:graphicFrame>
        <p:nvGraphicFramePr>
          <p:cNvPr id="1104" name="Google Shape;1104;p137"/>
          <p:cNvGraphicFramePr/>
          <p:nvPr/>
        </p:nvGraphicFramePr>
        <p:xfrm>
          <a:off x="881743" y="1384355"/>
          <a:ext cx="3000000" cy="3000000"/>
        </p:xfrm>
        <a:graphic>
          <a:graphicData uri="http://schemas.openxmlformats.org/drawingml/2006/table">
            <a:tbl>
              <a:tblPr firstRow="1" bandRow="1">
                <a:noFill/>
                <a:tableStyleId>{6722E234-E297-4A04-A265-92AC73B11691}</a:tableStyleId>
              </a:tblPr>
              <a:tblGrid>
                <a:gridCol w="1072325">
                  <a:extLst>
                    <a:ext uri="{9D8B030D-6E8A-4147-A177-3AD203B41FA5}">
                      <a16:colId xmlns:a16="http://schemas.microsoft.com/office/drawing/2014/main" val="20000"/>
                    </a:ext>
                  </a:extLst>
                </a:gridCol>
                <a:gridCol w="1496725">
                  <a:extLst>
                    <a:ext uri="{9D8B030D-6E8A-4147-A177-3AD203B41FA5}">
                      <a16:colId xmlns:a16="http://schemas.microsoft.com/office/drawing/2014/main" val="20001"/>
                    </a:ext>
                  </a:extLst>
                </a:gridCol>
                <a:gridCol w="1284500">
                  <a:extLst>
                    <a:ext uri="{9D8B030D-6E8A-4147-A177-3AD203B41FA5}">
                      <a16:colId xmlns:a16="http://schemas.microsoft.com/office/drawing/2014/main" val="20002"/>
                    </a:ext>
                  </a:extLst>
                </a:gridCol>
                <a:gridCol w="1371150">
                  <a:extLst>
                    <a:ext uri="{9D8B030D-6E8A-4147-A177-3AD203B41FA5}">
                      <a16:colId xmlns:a16="http://schemas.microsoft.com/office/drawing/2014/main" val="20003"/>
                    </a:ext>
                  </a:extLst>
                </a:gridCol>
                <a:gridCol w="1197875">
                  <a:extLst>
                    <a:ext uri="{9D8B030D-6E8A-4147-A177-3AD203B41FA5}">
                      <a16:colId xmlns:a16="http://schemas.microsoft.com/office/drawing/2014/main" val="20004"/>
                    </a:ext>
                  </a:extLst>
                </a:gridCol>
                <a:gridCol w="1284500">
                  <a:extLst>
                    <a:ext uri="{9D8B030D-6E8A-4147-A177-3AD203B41FA5}">
                      <a16:colId xmlns:a16="http://schemas.microsoft.com/office/drawing/2014/main" val="20005"/>
                    </a:ext>
                  </a:extLst>
                </a:gridCol>
              </a:tblGrid>
              <a:tr h="81847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r>
                        <a:rPr lang="en" sz="1400"/>
                        <a:t>Problem Solving/Reasoning &amp; Argument</a:t>
                      </a:r>
                      <a:endParaRPr sz="1100"/>
                    </a:p>
                  </a:txBody>
                  <a:tcPr marL="68600" marR="68600" marT="34300" marB="34300"/>
                </a:tc>
                <a:tc>
                  <a:txBody>
                    <a:bodyPr/>
                    <a:lstStyle/>
                    <a:p>
                      <a:pPr marL="0" marR="0" lvl="0" indent="0" algn="ctr" rtl="0">
                        <a:spcBef>
                          <a:spcPts val="0"/>
                        </a:spcBef>
                        <a:spcAft>
                          <a:spcPts val="0"/>
                        </a:spcAft>
                        <a:buNone/>
                      </a:pPr>
                      <a:r>
                        <a:rPr lang="en" sz="1400"/>
                        <a:t>Measurement and Data/Geometry</a:t>
                      </a:r>
                      <a:endParaRPr sz="1100"/>
                    </a:p>
                  </a:txBody>
                  <a:tcPr marL="68600" marR="68600" marT="34300" marB="34300"/>
                </a:tc>
                <a:tc>
                  <a:txBody>
                    <a:bodyPr/>
                    <a:lstStyle/>
                    <a:p>
                      <a:pPr marL="0" marR="0" lvl="0" indent="0" algn="ctr" rtl="0">
                        <a:spcBef>
                          <a:spcPts val="0"/>
                        </a:spcBef>
                        <a:spcAft>
                          <a:spcPts val="0"/>
                        </a:spcAft>
                        <a:buNone/>
                      </a:pPr>
                      <a:r>
                        <a:rPr lang="en" sz="1400"/>
                        <a:t>Model/Structure &amp; Repeated Reasoning</a:t>
                      </a:r>
                      <a:endParaRPr sz="1100"/>
                    </a:p>
                  </a:txBody>
                  <a:tcPr marL="68600" marR="68600" marT="34300" marB="34300"/>
                </a:tc>
                <a:tc>
                  <a:txBody>
                    <a:bodyPr/>
                    <a:lstStyle/>
                    <a:p>
                      <a:pPr marL="0" marR="0" lvl="0" indent="0" algn="ctr" rtl="0">
                        <a:spcBef>
                          <a:spcPts val="0"/>
                        </a:spcBef>
                        <a:spcAft>
                          <a:spcPts val="0"/>
                        </a:spcAft>
                        <a:buNone/>
                      </a:pPr>
                      <a:r>
                        <a:rPr lang="en" sz="1400"/>
                        <a:t>N &amp; O Base Ten &amp; Fractions</a:t>
                      </a:r>
                      <a:endParaRPr sz="1100"/>
                    </a:p>
                  </a:txBody>
                  <a:tcPr marL="68600" marR="68600" marT="34300" marB="34300"/>
                </a:tc>
                <a:tc>
                  <a:txBody>
                    <a:bodyPr/>
                    <a:lstStyle/>
                    <a:p>
                      <a:pPr marL="0" marR="0" lvl="0" indent="0" algn="ctr" rtl="0">
                        <a:spcBef>
                          <a:spcPts val="0"/>
                        </a:spcBef>
                        <a:spcAft>
                          <a:spcPts val="0"/>
                        </a:spcAft>
                        <a:buNone/>
                      </a:pPr>
                      <a:r>
                        <a:rPr lang="en" sz="1400"/>
                        <a:t>Operations and Algebraic Thinking</a:t>
                      </a:r>
                      <a:endParaRPr sz="1100"/>
                    </a:p>
                  </a:txBody>
                  <a:tcPr marL="68600" marR="68600" marT="34300" marB="34300"/>
                </a:tc>
                <a:extLst>
                  <a:ext uri="{0D108BD9-81ED-4DB2-BD59-A6C34878D82A}">
                    <a16:rowId xmlns:a16="http://schemas.microsoft.com/office/drawing/2014/main" val="10000"/>
                  </a:ext>
                </a:extLst>
              </a:tr>
              <a:tr h="818475">
                <a:tc>
                  <a:txBody>
                    <a:bodyPr/>
                    <a:lstStyle/>
                    <a:p>
                      <a:pPr marL="0" marR="0" lvl="0" indent="0" algn="ctr" rtl="0">
                        <a:spcBef>
                          <a:spcPts val="0"/>
                        </a:spcBef>
                        <a:spcAft>
                          <a:spcPts val="0"/>
                        </a:spcAft>
                        <a:buNone/>
                      </a:pPr>
                      <a:r>
                        <a:rPr lang="en" sz="2100"/>
                        <a:t>Grade 3</a:t>
                      </a:r>
                      <a:endParaRPr sz="1100"/>
                    </a:p>
                  </a:txBody>
                  <a:tcPr marL="68600" marR="68600" marT="34300" marB="34300" anchor="ctr"/>
                </a:tc>
                <a:tc>
                  <a:txBody>
                    <a:bodyPr/>
                    <a:lstStyle/>
                    <a:p>
                      <a:pPr marL="0" marR="0" lvl="0" indent="0" algn="ctr" rtl="0">
                        <a:spcBef>
                          <a:spcPts val="0"/>
                        </a:spcBef>
                        <a:spcAft>
                          <a:spcPts val="0"/>
                        </a:spcAft>
                        <a:buNone/>
                      </a:pPr>
                      <a:r>
                        <a:rPr lang="en" sz="2100" b="1"/>
                        <a:t>64%</a:t>
                      </a:r>
                      <a:endParaRPr sz="1100"/>
                    </a:p>
                  </a:txBody>
                  <a:tcPr marL="68600" marR="68600" marT="34300" marB="34300" anchor="ctr"/>
                </a:tc>
                <a:tc>
                  <a:txBody>
                    <a:bodyPr/>
                    <a:lstStyle/>
                    <a:p>
                      <a:pPr marL="0" marR="0" lvl="0" indent="0" algn="ctr" rtl="0">
                        <a:spcBef>
                          <a:spcPts val="0"/>
                        </a:spcBef>
                        <a:spcAft>
                          <a:spcPts val="0"/>
                        </a:spcAft>
                        <a:buNone/>
                      </a:pPr>
                      <a:r>
                        <a:rPr lang="en" sz="2100" b="1"/>
                        <a:t>60%</a:t>
                      </a:r>
                      <a:endParaRPr sz="1100"/>
                    </a:p>
                  </a:txBody>
                  <a:tcPr marL="68600" marR="68600" marT="34300" marB="34300" anchor="ctr"/>
                </a:tc>
                <a:tc>
                  <a:txBody>
                    <a:bodyPr/>
                    <a:lstStyle/>
                    <a:p>
                      <a:pPr marL="0" marR="0" lvl="0" indent="0" algn="ctr" rtl="0">
                        <a:spcBef>
                          <a:spcPts val="0"/>
                        </a:spcBef>
                        <a:spcAft>
                          <a:spcPts val="0"/>
                        </a:spcAft>
                        <a:buNone/>
                      </a:pPr>
                      <a:r>
                        <a:rPr lang="en" sz="2100" b="1"/>
                        <a:t>62%</a:t>
                      </a:r>
                      <a:endParaRPr sz="1100"/>
                    </a:p>
                  </a:txBody>
                  <a:tcPr marL="68600" marR="68600" marT="34300" marB="34300" anchor="ctr"/>
                </a:tc>
                <a:tc>
                  <a:txBody>
                    <a:bodyPr/>
                    <a:lstStyle/>
                    <a:p>
                      <a:pPr marL="0" marR="0" lvl="0" indent="0" algn="ctr" rtl="0">
                        <a:spcBef>
                          <a:spcPts val="0"/>
                        </a:spcBef>
                        <a:spcAft>
                          <a:spcPts val="0"/>
                        </a:spcAft>
                        <a:buNone/>
                      </a:pPr>
                      <a:r>
                        <a:rPr lang="en" sz="2100" b="1"/>
                        <a:t>64%</a:t>
                      </a:r>
                      <a:endParaRPr sz="1100"/>
                    </a:p>
                  </a:txBody>
                  <a:tcPr marL="68600" marR="68600" marT="34300" marB="34300" anchor="ctr"/>
                </a:tc>
                <a:tc>
                  <a:txBody>
                    <a:bodyPr/>
                    <a:lstStyle/>
                    <a:p>
                      <a:pPr marL="0" marR="0" lvl="0" indent="0" algn="ctr" rtl="0">
                        <a:spcBef>
                          <a:spcPts val="0"/>
                        </a:spcBef>
                        <a:spcAft>
                          <a:spcPts val="0"/>
                        </a:spcAft>
                        <a:buNone/>
                      </a:pPr>
                      <a:r>
                        <a:rPr lang="en" sz="2100" b="1"/>
                        <a:t>65%</a:t>
                      </a:r>
                      <a:endParaRPr sz="1100"/>
                    </a:p>
                  </a:txBody>
                  <a:tcPr marL="68600" marR="68600" marT="34300" marB="34300" anchor="ctr"/>
                </a:tc>
                <a:extLst>
                  <a:ext uri="{0D108BD9-81ED-4DB2-BD59-A6C34878D82A}">
                    <a16:rowId xmlns:a16="http://schemas.microsoft.com/office/drawing/2014/main" val="10001"/>
                  </a:ext>
                </a:extLst>
              </a:tr>
              <a:tr h="818475">
                <a:tc>
                  <a:txBody>
                    <a:bodyPr/>
                    <a:lstStyle/>
                    <a:p>
                      <a:pPr marL="0" marR="0" lvl="0" indent="0" algn="ctr" rtl="0">
                        <a:spcBef>
                          <a:spcPts val="0"/>
                        </a:spcBef>
                        <a:spcAft>
                          <a:spcPts val="0"/>
                        </a:spcAft>
                        <a:buNone/>
                      </a:pPr>
                      <a:r>
                        <a:rPr lang="en" sz="2100"/>
                        <a:t>Grade 4</a:t>
                      </a:r>
                      <a:endParaRPr sz="1100"/>
                    </a:p>
                  </a:txBody>
                  <a:tcPr marL="68600" marR="68600" marT="34300" marB="34300" anchor="ctr"/>
                </a:tc>
                <a:tc>
                  <a:txBody>
                    <a:bodyPr/>
                    <a:lstStyle/>
                    <a:p>
                      <a:pPr marL="0" marR="0" lvl="0" indent="0" algn="ctr" rtl="0">
                        <a:spcBef>
                          <a:spcPts val="0"/>
                        </a:spcBef>
                        <a:spcAft>
                          <a:spcPts val="0"/>
                        </a:spcAft>
                        <a:buNone/>
                      </a:pPr>
                      <a:r>
                        <a:rPr lang="en" sz="2100" b="1"/>
                        <a:t>61%</a:t>
                      </a:r>
                      <a:endParaRPr sz="1100"/>
                    </a:p>
                  </a:txBody>
                  <a:tcPr marL="68600" marR="68600" marT="34300" marB="34300" anchor="ctr"/>
                </a:tc>
                <a:tc>
                  <a:txBody>
                    <a:bodyPr/>
                    <a:lstStyle/>
                    <a:p>
                      <a:pPr marL="0" marR="0" lvl="0" indent="0" algn="ctr" rtl="0">
                        <a:spcBef>
                          <a:spcPts val="0"/>
                        </a:spcBef>
                        <a:spcAft>
                          <a:spcPts val="0"/>
                        </a:spcAft>
                        <a:buNone/>
                      </a:pPr>
                      <a:r>
                        <a:rPr lang="en" sz="2100" b="1"/>
                        <a:t>39%</a:t>
                      </a:r>
                      <a:endParaRPr sz="1100"/>
                    </a:p>
                  </a:txBody>
                  <a:tcPr marL="68600" marR="68600" marT="34300" marB="34300" anchor="ctr"/>
                </a:tc>
                <a:tc>
                  <a:txBody>
                    <a:bodyPr/>
                    <a:lstStyle/>
                    <a:p>
                      <a:pPr marL="0" marR="0" lvl="0" indent="0" algn="ctr" rtl="0">
                        <a:spcBef>
                          <a:spcPts val="0"/>
                        </a:spcBef>
                        <a:spcAft>
                          <a:spcPts val="0"/>
                        </a:spcAft>
                        <a:buNone/>
                      </a:pPr>
                      <a:r>
                        <a:rPr lang="en" sz="2100" b="1"/>
                        <a:t>62%</a:t>
                      </a:r>
                      <a:endParaRPr sz="1100"/>
                    </a:p>
                  </a:txBody>
                  <a:tcPr marL="68600" marR="68600" marT="34300" marB="34300" anchor="ctr"/>
                </a:tc>
                <a:tc>
                  <a:txBody>
                    <a:bodyPr/>
                    <a:lstStyle/>
                    <a:p>
                      <a:pPr marL="0" marR="0" lvl="0" indent="0" algn="ctr" rtl="0">
                        <a:spcBef>
                          <a:spcPts val="0"/>
                        </a:spcBef>
                        <a:spcAft>
                          <a:spcPts val="0"/>
                        </a:spcAft>
                        <a:buNone/>
                      </a:pPr>
                      <a:r>
                        <a:rPr lang="en" sz="2100" b="1"/>
                        <a:t>64%</a:t>
                      </a:r>
                      <a:endParaRPr sz="1100"/>
                    </a:p>
                  </a:txBody>
                  <a:tcPr marL="68600" marR="68600" marT="34300" marB="34300" anchor="ctr"/>
                </a:tc>
                <a:tc>
                  <a:txBody>
                    <a:bodyPr/>
                    <a:lstStyle/>
                    <a:p>
                      <a:pPr marL="0" marR="0" lvl="0" indent="0" algn="ctr" rtl="0">
                        <a:spcBef>
                          <a:spcPts val="0"/>
                        </a:spcBef>
                        <a:spcAft>
                          <a:spcPts val="0"/>
                        </a:spcAft>
                        <a:buNone/>
                      </a:pPr>
                      <a:r>
                        <a:rPr lang="en" sz="2100" b="1"/>
                        <a:t>61%</a:t>
                      </a:r>
                      <a:endParaRPr sz="1100"/>
                    </a:p>
                  </a:txBody>
                  <a:tcPr marL="68600" marR="68600" marT="34300" marB="34300" anchor="ctr"/>
                </a:tc>
                <a:extLst>
                  <a:ext uri="{0D108BD9-81ED-4DB2-BD59-A6C34878D82A}">
                    <a16:rowId xmlns:a16="http://schemas.microsoft.com/office/drawing/2014/main" val="10002"/>
                  </a:ext>
                </a:extLst>
              </a:tr>
              <a:tr h="818475">
                <a:tc>
                  <a:txBody>
                    <a:bodyPr/>
                    <a:lstStyle/>
                    <a:p>
                      <a:pPr marL="0" marR="0" lvl="0" indent="0" algn="ctr" rtl="0">
                        <a:spcBef>
                          <a:spcPts val="0"/>
                        </a:spcBef>
                        <a:spcAft>
                          <a:spcPts val="0"/>
                        </a:spcAft>
                        <a:buNone/>
                      </a:pPr>
                      <a:r>
                        <a:rPr lang="en" sz="2100"/>
                        <a:t>Grade 5</a:t>
                      </a:r>
                      <a:endParaRPr sz="1100"/>
                    </a:p>
                  </a:txBody>
                  <a:tcPr marL="68600" marR="68600" marT="34300" marB="34300" anchor="ctr"/>
                </a:tc>
                <a:tc>
                  <a:txBody>
                    <a:bodyPr/>
                    <a:lstStyle/>
                    <a:p>
                      <a:pPr marL="0" marR="0" lvl="0" indent="0" algn="ctr" rtl="0">
                        <a:spcBef>
                          <a:spcPts val="0"/>
                        </a:spcBef>
                        <a:spcAft>
                          <a:spcPts val="0"/>
                        </a:spcAft>
                        <a:buNone/>
                      </a:pPr>
                      <a:r>
                        <a:rPr lang="en" sz="2100" b="1"/>
                        <a:t>48%</a:t>
                      </a:r>
                      <a:endParaRPr sz="1100"/>
                    </a:p>
                  </a:txBody>
                  <a:tcPr marL="68600" marR="68600" marT="34300" marB="34300" anchor="ctr"/>
                </a:tc>
                <a:tc>
                  <a:txBody>
                    <a:bodyPr/>
                    <a:lstStyle/>
                    <a:p>
                      <a:pPr marL="0" marR="0" lvl="0" indent="0" algn="ctr" rtl="0">
                        <a:spcBef>
                          <a:spcPts val="0"/>
                        </a:spcBef>
                        <a:spcAft>
                          <a:spcPts val="0"/>
                        </a:spcAft>
                        <a:buNone/>
                      </a:pPr>
                      <a:r>
                        <a:rPr lang="en" sz="2100" b="1"/>
                        <a:t>49%</a:t>
                      </a:r>
                      <a:endParaRPr sz="1100"/>
                    </a:p>
                  </a:txBody>
                  <a:tcPr marL="68600" marR="68600" marT="34300" marB="34300" anchor="ctr"/>
                </a:tc>
                <a:tc>
                  <a:txBody>
                    <a:bodyPr/>
                    <a:lstStyle/>
                    <a:p>
                      <a:pPr marL="0" marR="0" lvl="0" indent="0" algn="ctr" rtl="0">
                        <a:spcBef>
                          <a:spcPts val="0"/>
                        </a:spcBef>
                        <a:spcAft>
                          <a:spcPts val="0"/>
                        </a:spcAft>
                        <a:buNone/>
                      </a:pPr>
                      <a:r>
                        <a:rPr lang="en" sz="2100" b="1"/>
                        <a:t>47%</a:t>
                      </a:r>
                      <a:endParaRPr sz="1100"/>
                    </a:p>
                  </a:txBody>
                  <a:tcPr marL="68600" marR="68600" marT="34300" marB="34300" anchor="ctr"/>
                </a:tc>
                <a:tc>
                  <a:txBody>
                    <a:bodyPr/>
                    <a:lstStyle/>
                    <a:p>
                      <a:pPr marL="0" marR="0" lvl="0" indent="0" algn="ctr" rtl="0">
                        <a:spcBef>
                          <a:spcPts val="0"/>
                        </a:spcBef>
                        <a:spcAft>
                          <a:spcPts val="0"/>
                        </a:spcAft>
                        <a:buNone/>
                      </a:pPr>
                      <a:r>
                        <a:rPr lang="en" sz="2100" b="1"/>
                        <a:t>62%</a:t>
                      </a:r>
                      <a:endParaRPr sz="1100"/>
                    </a:p>
                  </a:txBody>
                  <a:tcPr marL="68600" marR="68600" marT="34300" marB="34300" anchor="ctr"/>
                </a:tc>
                <a:tc>
                  <a:txBody>
                    <a:bodyPr/>
                    <a:lstStyle/>
                    <a:p>
                      <a:pPr marL="0" marR="0" lvl="0" indent="0" algn="ctr" rtl="0">
                        <a:spcBef>
                          <a:spcPts val="0"/>
                        </a:spcBef>
                        <a:spcAft>
                          <a:spcPts val="0"/>
                        </a:spcAft>
                        <a:buNone/>
                      </a:pPr>
                      <a:r>
                        <a:rPr lang="en" sz="2100" b="1"/>
                        <a:t>37%</a:t>
                      </a:r>
                      <a:endParaRPr sz="1100"/>
                    </a:p>
                  </a:txBody>
                  <a:tcPr marL="68600" marR="68600" marT="34300" marB="34300" anchor="ctr"/>
                </a:tc>
                <a:extLst>
                  <a:ext uri="{0D108BD9-81ED-4DB2-BD59-A6C34878D82A}">
                    <a16:rowId xmlns:a16="http://schemas.microsoft.com/office/drawing/2014/main" val="10003"/>
                  </a:ext>
                </a:extLst>
              </a:tr>
            </a:tbl>
          </a:graphicData>
        </a:graphic>
      </p:graphicFrame>
      <p:sp>
        <p:nvSpPr>
          <p:cNvPr id="1105" name="Google Shape;1105;p137"/>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38"/>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Percent of Students Scoring Below Grade Level Expectations</a:t>
            </a:r>
            <a:endParaRPr/>
          </a:p>
        </p:txBody>
      </p:sp>
      <p:graphicFrame>
        <p:nvGraphicFramePr>
          <p:cNvPr id="1112" name="Google Shape;1112;p138"/>
          <p:cNvGraphicFramePr/>
          <p:nvPr/>
        </p:nvGraphicFramePr>
        <p:xfrm>
          <a:off x="881743" y="1384355"/>
          <a:ext cx="3000000" cy="3000000"/>
        </p:xfrm>
        <a:graphic>
          <a:graphicData uri="http://schemas.openxmlformats.org/drawingml/2006/table">
            <a:tbl>
              <a:tblPr firstRow="1" bandRow="1">
                <a:noFill/>
                <a:tableStyleId>{6722E234-E297-4A04-A265-92AC73B11691}</a:tableStyleId>
              </a:tblPr>
              <a:tblGrid>
                <a:gridCol w="1072325">
                  <a:extLst>
                    <a:ext uri="{9D8B030D-6E8A-4147-A177-3AD203B41FA5}">
                      <a16:colId xmlns:a16="http://schemas.microsoft.com/office/drawing/2014/main" val="20000"/>
                    </a:ext>
                  </a:extLst>
                </a:gridCol>
                <a:gridCol w="1496725">
                  <a:extLst>
                    <a:ext uri="{9D8B030D-6E8A-4147-A177-3AD203B41FA5}">
                      <a16:colId xmlns:a16="http://schemas.microsoft.com/office/drawing/2014/main" val="20001"/>
                    </a:ext>
                  </a:extLst>
                </a:gridCol>
                <a:gridCol w="1109200">
                  <a:extLst>
                    <a:ext uri="{9D8B030D-6E8A-4147-A177-3AD203B41FA5}">
                      <a16:colId xmlns:a16="http://schemas.microsoft.com/office/drawing/2014/main" val="20002"/>
                    </a:ext>
                  </a:extLst>
                </a:gridCol>
                <a:gridCol w="1443800">
                  <a:extLst>
                    <a:ext uri="{9D8B030D-6E8A-4147-A177-3AD203B41FA5}">
                      <a16:colId xmlns:a16="http://schemas.microsoft.com/office/drawing/2014/main" val="20003"/>
                    </a:ext>
                  </a:extLst>
                </a:gridCol>
                <a:gridCol w="1407700">
                  <a:extLst>
                    <a:ext uri="{9D8B030D-6E8A-4147-A177-3AD203B41FA5}">
                      <a16:colId xmlns:a16="http://schemas.microsoft.com/office/drawing/2014/main" val="20004"/>
                    </a:ext>
                  </a:extLst>
                </a:gridCol>
                <a:gridCol w="1177375">
                  <a:extLst>
                    <a:ext uri="{9D8B030D-6E8A-4147-A177-3AD203B41FA5}">
                      <a16:colId xmlns:a16="http://schemas.microsoft.com/office/drawing/2014/main" val="20005"/>
                    </a:ext>
                  </a:extLst>
                </a:gridCol>
              </a:tblGrid>
              <a:tr h="81847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r>
                        <a:rPr lang="en" sz="1400"/>
                        <a:t>Problem Solving/Reasoning &amp; Argument</a:t>
                      </a:r>
                      <a:endParaRPr sz="1100"/>
                    </a:p>
                  </a:txBody>
                  <a:tcPr marL="68600" marR="68600" marT="34300" marB="34300"/>
                </a:tc>
                <a:tc>
                  <a:txBody>
                    <a:bodyPr/>
                    <a:lstStyle/>
                    <a:p>
                      <a:pPr marL="0" marR="0" lvl="0" indent="0" algn="ctr" rtl="0">
                        <a:spcBef>
                          <a:spcPts val="0"/>
                        </a:spcBef>
                        <a:spcAft>
                          <a:spcPts val="0"/>
                        </a:spcAft>
                        <a:buNone/>
                      </a:pPr>
                      <a:r>
                        <a:rPr lang="en" sz="1400"/>
                        <a:t>Geometry/ Stats &amp; Prob</a:t>
                      </a:r>
                      <a:endParaRPr sz="1100"/>
                    </a:p>
                  </a:txBody>
                  <a:tcPr marL="68600" marR="68600" marT="34300" marB="34300"/>
                </a:tc>
                <a:tc>
                  <a:txBody>
                    <a:bodyPr/>
                    <a:lstStyle/>
                    <a:p>
                      <a:pPr marL="0" marR="0" lvl="0" indent="0" algn="ctr" rtl="0">
                        <a:spcBef>
                          <a:spcPts val="0"/>
                        </a:spcBef>
                        <a:spcAft>
                          <a:spcPts val="0"/>
                        </a:spcAft>
                        <a:buNone/>
                      </a:pPr>
                      <a:r>
                        <a:rPr lang="en" sz="1400"/>
                        <a:t>Model/Structure &amp; Repeated Reasoning</a:t>
                      </a:r>
                      <a:endParaRPr sz="1100"/>
                    </a:p>
                  </a:txBody>
                  <a:tcPr marL="68600" marR="68600" marT="34300" marB="34300"/>
                </a:tc>
                <a:tc>
                  <a:txBody>
                    <a:bodyPr/>
                    <a:lstStyle/>
                    <a:p>
                      <a:pPr marL="0" marR="0" lvl="0" indent="0" algn="ctr" rtl="0">
                        <a:spcBef>
                          <a:spcPts val="0"/>
                        </a:spcBef>
                        <a:spcAft>
                          <a:spcPts val="0"/>
                        </a:spcAft>
                        <a:buNone/>
                      </a:pPr>
                      <a:r>
                        <a:rPr lang="en" sz="1400"/>
                        <a:t>The Number system/Expressions &amp; Equations</a:t>
                      </a:r>
                      <a:endParaRPr sz="1100"/>
                    </a:p>
                  </a:txBody>
                  <a:tcPr marL="68600" marR="68600" marT="34300" marB="34300"/>
                </a:tc>
                <a:tc>
                  <a:txBody>
                    <a:bodyPr/>
                    <a:lstStyle/>
                    <a:p>
                      <a:pPr marL="0" marR="0" lvl="0" indent="0" algn="ctr" rtl="0">
                        <a:spcBef>
                          <a:spcPts val="0"/>
                        </a:spcBef>
                        <a:spcAft>
                          <a:spcPts val="0"/>
                        </a:spcAft>
                        <a:buNone/>
                      </a:pPr>
                      <a:r>
                        <a:rPr lang="en" sz="1400"/>
                        <a:t>Ratios &amp; Proportional Relationships</a:t>
                      </a:r>
                      <a:endParaRPr sz="1100"/>
                    </a:p>
                  </a:txBody>
                  <a:tcPr marL="68600" marR="68600" marT="34300" marB="34300"/>
                </a:tc>
                <a:extLst>
                  <a:ext uri="{0D108BD9-81ED-4DB2-BD59-A6C34878D82A}">
                    <a16:rowId xmlns:a16="http://schemas.microsoft.com/office/drawing/2014/main" val="10000"/>
                  </a:ext>
                </a:extLst>
              </a:tr>
              <a:tr h="818475">
                <a:tc>
                  <a:txBody>
                    <a:bodyPr/>
                    <a:lstStyle/>
                    <a:p>
                      <a:pPr marL="0" marR="0" lvl="0" indent="0" algn="ctr" rtl="0">
                        <a:spcBef>
                          <a:spcPts val="0"/>
                        </a:spcBef>
                        <a:spcAft>
                          <a:spcPts val="0"/>
                        </a:spcAft>
                        <a:buNone/>
                      </a:pPr>
                      <a:r>
                        <a:rPr lang="en" sz="2100"/>
                        <a:t>Grade 6</a:t>
                      </a:r>
                      <a:endParaRPr sz="1100"/>
                    </a:p>
                  </a:txBody>
                  <a:tcPr marL="68600" marR="68600" marT="34300" marB="34300" anchor="ctr"/>
                </a:tc>
                <a:tc>
                  <a:txBody>
                    <a:bodyPr/>
                    <a:lstStyle/>
                    <a:p>
                      <a:pPr marL="0" marR="0" lvl="0" indent="0" algn="ctr" rtl="0">
                        <a:spcBef>
                          <a:spcPts val="0"/>
                        </a:spcBef>
                        <a:spcAft>
                          <a:spcPts val="0"/>
                        </a:spcAft>
                        <a:buNone/>
                      </a:pPr>
                      <a:r>
                        <a:rPr lang="en" sz="2100" b="1"/>
                        <a:t>48%</a:t>
                      </a:r>
                      <a:endParaRPr sz="1100"/>
                    </a:p>
                  </a:txBody>
                  <a:tcPr marL="68600" marR="68600" marT="34300" marB="34300" anchor="ctr"/>
                </a:tc>
                <a:tc>
                  <a:txBody>
                    <a:bodyPr/>
                    <a:lstStyle/>
                    <a:p>
                      <a:pPr marL="0" marR="0" lvl="0" indent="0" algn="ctr" rtl="0">
                        <a:spcBef>
                          <a:spcPts val="0"/>
                        </a:spcBef>
                        <a:spcAft>
                          <a:spcPts val="0"/>
                        </a:spcAft>
                        <a:buNone/>
                      </a:pPr>
                      <a:r>
                        <a:rPr lang="en" sz="2100" b="1"/>
                        <a:t>35%</a:t>
                      </a:r>
                      <a:endParaRPr sz="1100"/>
                    </a:p>
                  </a:txBody>
                  <a:tcPr marL="68600" marR="68600" marT="34300" marB="34300" anchor="ctr"/>
                </a:tc>
                <a:tc>
                  <a:txBody>
                    <a:bodyPr/>
                    <a:lstStyle/>
                    <a:p>
                      <a:pPr marL="0" marR="0" lvl="0" indent="0" algn="ctr" rtl="0">
                        <a:spcBef>
                          <a:spcPts val="0"/>
                        </a:spcBef>
                        <a:spcAft>
                          <a:spcPts val="0"/>
                        </a:spcAft>
                        <a:buNone/>
                      </a:pPr>
                      <a:r>
                        <a:rPr lang="en" sz="2100" b="1"/>
                        <a:t>49%</a:t>
                      </a:r>
                      <a:endParaRPr sz="1100"/>
                    </a:p>
                  </a:txBody>
                  <a:tcPr marL="68600" marR="68600" marT="34300" marB="34300" anchor="ctr"/>
                </a:tc>
                <a:tc>
                  <a:txBody>
                    <a:bodyPr/>
                    <a:lstStyle/>
                    <a:p>
                      <a:pPr marL="0" marR="0" lvl="0" indent="0" algn="ctr" rtl="0">
                        <a:spcBef>
                          <a:spcPts val="0"/>
                        </a:spcBef>
                        <a:spcAft>
                          <a:spcPts val="0"/>
                        </a:spcAft>
                        <a:buNone/>
                      </a:pPr>
                      <a:r>
                        <a:rPr lang="en" sz="2100" b="1"/>
                        <a:t>57%</a:t>
                      </a:r>
                      <a:endParaRPr sz="1100"/>
                    </a:p>
                  </a:txBody>
                  <a:tcPr marL="68600" marR="68600" marT="34300" marB="34300" anchor="ctr"/>
                </a:tc>
                <a:tc>
                  <a:txBody>
                    <a:bodyPr/>
                    <a:lstStyle/>
                    <a:p>
                      <a:pPr marL="0" marR="0" lvl="0" indent="0" algn="ctr" rtl="0">
                        <a:spcBef>
                          <a:spcPts val="0"/>
                        </a:spcBef>
                        <a:spcAft>
                          <a:spcPts val="0"/>
                        </a:spcAft>
                        <a:buNone/>
                      </a:pPr>
                      <a:r>
                        <a:rPr lang="en" sz="2100" b="1"/>
                        <a:t>51%</a:t>
                      </a:r>
                      <a:endParaRPr sz="1100"/>
                    </a:p>
                  </a:txBody>
                  <a:tcPr marL="68600" marR="68600" marT="34300" marB="34300" anchor="ctr"/>
                </a:tc>
                <a:extLst>
                  <a:ext uri="{0D108BD9-81ED-4DB2-BD59-A6C34878D82A}">
                    <a16:rowId xmlns:a16="http://schemas.microsoft.com/office/drawing/2014/main" val="10001"/>
                  </a:ext>
                </a:extLst>
              </a:tr>
              <a:tr h="818475">
                <a:tc>
                  <a:txBody>
                    <a:bodyPr/>
                    <a:lstStyle/>
                    <a:p>
                      <a:pPr marL="0" marR="0" lvl="0" indent="0" algn="ctr" rtl="0">
                        <a:spcBef>
                          <a:spcPts val="0"/>
                        </a:spcBef>
                        <a:spcAft>
                          <a:spcPts val="0"/>
                        </a:spcAft>
                        <a:buNone/>
                      </a:pPr>
                      <a:r>
                        <a:rPr lang="en" sz="2100"/>
                        <a:t>Grade 7</a:t>
                      </a:r>
                      <a:endParaRPr sz="1100"/>
                    </a:p>
                  </a:txBody>
                  <a:tcPr marL="68600" marR="68600" marT="34300" marB="34300" anchor="ctr"/>
                </a:tc>
                <a:tc>
                  <a:txBody>
                    <a:bodyPr/>
                    <a:lstStyle/>
                    <a:p>
                      <a:pPr marL="0" marR="0" lvl="0" indent="0" algn="ctr" rtl="0">
                        <a:spcBef>
                          <a:spcPts val="0"/>
                        </a:spcBef>
                        <a:spcAft>
                          <a:spcPts val="0"/>
                        </a:spcAft>
                        <a:buNone/>
                      </a:pPr>
                      <a:r>
                        <a:rPr lang="en" sz="2100" b="1"/>
                        <a:t>59%</a:t>
                      </a:r>
                      <a:endParaRPr sz="1100"/>
                    </a:p>
                  </a:txBody>
                  <a:tcPr marL="68600" marR="68600" marT="34300" marB="34300" anchor="ctr"/>
                </a:tc>
                <a:tc>
                  <a:txBody>
                    <a:bodyPr/>
                    <a:lstStyle/>
                    <a:p>
                      <a:pPr marL="0" marR="0" lvl="0" indent="0" algn="ctr" rtl="0">
                        <a:spcBef>
                          <a:spcPts val="0"/>
                        </a:spcBef>
                        <a:spcAft>
                          <a:spcPts val="0"/>
                        </a:spcAft>
                        <a:buNone/>
                      </a:pPr>
                      <a:r>
                        <a:rPr lang="en" sz="2100" b="1"/>
                        <a:t>57%</a:t>
                      </a:r>
                      <a:endParaRPr sz="1100"/>
                    </a:p>
                  </a:txBody>
                  <a:tcPr marL="68600" marR="68600" marT="34300" marB="34300" anchor="ctr"/>
                </a:tc>
                <a:tc>
                  <a:txBody>
                    <a:bodyPr/>
                    <a:lstStyle/>
                    <a:p>
                      <a:pPr marL="0" marR="0" lvl="0" indent="0" algn="ctr" rtl="0">
                        <a:spcBef>
                          <a:spcPts val="0"/>
                        </a:spcBef>
                        <a:spcAft>
                          <a:spcPts val="0"/>
                        </a:spcAft>
                        <a:buNone/>
                      </a:pPr>
                      <a:r>
                        <a:rPr lang="en" sz="2100" b="1"/>
                        <a:t>48%</a:t>
                      </a:r>
                      <a:endParaRPr sz="1100"/>
                    </a:p>
                  </a:txBody>
                  <a:tcPr marL="68600" marR="68600" marT="34300" marB="34300" anchor="ctr"/>
                </a:tc>
                <a:tc>
                  <a:txBody>
                    <a:bodyPr/>
                    <a:lstStyle/>
                    <a:p>
                      <a:pPr marL="0" marR="0" lvl="0" indent="0" algn="ctr" rtl="0">
                        <a:spcBef>
                          <a:spcPts val="0"/>
                        </a:spcBef>
                        <a:spcAft>
                          <a:spcPts val="0"/>
                        </a:spcAft>
                        <a:buNone/>
                      </a:pPr>
                      <a:r>
                        <a:rPr lang="en" sz="2100" b="1"/>
                        <a:t>56%</a:t>
                      </a:r>
                      <a:endParaRPr sz="1100"/>
                    </a:p>
                  </a:txBody>
                  <a:tcPr marL="68600" marR="68600" marT="34300" marB="34300" anchor="ctr"/>
                </a:tc>
                <a:tc>
                  <a:txBody>
                    <a:bodyPr/>
                    <a:lstStyle/>
                    <a:p>
                      <a:pPr marL="0" marR="0" lvl="0" indent="0" algn="ctr" rtl="0">
                        <a:spcBef>
                          <a:spcPts val="0"/>
                        </a:spcBef>
                        <a:spcAft>
                          <a:spcPts val="0"/>
                        </a:spcAft>
                        <a:buNone/>
                      </a:pPr>
                      <a:r>
                        <a:rPr lang="en" sz="2100" b="1"/>
                        <a:t>55%</a:t>
                      </a:r>
                      <a:endParaRPr sz="1100"/>
                    </a:p>
                  </a:txBody>
                  <a:tcPr marL="68600" marR="68600" marT="34300" marB="34300" anchor="ctr"/>
                </a:tc>
                <a:extLst>
                  <a:ext uri="{0D108BD9-81ED-4DB2-BD59-A6C34878D82A}">
                    <a16:rowId xmlns:a16="http://schemas.microsoft.com/office/drawing/2014/main" val="10002"/>
                  </a:ext>
                </a:extLst>
              </a:tr>
              <a:tr h="818475">
                <a:tc>
                  <a:txBody>
                    <a:bodyPr/>
                    <a:lstStyle/>
                    <a:p>
                      <a:pPr marL="0" marR="0" lvl="0" indent="0" algn="ctr" rtl="0">
                        <a:spcBef>
                          <a:spcPts val="0"/>
                        </a:spcBef>
                        <a:spcAft>
                          <a:spcPts val="0"/>
                        </a:spcAft>
                        <a:buNone/>
                      </a:pPr>
                      <a:r>
                        <a:rPr lang="en" sz="2100"/>
                        <a:t>Grade 8</a:t>
                      </a:r>
                      <a:endParaRPr sz="1100"/>
                    </a:p>
                  </a:txBody>
                  <a:tcPr marL="68600" marR="68600" marT="34300" marB="34300" anchor="ctr"/>
                </a:tc>
                <a:tc>
                  <a:txBody>
                    <a:bodyPr/>
                    <a:lstStyle/>
                    <a:p>
                      <a:pPr marL="0" marR="0" lvl="0" indent="0" algn="ctr" rtl="0">
                        <a:spcBef>
                          <a:spcPts val="0"/>
                        </a:spcBef>
                        <a:spcAft>
                          <a:spcPts val="0"/>
                        </a:spcAft>
                        <a:buNone/>
                      </a:pPr>
                      <a:r>
                        <a:rPr lang="en" sz="2100" b="1"/>
                        <a:t>55%</a:t>
                      </a:r>
                      <a:endParaRPr sz="1100"/>
                    </a:p>
                  </a:txBody>
                  <a:tcPr marL="68600" marR="68600" marT="34300" marB="34300" anchor="ctr"/>
                </a:tc>
                <a:tc>
                  <a:txBody>
                    <a:bodyPr/>
                    <a:lstStyle/>
                    <a:p>
                      <a:pPr marL="0" marR="0" lvl="0" indent="0" algn="ctr" rtl="0">
                        <a:spcBef>
                          <a:spcPts val="0"/>
                        </a:spcBef>
                        <a:spcAft>
                          <a:spcPts val="0"/>
                        </a:spcAft>
                        <a:buNone/>
                      </a:pPr>
                      <a:r>
                        <a:rPr lang="en" sz="2100" b="1"/>
                        <a:t>58%</a:t>
                      </a:r>
                      <a:endParaRPr sz="1100"/>
                    </a:p>
                  </a:txBody>
                  <a:tcPr marL="68600" marR="68600" marT="34300" marB="34300" anchor="ctr"/>
                </a:tc>
                <a:tc>
                  <a:txBody>
                    <a:bodyPr/>
                    <a:lstStyle/>
                    <a:p>
                      <a:pPr marL="0" marR="0" lvl="0" indent="0" algn="ctr" rtl="0">
                        <a:spcBef>
                          <a:spcPts val="0"/>
                        </a:spcBef>
                        <a:spcAft>
                          <a:spcPts val="0"/>
                        </a:spcAft>
                        <a:buNone/>
                      </a:pPr>
                      <a:r>
                        <a:rPr lang="en" sz="2100" b="1"/>
                        <a:t>61%</a:t>
                      </a:r>
                      <a:endParaRPr sz="1100"/>
                    </a:p>
                  </a:txBody>
                  <a:tcPr marL="68600" marR="68600" marT="34300" marB="34300" anchor="ctr"/>
                </a:tc>
                <a:tc>
                  <a:txBody>
                    <a:bodyPr/>
                    <a:lstStyle/>
                    <a:p>
                      <a:pPr marL="0" marR="0" lvl="0" indent="0" algn="ctr" rtl="0">
                        <a:spcBef>
                          <a:spcPts val="0"/>
                        </a:spcBef>
                        <a:spcAft>
                          <a:spcPts val="0"/>
                        </a:spcAft>
                        <a:buNone/>
                      </a:pPr>
                      <a:r>
                        <a:rPr lang="en" sz="2100" b="1"/>
                        <a:t>60%</a:t>
                      </a:r>
                      <a:endParaRPr sz="1100"/>
                    </a:p>
                  </a:txBody>
                  <a:tcPr marL="68600" marR="68600" marT="34300" marB="34300" anchor="ctr"/>
                </a:tc>
                <a:tc>
                  <a:txBody>
                    <a:bodyPr/>
                    <a:lstStyle/>
                    <a:p>
                      <a:pPr marL="0" marR="0" lvl="0" indent="0" algn="ctr" rtl="0">
                        <a:spcBef>
                          <a:spcPts val="0"/>
                        </a:spcBef>
                        <a:spcAft>
                          <a:spcPts val="0"/>
                        </a:spcAft>
                        <a:buNone/>
                      </a:pPr>
                      <a:r>
                        <a:rPr lang="en" sz="1500" b="1"/>
                        <a:t>Functions</a:t>
                      </a:r>
                      <a:endParaRPr sz="1100"/>
                    </a:p>
                    <a:p>
                      <a:pPr marL="0" marR="0" lvl="0" indent="0" algn="ctr" rtl="0">
                        <a:spcBef>
                          <a:spcPts val="0"/>
                        </a:spcBef>
                        <a:spcAft>
                          <a:spcPts val="0"/>
                        </a:spcAft>
                        <a:buNone/>
                      </a:pPr>
                      <a:r>
                        <a:rPr lang="en" sz="1500" b="1"/>
                        <a:t>66%</a:t>
                      </a:r>
                      <a:endParaRPr sz="1100"/>
                    </a:p>
                  </a:txBody>
                  <a:tcPr marL="68600" marR="68600" marT="34300" marB="34300" anchor="ctr">
                    <a:solidFill>
                      <a:srgbClr val="FDF2CD"/>
                    </a:solidFill>
                  </a:tcPr>
                </a:tc>
                <a:extLst>
                  <a:ext uri="{0D108BD9-81ED-4DB2-BD59-A6C34878D82A}">
                    <a16:rowId xmlns:a16="http://schemas.microsoft.com/office/drawing/2014/main" val="10003"/>
                  </a:ext>
                </a:extLst>
              </a:tr>
            </a:tbl>
          </a:graphicData>
        </a:graphic>
      </p:graphicFrame>
      <p:sp>
        <p:nvSpPr>
          <p:cNvPr id="1113" name="Google Shape;1113;p138"/>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3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a:t>NM MSSA Achievement Data</a:t>
            </a:r>
            <a:endParaRPr/>
          </a:p>
        </p:txBody>
      </p:sp>
      <p:sp>
        <p:nvSpPr>
          <p:cNvPr id="1119" name="Google Shape;1119;p139"/>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800"/>
              <a:buNone/>
            </a:pPr>
            <a:r>
              <a:rPr lang="en"/>
              <a:t>SY ‘21-’22</a:t>
            </a:r>
            <a:endParaRPr/>
          </a:p>
          <a:p>
            <a:pPr marL="0" lvl="0" indent="0" algn="ctr" rtl="0">
              <a:lnSpc>
                <a:spcPct val="90000"/>
              </a:lnSpc>
              <a:spcBef>
                <a:spcPts val="800"/>
              </a:spcBef>
              <a:spcAft>
                <a:spcPts val="0"/>
              </a:spcAft>
              <a:buSzPts val="1800"/>
              <a:buNone/>
            </a:pPr>
            <a:r>
              <a:rPr lang="en"/>
              <a:t>Language Arts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40"/>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Percent of Students Scoring Below Grade Level Expectations</a:t>
            </a:r>
            <a:endParaRPr/>
          </a:p>
        </p:txBody>
      </p:sp>
      <p:graphicFrame>
        <p:nvGraphicFramePr>
          <p:cNvPr id="1126" name="Google Shape;1126;p140"/>
          <p:cNvGraphicFramePr/>
          <p:nvPr/>
        </p:nvGraphicFramePr>
        <p:xfrm>
          <a:off x="881743" y="1384355"/>
          <a:ext cx="3000000" cy="3000000"/>
        </p:xfrm>
        <a:graphic>
          <a:graphicData uri="http://schemas.openxmlformats.org/drawingml/2006/table">
            <a:tbl>
              <a:tblPr firstRow="1" bandRow="1">
                <a:noFill/>
                <a:tableStyleId>{6722E234-E297-4A04-A265-92AC73B11691}</a:tableStyleId>
              </a:tblPr>
              <a:tblGrid>
                <a:gridCol w="1284500">
                  <a:extLst>
                    <a:ext uri="{9D8B030D-6E8A-4147-A177-3AD203B41FA5}">
                      <a16:colId xmlns:a16="http://schemas.microsoft.com/office/drawing/2014/main" val="20000"/>
                    </a:ext>
                  </a:extLst>
                </a:gridCol>
                <a:gridCol w="1284500">
                  <a:extLst>
                    <a:ext uri="{9D8B030D-6E8A-4147-A177-3AD203B41FA5}">
                      <a16:colId xmlns:a16="http://schemas.microsoft.com/office/drawing/2014/main" val="20001"/>
                    </a:ext>
                  </a:extLst>
                </a:gridCol>
                <a:gridCol w="1284500">
                  <a:extLst>
                    <a:ext uri="{9D8B030D-6E8A-4147-A177-3AD203B41FA5}">
                      <a16:colId xmlns:a16="http://schemas.microsoft.com/office/drawing/2014/main" val="20002"/>
                    </a:ext>
                  </a:extLst>
                </a:gridCol>
                <a:gridCol w="1284500">
                  <a:extLst>
                    <a:ext uri="{9D8B030D-6E8A-4147-A177-3AD203B41FA5}">
                      <a16:colId xmlns:a16="http://schemas.microsoft.com/office/drawing/2014/main" val="20003"/>
                    </a:ext>
                  </a:extLst>
                </a:gridCol>
                <a:gridCol w="1284500">
                  <a:extLst>
                    <a:ext uri="{9D8B030D-6E8A-4147-A177-3AD203B41FA5}">
                      <a16:colId xmlns:a16="http://schemas.microsoft.com/office/drawing/2014/main" val="20004"/>
                    </a:ext>
                  </a:extLst>
                </a:gridCol>
                <a:gridCol w="1284500">
                  <a:extLst>
                    <a:ext uri="{9D8B030D-6E8A-4147-A177-3AD203B41FA5}">
                      <a16:colId xmlns:a16="http://schemas.microsoft.com/office/drawing/2014/main" val="20005"/>
                    </a:ext>
                  </a:extLst>
                </a:gridCol>
              </a:tblGrid>
              <a:tr h="81847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Literacy Text</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Informational Text</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Comprehension</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Analysis and Interpretation</a:t>
                      </a:r>
                      <a:endParaRPr sz="11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818475">
                <a:tc>
                  <a:txBody>
                    <a:bodyPr/>
                    <a:lstStyle/>
                    <a:p>
                      <a:pPr marL="0" marR="0" lvl="0" indent="0" algn="ctr" rtl="0">
                        <a:spcBef>
                          <a:spcPts val="0"/>
                        </a:spcBef>
                        <a:spcAft>
                          <a:spcPts val="0"/>
                        </a:spcAft>
                        <a:buNone/>
                      </a:pPr>
                      <a:r>
                        <a:rPr lang="en" sz="2100"/>
                        <a:t>Grade 3</a:t>
                      </a:r>
                      <a:endParaRPr sz="1100"/>
                    </a:p>
                  </a:txBody>
                  <a:tcPr marL="68600" marR="68600" marT="34300" marB="34300" anchor="ctr"/>
                </a:tc>
                <a:tc>
                  <a:txBody>
                    <a:bodyPr/>
                    <a:lstStyle/>
                    <a:p>
                      <a:pPr marL="0" marR="0" lvl="0" indent="0" algn="ctr" rtl="0">
                        <a:spcBef>
                          <a:spcPts val="0"/>
                        </a:spcBef>
                        <a:spcAft>
                          <a:spcPts val="0"/>
                        </a:spcAft>
                        <a:buNone/>
                      </a:pPr>
                      <a:r>
                        <a:rPr lang="en" sz="2100" b="1"/>
                        <a:t>49%</a:t>
                      </a:r>
                      <a:endParaRPr sz="1100"/>
                    </a:p>
                  </a:txBody>
                  <a:tcPr marL="68600" marR="68600" marT="34300" marB="34300" anchor="ctr"/>
                </a:tc>
                <a:tc>
                  <a:txBody>
                    <a:bodyPr/>
                    <a:lstStyle/>
                    <a:p>
                      <a:pPr marL="0" marR="0" lvl="0" indent="0" algn="ctr" rtl="0">
                        <a:spcBef>
                          <a:spcPts val="0"/>
                        </a:spcBef>
                        <a:spcAft>
                          <a:spcPts val="0"/>
                        </a:spcAft>
                        <a:buNone/>
                      </a:pPr>
                      <a:r>
                        <a:rPr lang="en" sz="2100" b="1"/>
                        <a:t>41%</a:t>
                      </a:r>
                      <a:endParaRPr sz="1100"/>
                    </a:p>
                  </a:txBody>
                  <a:tcPr marL="68600" marR="68600" marT="34300" marB="34300" anchor="ctr"/>
                </a:tc>
                <a:tc>
                  <a:txBody>
                    <a:bodyPr/>
                    <a:lstStyle/>
                    <a:p>
                      <a:pPr marL="0" marR="0" lvl="0" indent="0" algn="ctr" rtl="0">
                        <a:spcBef>
                          <a:spcPts val="0"/>
                        </a:spcBef>
                        <a:spcAft>
                          <a:spcPts val="0"/>
                        </a:spcAft>
                        <a:buNone/>
                      </a:pPr>
                      <a:r>
                        <a:rPr lang="en" sz="2100" b="1"/>
                        <a:t>47%</a:t>
                      </a:r>
                      <a:endParaRPr sz="1100"/>
                    </a:p>
                  </a:txBody>
                  <a:tcPr marL="68600" marR="68600" marT="34300" marB="34300" anchor="ctr"/>
                </a:tc>
                <a:tc>
                  <a:txBody>
                    <a:bodyPr/>
                    <a:lstStyle/>
                    <a:p>
                      <a:pPr marL="0" marR="0" lvl="0" indent="0" algn="ctr" rtl="0">
                        <a:spcBef>
                          <a:spcPts val="0"/>
                        </a:spcBef>
                        <a:spcAft>
                          <a:spcPts val="0"/>
                        </a:spcAft>
                        <a:buNone/>
                      </a:pPr>
                      <a:r>
                        <a:rPr lang="en" sz="2100" b="1"/>
                        <a:t>45%</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1"/>
                  </a:ext>
                </a:extLst>
              </a:tr>
              <a:tr h="818475">
                <a:tc>
                  <a:txBody>
                    <a:bodyPr/>
                    <a:lstStyle/>
                    <a:p>
                      <a:pPr marL="0" marR="0" lvl="0" indent="0" algn="ctr" rtl="0">
                        <a:spcBef>
                          <a:spcPts val="0"/>
                        </a:spcBef>
                        <a:spcAft>
                          <a:spcPts val="0"/>
                        </a:spcAft>
                        <a:buNone/>
                      </a:pPr>
                      <a:r>
                        <a:rPr lang="en" sz="2100"/>
                        <a:t>Grade 4</a:t>
                      </a:r>
                      <a:endParaRPr sz="1100"/>
                    </a:p>
                  </a:txBody>
                  <a:tcPr marL="68600" marR="68600" marT="34300" marB="34300" anchor="ctr"/>
                </a:tc>
                <a:tc>
                  <a:txBody>
                    <a:bodyPr/>
                    <a:lstStyle/>
                    <a:p>
                      <a:pPr marL="0" marR="0" lvl="0" indent="0" algn="ctr" rtl="0">
                        <a:spcBef>
                          <a:spcPts val="0"/>
                        </a:spcBef>
                        <a:spcAft>
                          <a:spcPts val="0"/>
                        </a:spcAft>
                        <a:buNone/>
                      </a:pPr>
                      <a:r>
                        <a:rPr lang="en" sz="2100" b="1"/>
                        <a:t>44%</a:t>
                      </a:r>
                      <a:endParaRPr sz="1100"/>
                    </a:p>
                  </a:txBody>
                  <a:tcPr marL="68600" marR="68600" marT="34300" marB="34300" anchor="ctr"/>
                </a:tc>
                <a:tc>
                  <a:txBody>
                    <a:bodyPr/>
                    <a:lstStyle/>
                    <a:p>
                      <a:pPr marL="0" marR="0" lvl="0" indent="0" algn="ctr" rtl="0">
                        <a:spcBef>
                          <a:spcPts val="0"/>
                        </a:spcBef>
                        <a:spcAft>
                          <a:spcPts val="0"/>
                        </a:spcAft>
                        <a:buNone/>
                      </a:pPr>
                      <a:r>
                        <a:rPr lang="en" sz="2100" b="1"/>
                        <a:t>38%</a:t>
                      </a:r>
                      <a:endParaRPr sz="1100"/>
                    </a:p>
                  </a:txBody>
                  <a:tcPr marL="68600" marR="68600" marT="34300" marB="34300" anchor="ctr"/>
                </a:tc>
                <a:tc>
                  <a:txBody>
                    <a:bodyPr/>
                    <a:lstStyle/>
                    <a:p>
                      <a:pPr marL="0" marR="0" lvl="0" indent="0" algn="ctr" rtl="0">
                        <a:spcBef>
                          <a:spcPts val="0"/>
                        </a:spcBef>
                        <a:spcAft>
                          <a:spcPts val="0"/>
                        </a:spcAft>
                        <a:buNone/>
                      </a:pPr>
                      <a:r>
                        <a:rPr lang="en" sz="2100" b="1"/>
                        <a:t>51%</a:t>
                      </a:r>
                      <a:endParaRPr sz="1100"/>
                    </a:p>
                  </a:txBody>
                  <a:tcPr marL="68600" marR="68600" marT="34300" marB="34300" anchor="ctr"/>
                </a:tc>
                <a:tc>
                  <a:txBody>
                    <a:bodyPr/>
                    <a:lstStyle/>
                    <a:p>
                      <a:pPr marL="0" marR="0" lvl="0" indent="0" algn="ctr" rtl="0">
                        <a:spcBef>
                          <a:spcPts val="0"/>
                        </a:spcBef>
                        <a:spcAft>
                          <a:spcPts val="0"/>
                        </a:spcAft>
                        <a:buNone/>
                      </a:pPr>
                      <a:r>
                        <a:rPr lang="en" sz="2100" b="1"/>
                        <a:t>41%</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2"/>
                  </a:ext>
                </a:extLst>
              </a:tr>
              <a:tr h="818475">
                <a:tc>
                  <a:txBody>
                    <a:bodyPr/>
                    <a:lstStyle/>
                    <a:p>
                      <a:pPr marL="0" marR="0" lvl="0" indent="0" algn="ctr" rtl="0">
                        <a:spcBef>
                          <a:spcPts val="0"/>
                        </a:spcBef>
                        <a:spcAft>
                          <a:spcPts val="0"/>
                        </a:spcAft>
                        <a:buNone/>
                      </a:pPr>
                      <a:r>
                        <a:rPr lang="en" sz="2100"/>
                        <a:t>Grade 5</a:t>
                      </a:r>
                      <a:endParaRPr sz="1100"/>
                    </a:p>
                  </a:txBody>
                  <a:tcPr marL="68600" marR="68600" marT="34300" marB="34300" anchor="ctr"/>
                </a:tc>
                <a:tc>
                  <a:txBody>
                    <a:bodyPr/>
                    <a:lstStyle/>
                    <a:p>
                      <a:pPr marL="0" marR="0" lvl="0" indent="0" algn="ctr" rtl="0">
                        <a:spcBef>
                          <a:spcPts val="0"/>
                        </a:spcBef>
                        <a:spcAft>
                          <a:spcPts val="0"/>
                        </a:spcAft>
                        <a:buNone/>
                      </a:pPr>
                      <a:r>
                        <a:rPr lang="en" sz="2100" b="1"/>
                        <a:t>44%</a:t>
                      </a:r>
                      <a:endParaRPr sz="1100"/>
                    </a:p>
                  </a:txBody>
                  <a:tcPr marL="68600" marR="68600" marT="34300" marB="34300" anchor="ctr"/>
                </a:tc>
                <a:tc>
                  <a:txBody>
                    <a:bodyPr/>
                    <a:lstStyle/>
                    <a:p>
                      <a:pPr marL="0" marR="0" lvl="0" indent="0" algn="ctr" rtl="0">
                        <a:spcBef>
                          <a:spcPts val="0"/>
                        </a:spcBef>
                        <a:spcAft>
                          <a:spcPts val="0"/>
                        </a:spcAft>
                        <a:buNone/>
                      </a:pPr>
                      <a:r>
                        <a:rPr lang="en" sz="2100" b="1"/>
                        <a:t>42%</a:t>
                      </a:r>
                      <a:endParaRPr sz="1100"/>
                    </a:p>
                  </a:txBody>
                  <a:tcPr marL="68600" marR="68600" marT="34300" marB="34300" anchor="ctr"/>
                </a:tc>
                <a:tc>
                  <a:txBody>
                    <a:bodyPr/>
                    <a:lstStyle/>
                    <a:p>
                      <a:pPr marL="0" marR="0" lvl="0" indent="0" algn="ctr" rtl="0">
                        <a:spcBef>
                          <a:spcPts val="0"/>
                        </a:spcBef>
                        <a:spcAft>
                          <a:spcPts val="0"/>
                        </a:spcAft>
                        <a:buNone/>
                      </a:pPr>
                      <a:r>
                        <a:rPr lang="en" sz="2100" b="1"/>
                        <a:t>54%</a:t>
                      </a:r>
                      <a:endParaRPr sz="1100"/>
                    </a:p>
                  </a:txBody>
                  <a:tcPr marL="68600" marR="68600" marT="34300" marB="34300" anchor="ctr"/>
                </a:tc>
                <a:tc>
                  <a:txBody>
                    <a:bodyPr/>
                    <a:lstStyle/>
                    <a:p>
                      <a:pPr marL="0" marR="0" lvl="0" indent="0" algn="ctr" rtl="0">
                        <a:spcBef>
                          <a:spcPts val="0"/>
                        </a:spcBef>
                        <a:spcAft>
                          <a:spcPts val="0"/>
                        </a:spcAft>
                        <a:buNone/>
                      </a:pPr>
                      <a:r>
                        <a:rPr lang="en" sz="2100" b="1"/>
                        <a:t>45%</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3"/>
                  </a:ext>
                </a:extLst>
              </a:tr>
            </a:tbl>
          </a:graphicData>
        </a:graphic>
      </p:graphicFrame>
      <p:sp>
        <p:nvSpPr>
          <p:cNvPr id="1127" name="Google Shape;1127;p140"/>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41"/>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Percent of Students Scoring Below Grade Level Expectations</a:t>
            </a:r>
            <a:endParaRPr/>
          </a:p>
        </p:txBody>
      </p:sp>
      <p:graphicFrame>
        <p:nvGraphicFramePr>
          <p:cNvPr id="1134" name="Google Shape;1134;p141"/>
          <p:cNvGraphicFramePr/>
          <p:nvPr/>
        </p:nvGraphicFramePr>
        <p:xfrm>
          <a:off x="881743" y="1384355"/>
          <a:ext cx="3000000" cy="3000000"/>
        </p:xfrm>
        <a:graphic>
          <a:graphicData uri="http://schemas.openxmlformats.org/drawingml/2006/table">
            <a:tbl>
              <a:tblPr firstRow="1" bandRow="1">
                <a:noFill/>
                <a:tableStyleId>{6722E234-E297-4A04-A265-92AC73B11691}</a:tableStyleId>
              </a:tblPr>
              <a:tblGrid>
                <a:gridCol w="1284500">
                  <a:extLst>
                    <a:ext uri="{9D8B030D-6E8A-4147-A177-3AD203B41FA5}">
                      <a16:colId xmlns:a16="http://schemas.microsoft.com/office/drawing/2014/main" val="20000"/>
                    </a:ext>
                  </a:extLst>
                </a:gridCol>
                <a:gridCol w="1284500">
                  <a:extLst>
                    <a:ext uri="{9D8B030D-6E8A-4147-A177-3AD203B41FA5}">
                      <a16:colId xmlns:a16="http://schemas.microsoft.com/office/drawing/2014/main" val="20001"/>
                    </a:ext>
                  </a:extLst>
                </a:gridCol>
                <a:gridCol w="1284500">
                  <a:extLst>
                    <a:ext uri="{9D8B030D-6E8A-4147-A177-3AD203B41FA5}">
                      <a16:colId xmlns:a16="http://schemas.microsoft.com/office/drawing/2014/main" val="20002"/>
                    </a:ext>
                  </a:extLst>
                </a:gridCol>
                <a:gridCol w="1284500">
                  <a:extLst>
                    <a:ext uri="{9D8B030D-6E8A-4147-A177-3AD203B41FA5}">
                      <a16:colId xmlns:a16="http://schemas.microsoft.com/office/drawing/2014/main" val="20003"/>
                    </a:ext>
                  </a:extLst>
                </a:gridCol>
                <a:gridCol w="1284500">
                  <a:extLst>
                    <a:ext uri="{9D8B030D-6E8A-4147-A177-3AD203B41FA5}">
                      <a16:colId xmlns:a16="http://schemas.microsoft.com/office/drawing/2014/main" val="20004"/>
                    </a:ext>
                  </a:extLst>
                </a:gridCol>
                <a:gridCol w="1284500">
                  <a:extLst>
                    <a:ext uri="{9D8B030D-6E8A-4147-A177-3AD203B41FA5}">
                      <a16:colId xmlns:a16="http://schemas.microsoft.com/office/drawing/2014/main" val="20005"/>
                    </a:ext>
                  </a:extLst>
                </a:gridCol>
              </a:tblGrid>
              <a:tr h="81847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Literacy Text</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Informational Text</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Comprehension</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Analysis and Interpretation</a:t>
                      </a:r>
                      <a:endParaRPr sz="11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818475">
                <a:tc>
                  <a:txBody>
                    <a:bodyPr/>
                    <a:lstStyle/>
                    <a:p>
                      <a:pPr marL="0" marR="0" lvl="0" indent="0" algn="ctr" rtl="0">
                        <a:spcBef>
                          <a:spcPts val="0"/>
                        </a:spcBef>
                        <a:spcAft>
                          <a:spcPts val="0"/>
                        </a:spcAft>
                        <a:buNone/>
                      </a:pPr>
                      <a:r>
                        <a:rPr lang="en" sz="2100"/>
                        <a:t>Grade 6</a:t>
                      </a:r>
                      <a:endParaRPr sz="1100"/>
                    </a:p>
                  </a:txBody>
                  <a:tcPr marL="68600" marR="68600" marT="34300" marB="34300" anchor="ctr"/>
                </a:tc>
                <a:tc>
                  <a:txBody>
                    <a:bodyPr/>
                    <a:lstStyle/>
                    <a:p>
                      <a:pPr marL="0" marR="0" lvl="0" indent="0" algn="ctr" rtl="0">
                        <a:spcBef>
                          <a:spcPts val="0"/>
                        </a:spcBef>
                        <a:spcAft>
                          <a:spcPts val="0"/>
                        </a:spcAft>
                        <a:buNone/>
                      </a:pPr>
                      <a:r>
                        <a:rPr lang="en" sz="2100" b="1"/>
                        <a:t>37%</a:t>
                      </a:r>
                      <a:endParaRPr sz="1100"/>
                    </a:p>
                  </a:txBody>
                  <a:tcPr marL="68600" marR="68600" marT="34300" marB="34300" anchor="ctr"/>
                </a:tc>
                <a:tc>
                  <a:txBody>
                    <a:bodyPr/>
                    <a:lstStyle/>
                    <a:p>
                      <a:pPr marL="0" marR="0" lvl="0" indent="0" algn="ctr" rtl="0">
                        <a:spcBef>
                          <a:spcPts val="0"/>
                        </a:spcBef>
                        <a:spcAft>
                          <a:spcPts val="0"/>
                        </a:spcAft>
                        <a:buNone/>
                      </a:pPr>
                      <a:r>
                        <a:rPr lang="en" sz="2100" b="1"/>
                        <a:t>47%</a:t>
                      </a:r>
                      <a:endParaRPr sz="1100"/>
                    </a:p>
                  </a:txBody>
                  <a:tcPr marL="68600" marR="68600" marT="34300" marB="34300" anchor="ctr"/>
                </a:tc>
                <a:tc>
                  <a:txBody>
                    <a:bodyPr/>
                    <a:lstStyle/>
                    <a:p>
                      <a:pPr marL="0" marR="0" lvl="0" indent="0" algn="ctr" rtl="0">
                        <a:spcBef>
                          <a:spcPts val="0"/>
                        </a:spcBef>
                        <a:spcAft>
                          <a:spcPts val="0"/>
                        </a:spcAft>
                        <a:buNone/>
                      </a:pPr>
                      <a:r>
                        <a:rPr lang="en" sz="2100" b="1"/>
                        <a:t>35%</a:t>
                      </a:r>
                      <a:endParaRPr sz="1100"/>
                    </a:p>
                  </a:txBody>
                  <a:tcPr marL="68600" marR="68600" marT="34300" marB="34300" anchor="ctr"/>
                </a:tc>
                <a:tc>
                  <a:txBody>
                    <a:bodyPr/>
                    <a:lstStyle/>
                    <a:p>
                      <a:pPr marL="0" marR="0" lvl="0" indent="0" algn="ctr" rtl="0">
                        <a:spcBef>
                          <a:spcPts val="0"/>
                        </a:spcBef>
                        <a:spcAft>
                          <a:spcPts val="0"/>
                        </a:spcAft>
                        <a:buNone/>
                      </a:pPr>
                      <a:r>
                        <a:rPr lang="en" sz="2100" b="1"/>
                        <a:t>50%</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1"/>
                  </a:ext>
                </a:extLst>
              </a:tr>
              <a:tr h="818475">
                <a:tc>
                  <a:txBody>
                    <a:bodyPr/>
                    <a:lstStyle/>
                    <a:p>
                      <a:pPr marL="0" marR="0" lvl="0" indent="0" algn="ctr" rtl="0">
                        <a:spcBef>
                          <a:spcPts val="0"/>
                        </a:spcBef>
                        <a:spcAft>
                          <a:spcPts val="0"/>
                        </a:spcAft>
                        <a:buNone/>
                      </a:pPr>
                      <a:r>
                        <a:rPr lang="en" sz="2100"/>
                        <a:t>Grade 7</a:t>
                      </a:r>
                      <a:endParaRPr sz="1100"/>
                    </a:p>
                  </a:txBody>
                  <a:tcPr marL="68600" marR="68600" marT="34300" marB="34300" anchor="ctr"/>
                </a:tc>
                <a:tc>
                  <a:txBody>
                    <a:bodyPr/>
                    <a:lstStyle/>
                    <a:p>
                      <a:pPr marL="0" marR="0" lvl="0" indent="0" algn="ctr" rtl="0">
                        <a:spcBef>
                          <a:spcPts val="0"/>
                        </a:spcBef>
                        <a:spcAft>
                          <a:spcPts val="0"/>
                        </a:spcAft>
                        <a:buNone/>
                      </a:pPr>
                      <a:r>
                        <a:rPr lang="en" sz="2100" b="1"/>
                        <a:t>43%</a:t>
                      </a:r>
                      <a:endParaRPr sz="1100"/>
                    </a:p>
                  </a:txBody>
                  <a:tcPr marL="68600" marR="68600" marT="34300" marB="34300" anchor="ctr"/>
                </a:tc>
                <a:tc>
                  <a:txBody>
                    <a:bodyPr/>
                    <a:lstStyle/>
                    <a:p>
                      <a:pPr marL="0" marR="0" lvl="0" indent="0" algn="ctr" rtl="0">
                        <a:spcBef>
                          <a:spcPts val="0"/>
                        </a:spcBef>
                        <a:spcAft>
                          <a:spcPts val="0"/>
                        </a:spcAft>
                        <a:buNone/>
                      </a:pPr>
                      <a:r>
                        <a:rPr lang="en" sz="2100" b="1"/>
                        <a:t>36%</a:t>
                      </a:r>
                      <a:endParaRPr sz="1100"/>
                    </a:p>
                  </a:txBody>
                  <a:tcPr marL="68600" marR="68600" marT="34300" marB="34300" anchor="ctr"/>
                </a:tc>
                <a:tc>
                  <a:txBody>
                    <a:bodyPr/>
                    <a:lstStyle/>
                    <a:p>
                      <a:pPr marL="0" marR="0" lvl="0" indent="0" algn="ctr" rtl="0">
                        <a:spcBef>
                          <a:spcPts val="0"/>
                        </a:spcBef>
                        <a:spcAft>
                          <a:spcPts val="0"/>
                        </a:spcAft>
                        <a:buNone/>
                      </a:pPr>
                      <a:r>
                        <a:rPr lang="en" sz="2100" b="1"/>
                        <a:t>37%</a:t>
                      </a:r>
                      <a:endParaRPr sz="1100"/>
                    </a:p>
                  </a:txBody>
                  <a:tcPr marL="68600" marR="68600" marT="34300" marB="34300" anchor="ctr"/>
                </a:tc>
                <a:tc>
                  <a:txBody>
                    <a:bodyPr/>
                    <a:lstStyle/>
                    <a:p>
                      <a:pPr marL="0" marR="0" lvl="0" indent="0" algn="ctr" rtl="0">
                        <a:spcBef>
                          <a:spcPts val="0"/>
                        </a:spcBef>
                        <a:spcAft>
                          <a:spcPts val="0"/>
                        </a:spcAft>
                        <a:buNone/>
                      </a:pPr>
                      <a:r>
                        <a:rPr lang="en" sz="2100" b="1"/>
                        <a:t>39%</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2"/>
                  </a:ext>
                </a:extLst>
              </a:tr>
              <a:tr h="818475">
                <a:tc>
                  <a:txBody>
                    <a:bodyPr/>
                    <a:lstStyle/>
                    <a:p>
                      <a:pPr marL="0" marR="0" lvl="0" indent="0" algn="ctr" rtl="0">
                        <a:spcBef>
                          <a:spcPts val="0"/>
                        </a:spcBef>
                        <a:spcAft>
                          <a:spcPts val="0"/>
                        </a:spcAft>
                        <a:buNone/>
                      </a:pPr>
                      <a:r>
                        <a:rPr lang="en" sz="2100"/>
                        <a:t>Grade 8</a:t>
                      </a:r>
                      <a:endParaRPr sz="1100"/>
                    </a:p>
                  </a:txBody>
                  <a:tcPr marL="68600" marR="68600" marT="34300" marB="34300" anchor="ctr"/>
                </a:tc>
                <a:tc>
                  <a:txBody>
                    <a:bodyPr/>
                    <a:lstStyle/>
                    <a:p>
                      <a:pPr marL="0" marR="0" lvl="0" indent="0" algn="ctr" rtl="0">
                        <a:spcBef>
                          <a:spcPts val="0"/>
                        </a:spcBef>
                        <a:spcAft>
                          <a:spcPts val="0"/>
                        </a:spcAft>
                        <a:buNone/>
                      </a:pPr>
                      <a:r>
                        <a:rPr lang="en" sz="2100" b="1"/>
                        <a:t>48%</a:t>
                      </a:r>
                      <a:endParaRPr sz="1100"/>
                    </a:p>
                  </a:txBody>
                  <a:tcPr marL="68600" marR="68600" marT="34300" marB="34300" anchor="ctr"/>
                </a:tc>
                <a:tc>
                  <a:txBody>
                    <a:bodyPr/>
                    <a:lstStyle/>
                    <a:p>
                      <a:pPr marL="0" marR="0" lvl="0" indent="0" algn="ctr" rtl="0">
                        <a:spcBef>
                          <a:spcPts val="0"/>
                        </a:spcBef>
                        <a:spcAft>
                          <a:spcPts val="0"/>
                        </a:spcAft>
                        <a:buNone/>
                      </a:pPr>
                      <a:r>
                        <a:rPr lang="en" sz="2100" b="1"/>
                        <a:t>44%</a:t>
                      </a:r>
                      <a:endParaRPr sz="1100"/>
                    </a:p>
                  </a:txBody>
                  <a:tcPr marL="68600" marR="68600" marT="34300" marB="34300" anchor="ctr"/>
                </a:tc>
                <a:tc>
                  <a:txBody>
                    <a:bodyPr/>
                    <a:lstStyle/>
                    <a:p>
                      <a:pPr marL="0" marR="0" lvl="0" indent="0" algn="ctr" rtl="0">
                        <a:spcBef>
                          <a:spcPts val="0"/>
                        </a:spcBef>
                        <a:spcAft>
                          <a:spcPts val="0"/>
                        </a:spcAft>
                        <a:buNone/>
                      </a:pPr>
                      <a:r>
                        <a:rPr lang="en" sz="2100" b="1"/>
                        <a:t>52%</a:t>
                      </a:r>
                      <a:endParaRPr sz="1100"/>
                    </a:p>
                  </a:txBody>
                  <a:tcPr marL="68600" marR="68600" marT="34300" marB="34300" anchor="ctr"/>
                </a:tc>
                <a:tc>
                  <a:txBody>
                    <a:bodyPr/>
                    <a:lstStyle/>
                    <a:p>
                      <a:pPr marL="0" marR="0" lvl="0" indent="0" algn="ctr" rtl="0">
                        <a:spcBef>
                          <a:spcPts val="0"/>
                        </a:spcBef>
                        <a:spcAft>
                          <a:spcPts val="0"/>
                        </a:spcAft>
                        <a:buNone/>
                      </a:pPr>
                      <a:r>
                        <a:rPr lang="en" sz="2100" b="1"/>
                        <a:t>51%</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3"/>
                  </a:ext>
                </a:extLst>
              </a:tr>
            </a:tbl>
          </a:graphicData>
        </a:graphic>
      </p:graphicFrame>
      <p:sp>
        <p:nvSpPr>
          <p:cNvPr id="1135" name="Google Shape;1135;p141"/>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4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a:t>NM MSSA Achievement Data</a:t>
            </a:r>
            <a:endParaRPr/>
          </a:p>
        </p:txBody>
      </p:sp>
      <p:sp>
        <p:nvSpPr>
          <p:cNvPr id="1141" name="Google Shape;1141;p142"/>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SzPts val="1800"/>
              <a:buNone/>
            </a:pPr>
            <a:r>
              <a:rPr lang="en"/>
              <a:t>SY ‘21-’22</a:t>
            </a:r>
            <a:endParaRPr/>
          </a:p>
          <a:p>
            <a:pPr marL="0" lvl="0" indent="0" algn="ctr" rtl="0">
              <a:lnSpc>
                <a:spcPct val="90000"/>
              </a:lnSpc>
              <a:spcBef>
                <a:spcPts val="800"/>
              </a:spcBef>
              <a:spcAft>
                <a:spcPts val="0"/>
              </a:spcAft>
              <a:buSzPts val="1800"/>
              <a:buNone/>
            </a:pPr>
            <a:r>
              <a:rPr lang="en"/>
              <a:t>Science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43"/>
          <p:cNvSpPr txBox="1">
            <a:spLocks noGrp="1"/>
          </p:cNvSpPr>
          <p:nvPr>
            <p:ph type="ctrTitle"/>
          </p:nvPr>
        </p:nvSpPr>
        <p:spPr>
          <a:xfrm>
            <a:off x="1143000" y="485266"/>
            <a:ext cx="6858000" cy="7149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None/>
            </a:pPr>
            <a:r>
              <a:rPr lang="en" sz="3600"/>
              <a:t>Percent of Students Scoring Below Grade Level Expectations</a:t>
            </a:r>
            <a:endParaRPr/>
          </a:p>
        </p:txBody>
      </p:sp>
      <p:graphicFrame>
        <p:nvGraphicFramePr>
          <p:cNvPr id="1148" name="Google Shape;1148;p143"/>
          <p:cNvGraphicFramePr/>
          <p:nvPr/>
        </p:nvGraphicFramePr>
        <p:xfrm>
          <a:off x="881743" y="1384355"/>
          <a:ext cx="3000000" cy="3000000"/>
        </p:xfrm>
        <a:graphic>
          <a:graphicData uri="http://schemas.openxmlformats.org/drawingml/2006/table">
            <a:tbl>
              <a:tblPr firstRow="1" bandRow="1">
                <a:noFill/>
                <a:tableStyleId>{6722E234-E297-4A04-A265-92AC73B11691}</a:tableStyleId>
              </a:tblPr>
              <a:tblGrid>
                <a:gridCol w="1284500">
                  <a:extLst>
                    <a:ext uri="{9D8B030D-6E8A-4147-A177-3AD203B41FA5}">
                      <a16:colId xmlns:a16="http://schemas.microsoft.com/office/drawing/2014/main" val="20000"/>
                    </a:ext>
                  </a:extLst>
                </a:gridCol>
                <a:gridCol w="1284500">
                  <a:extLst>
                    <a:ext uri="{9D8B030D-6E8A-4147-A177-3AD203B41FA5}">
                      <a16:colId xmlns:a16="http://schemas.microsoft.com/office/drawing/2014/main" val="20001"/>
                    </a:ext>
                  </a:extLst>
                </a:gridCol>
                <a:gridCol w="1284500">
                  <a:extLst>
                    <a:ext uri="{9D8B030D-6E8A-4147-A177-3AD203B41FA5}">
                      <a16:colId xmlns:a16="http://schemas.microsoft.com/office/drawing/2014/main" val="20002"/>
                    </a:ext>
                  </a:extLst>
                </a:gridCol>
                <a:gridCol w="1284500">
                  <a:extLst>
                    <a:ext uri="{9D8B030D-6E8A-4147-A177-3AD203B41FA5}">
                      <a16:colId xmlns:a16="http://schemas.microsoft.com/office/drawing/2014/main" val="20003"/>
                    </a:ext>
                  </a:extLst>
                </a:gridCol>
                <a:gridCol w="1284500">
                  <a:extLst>
                    <a:ext uri="{9D8B030D-6E8A-4147-A177-3AD203B41FA5}">
                      <a16:colId xmlns:a16="http://schemas.microsoft.com/office/drawing/2014/main" val="20004"/>
                    </a:ext>
                  </a:extLst>
                </a:gridCol>
                <a:gridCol w="1284500">
                  <a:extLst>
                    <a:ext uri="{9D8B030D-6E8A-4147-A177-3AD203B41FA5}">
                      <a16:colId xmlns:a16="http://schemas.microsoft.com/office/drawing/2014/main" val="20005"/>
                    </a:ext>
                  </a:extLst>
                </a:gridCol>
              </a:tblGrid>
              <a:tr h="818475">
                <a:tc>
                  <a:txBody>
                    <a:bodyPr/>
                    <a:lstStyle/>
                    <a:p>
                      <a:pPr marL="0" marR="0" lvl="0" indent="0" algn="l"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Physical Science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Life Science</a:t>
                      </a:r>
                      <a:endParaRPr sz="1100"/>
                    </a:p>
                  </a:txBody>
                  <a:tcPr marL="68600" marR="68600" marT="34300" marB="34300"/>
                </a:tc>
                <a:tc>
                  <a:txBody>
                    <a:bodyPr/>
                    <a:lstStyle/>
                    <a:p>
                      <a:pPr marL="0" marR="0" lvl="0" indent="0" algn="ctr" rtl="0">
                        <a:spcBef>
                          <a:spcPts val="0"/>
                        </a:spcBef>
                        <a:spcAft>
                          <a:spcPts val="0"/>
                        </a:spcAft>
                        <a:buNone/>
                      </a:pPr>
                      <a:endParaRPr sz="1400"/>
                    </a:p>
                    <a:p>
                      <a:pPr marL="0" marR="0" lvl="0" indent="0" algn="ctr" rtl="0">
                        <a:spcBef>
                          <a:spcPts val="0"/>
                        </a:spcBef>
                        <a:spcAft>
                          <a:spcPts val="0"/>
                        </a:spcAft>
                        <a:buNone/>
                      </a:pPr>
                      <a:r>
                        <a:rPr lang="en" sz="1400"/>
                        <a:t>Earth and Space Science</a:t>
                      </a:r>
                      <a:endParaRPr sz="11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tc>
                  <a:txBody>
                    <a:bodyPr/>
                    <a:lstStyle/>
                    <a:p>
                      <a:pPr marL="0" marR="0" lvl="0" indent="0" algn="ctr" rtl="0">
                        <a:spcBef>
                          <a:spcPts val="0"/>
                        </a:spcBef>
                        <a:spcAft>
                          <a:spcPts val="0"/>
                        </a:spcAft>
                        <a:buNone/>
                      </a:pPr>
                      <a:endParaRPr sz="1400"/>
                    </a:p>
                  </a:txBody>
                  <a:tcPr marL="68600" marR="68600" marT="34300" marB="34300"/>
                </a:tc>
                <a:extLst>
                  <a:ext uri="{0D108BD9-81ED-4DB2-BD59-A6C34878D82A}">
                    <a16:rowId xmlns:a16="http://schemas.microsoft.com/office/drawing/2014/main" val="10000"/>
                  </a:ext>
                </a:extLst>
              </a:tr>
              <a:tr h="818475">
                <a:tc>
                  <a:txBody>
                    <a:bodyPr/>
                    <a:lstStyle/>
                    <a:p>
                      <a:pPr marL="0" marR="0" lvl="0" indent="0" algn="ctr" rtl="0">
                        <a:spcBef>
                          <a:spcPts val="0"/>
                        </a:spcBef>
                        <a:spcAft>
                          <a:spcPts val="0"/>
                        </a:spcAft>
                        <a:buNone/>
                      </a:pPr>
                      <a:r>
                        <a:rPr lang="en" sz="2100"/>
                        <a:t>Grade 5</a:t>
                      </a:r>
                      <a:endParaRPr sz="1100"/>
                    </a:p>
                  </a:txBody>
                  <a:tcPr marL="68600" marR="68600" marT="34300" marB="34300" anchor="ctr"/>
                </a:tc>
                <a:tc>
                  <a:txBody>
                    <a:bodyPr/>
                    <a:lstStyle/>
                    <a:p>
                      <a:pPr marL="0" marR="0" lvl="0" indent="0" algn="ctr" rtl="0">
                        <a:spcBef>
                          <a:spcPts val="0"/>
                        </a:spcBef>
                        <a:spcAft>
                          <a:spcPts val="0"/>
                        </a:spcAft>
                        <a:buNone/>
                      </a:pPr>
                      <a:r>
                        <a:rPr lang="en" sz="2100" b="1"/>
                        <a:t>51%</a:t>
                      </a:r>
                      <a:endParaRPr sz="1100"/>
                    </a:p>
                  </a:txBody>
                  <a:tcPr marL="68600" marR="68600" marT="34300" marB="34300" anchor="ctr"/>
                </a:tc>
                <a:tc>
                  <a:txBody>
                    <a:bodyPr/>
                    <a:lstStyle/>
                    <a:p>
                      <a:pPr marL="0" marR="0" lvl="0" indent="0" algn="ctr" rtl="0">
                        <a:spcBef>
                          <a:spcPts val="0"/>
                        </a:spcBef>
                        <a:spcAft>
                          <a:spcPts val="0"/>
                        </a:spcAft>
                        <a:buNone/>
                      </a:pPr>
                      <a:r>
                        <a:rPr lang="en" sz="2100" b="1"/>
                        <a:t>56%</a:t>
                      </a:r>
                      <a:endParaRPr sz="1100"/>
                    </a:p>
                  </a:txBody>
                  <a:tcPr marL="68600" marR="68600" marT="34300" marB="34300" anchor="ctr"/>
                </a:tc>
                <a:tc>
                  <a:txBody>
                    <a:bodyPr/>
                    <a:lstStyle/>
                    <a:p>
                      <a:pPr marL="0" marR="0" lvl="0" indent="0" algn="ctr" rtl="0">
                        <a:spcBef>
                          <a:spcPts val="0"/>
                        </a:spcBef>
                        <a:spcAft>
                          <a:spcPts val="0"/>
                        </a:spcAft>
                        <a:buNone/>
                      </a:pPr>
                      <a:r>
                        <a:rPr lang="en" sz="2100" b="1"/>
                        <a:t>48%</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1"/>
                  </a:ext>
                </a:extLst>
              </a:tr>
              <a:tr h="818475">
                <a:tc>
                  <a:txBody>
                    <a:bodyPr/>
                    <a:lstStyle/>
                    <a:p>
                      <a:pPr marL="0" marR="0" lvl="0" indent="0" algn="ctr" rtl="0">
                        <a:spcBef>
                          <a:spcPts val="0"/>
                        </a:spcBef>
                        <a:spcAft>
                          <a:spcPts val="0"/>
                        </a:spcAft>
                        <a:buNone/>
                      </a:pPr>
                      <a:r>
                        <a:rPr lang="en" sz="2100"/>
                        <a:t>Grade 8</a:t>
                      </a:r>
                      <a:endParaRPr sz="1100"/>
                    </a:p>
                  </a:txBody>
                  <a:tcPr marL="68600" marR="68600" marT="34300" marB="34300" anchor="ctr"/>
                </a:tc>
                <a:tc>
                  <a:txBody>
                    <a:bodyPr/>
                    <a:lstStyle/>
                    <a:p>
                      <a:pPr marL="0" marR="0" lvl="0" indent="0" algn="ctr" rtl="0">
                        <a:spcBef>
                          <a:spcPts val="0"/>
                        </a:spcBef>
                        <a:spcAft>
                          <a:spcPts val="0"/>
                        </a:spcAft>
                        <a:buNone/>
                      </a:pPr>
                      <a:r>
                        <a:rPr lang="en" sz="2100" b="1"/>
                        <a:t>50%</a:t>
                      </a:r>
                      <a:endParaRPr sz="1100"/>
                    </a:p>
                  </a:txBody>
                  <a:tcPr marL="68600" marR="68600" marT="34300" marB="34300" anchor="ctr"/>
                </a:tc>
                <a:tc>
                  <a:txBody>
                    <a:bodyPr/>
                    <a:lstStyle/>
                    <a:p>
                      <a:pPr marL="0" marR="0" lvl="0" indent="0" algn="ctr" rtl="0">
                        <a:spcBef>
                          <a:spcPts val="0"/>
                        </a:spcBef>
                        <a:spcAft>
                          <a:spcPts val="0"/>
                        </a:spcAft>
                        <a:buNone/>
                      </a:pPr>
                      <a:r>
                        <a:rPr lang="en" sz="2100" b="1"/>
                        <a:t>49%</a:t>
                      </a:r>
                      <a:endParaRPr sz="1100"/>
                    </a:p>
                  </a:txBody>
                  <a:tcPr marL="68600" marR="68600" marT="34300" marB="34300" anchor="ctr"/>
                </a:tc>
                <a:tc>
                  <a:txBody>
                    <a:bodyPr/>
                    <a:lstStyle/>
                    <a:p>
                      <a:pPr marL="0" marR="0" lvl="0" indent="0" algn="ctr" rtl="0">
                        <a:spcBef>
                          <a:spcPts val="0"/>
                        </a:spcBef>
                        <a:spcAft>
                          <a:spcPts val="0"/>
                        </a:spcAft>
                        <a:buNone/>
                      </a:pPr>
                      <a:r>
                        <a:rPr lang="en" sz="2100" b="1"/>
                        <a:t>49%</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2"/>
                  </a:ext>
                </a:extLst>
              </a:tr>
              <a:tr h="818475">
                <a:tc>
                  <a:txBody>
                    <a:bodyPr/>
                    <a:lstStyle/>
                    <a:p>
                      <a:pPr marL="0" marR="0" lvl="0" indent="0" algn="ctr" rtl="0">
                        <a:spcBef>
                          <a:spcPts val="0"/>
                        </a:spcBef>
                        <a:spcAft>
                          <a:spcPts val="0"/>
                        </a:spcAft>
                        <a:buNone/>
                      </a:pPr>
                      <a:r>
                        <a:rPr lang="en" sz="2100"/>
                        <a:t>Grade 11</a:t>
                      </a:r>
                      <a:endParaRPr sz="1100"/>
                    </a:p>
                  </a:txBody>
                  <a:tcPr marL="68600" marR="68600" marT="34300" marB="34300" anchor="ctr"/>
                </a:tc>
                <a:tc>
                  <a:txBody>
                    <a:bodyPr/>
                    <a:lstStyle/>
                    <a:p>
                      <a:pPr marL="0" marR="0" lvl="0" indent="0" algn="ctr" rtl="0">
                        <a:spcBef>
                          <a:spcPts val="0"/>
                        </a:spcBef>
                        <a:spcAft>
                          <a:spcPts val="0"/>
                        </a:spcAft>
                        <a:buNone/>
                      </a:pPr>
                      <a:r>
                        <a:rPr lang="en" sz="2100" b="1"/>
                        <a:t>34%</a:t>
                      </a:r>
                      <a:endParaRPr sz="1100"/>
                    </a:p>
                  </a:txBody>
                  <a:tcPr marL="68600" marR="68600" marT="34300" marB="34300" anchor="ctr"/>
                </a:tc>
                <a:tc>
                  <a:txBody>
                    <a:bodyPr/>
                    <a:lstStyle/>
                    <a:p>
                      <a:pPr marL="0" marR="0" lvl="0" indent="0" algn="ctr" rtl="0">
                        <a:spcBef>
                          <a:spcPts val="0"/>
                        </a:spcBef>
                        <a:spcAft>
                          <a:spcPts val="0"/>
                        </a:spcAft>
                        <a:buNone/>
                      </a:pPr>
                      <a:r>
                        <a:rPr lang="en" sz="2100" b="1"/>
                        <a:t>43%</a:t>
                      </a:r>
                      <a:endParaRPr sz="1100"/>
                    </a:p>
                  </a:txBody>
                  <a:tcPr marL="68600" marR="68600" marT="34300" marB="34300" anchor="ctr"/>
                </a:tc>
                <a:tc>
                  <a:txBody>
                    <a:bodyPr/>
                    <a:lstStyle/>
                    <a:p>
                      <a:pPr marL="0" marR="0" lvl="0" indent="0" algn="ctr" rtl="0">
                        <a:spcBef>
                          <a:spcPts val="0"/>
                        </a:spcBef>
                        <a:spcAft>
                          <a:spcPts val="0"/>
                        </a:spcAft>
                        <a:buNone/>
                      </a:pPr>
                      <a:r>
                        <a:rPr lang="en" sz="2100" b="1"/>
                        <a:t>42%</a:t>
                      </a:r>
                      <a:endParaRPr sz="1100"/>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tc>
                  <a:txBody>
                    <a:bodyPr/>
                    <a:lstStyle/>
                    <a:p>
                      <a:pPr marL="0" marR="0" lvl="0" indent="0" algn="ctr" rtl="0">
                        <a:spcBef>
                          <a:spcPts val="0"/>
                        </a:spcBef>
                        <a:spcAft>
                          <a:spcPts val="0"/>
                        </a:spcAft>
                        <a:buNone/>
                      </a:pPr>
                      <a:endParaRPr sz="2100" b="1"/>
                    </a:p>
                  </a:txBody>
                  <a:tcPr marL="68600" marR="68600" marT="34300" marB="34300" anchor="ctr"/>
                </a:tc>
                <a:extLst>
                  <a:ext uri="{0D108BD9-81ED-4DB2-BD59-A6C34878D82A}">
                    <a16:rowId xmlns:a16="http://schemas.microsoft.com/office/drawing/2014/main" val="10003"/>
                  </a:ext>
                </a:extLst>
              </a:tr>
            </a:tbl>
          </a:graphicData>
        </a:graphic>
      </p:graphicFrame>
      <p:sp>
        <p:nvSpPr>
          <p:cNvPr id="1149" name="Google Shape;1149;p143"/>
          <p:cNvSpPr txBox="1"/>
          <p:nvPr/>
        </p:nvSpPr>
        <p:spPr>
          <a:xfrm>
            <a:off x="7546850" y="4740516"/>
            <a:ext cx="14526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NM MSSA  ‘21-’22 </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1"/>
          <p:cNvSpPr txBox="1">
            <a:spLocks noGrp="1"/>
          </p:cNvSpPr>
          <p:nvPr>
            <p:ph type="title"/>
          </p:nvPr>
        </p:nvSpPr>
        <p:spPr>
          <a:xfrm>
            <a:off x="459375" y="180450"/>
            <a:ext cx="7866000" cy="777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b="1"/>
              <a:t>New Baselines: By Grade Level</a:t>
            </a:r>
            <a:endParaRPr b="1"/>
          </a:p>
        </p:txBody>
      </p:sp>
      <p:sp>
        <p:nvSpPr>
          <p:cNvPr id="548" name="Google Shape;548;p81"/>
          <p:cNvSpPr txBox="1"/>
          <p:nvPr/>
        </p:nvSpPr>
        <p:spPr>
          <a:xfrm>
            <a:off x="671475" y="1085700"/>
            <a:ext cx="399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Calibri"/>
                <a:ea typeface="Calibri"/>
                <a:cs typeface="Calibri"/>
                <a:sym typeface="Calibri"/>
              </a:rPr>
              <a:t>Academic Achievement by Grade and Subject Area</a:t>
            </a:r>
            <a:endParaRPr u="sng">
              <a:latin typeface="Calibri"/>
              <a:ea typeface="Calibri"/>
              <a:cs typeface="Calibri"/>
              <a:sym typeface="Calibri"/>
            </a:endParaRPr>
          </a:p>
        </p:txBody>
      </p:sp>
      <p:sp>
        <p:nvSpPr>
          <p:cNvPr id="549" name="Google Shape;549;p81"/>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7</a:t>
            </a:fld>
            <a:endParaRPr/>
          </a:p>
        </p:txBody>
      </p:sp>
      <p:pic>
        <p:nvPicPr>
          <p:cNvPr id="550" name="Google Shape;550;p81"/>
          <p:cNvPicPr preferRelativeResize="0"/>
          <p:nvPr/>
        </p:nvPicPr>
        <p:blipFill>
          <a:blip r:embed="rId3">
            <a:alphaModFix/>
          </a:blip>
          <a:stretch>
            <a:fillRect/>
          </a:stretch>
        </p:blipFill>
        <p:spPr>
          <a:xfrm>
            <a:off x="164750" y="1224375"/>
            <a:ext cx="4407249" cy="1955086"/>
          </a:xfrm>
          <a:prstGeom prst="rect">
            <a:avLst/>
          </a:prstGeom>
          <a:noFill/>
          <a:ln>
            <a:noFill/>
          </a:ln>
        </p:spPr>
      </p:pic>
      <p:pic>
        <p:nvPicPr>
          <p:cNvPr id="551" name="Google Shape;551;p81"/>
          <p:cNvPicPr preferRelativeResize="0"/>
          <p:nvPr/>
        </p:nvPicPr>
        <p:blipFill>
          <a:blip r:embed="rId4">
            <a:alphaModFix/>
          </a:blip>
          <a:stretch>
            <a:fillRect/>
          </a:stretch>
        </p:blipFill>
        <p:spPr>
          <a:xfrm>
            <a:off x="558900" y="3284100"/>
            <a:ext cx="3618951" cy="1737150"/>
          </a:xfrm>
          <a:prstGeom prst="rect">
            <a:avLst/>
          </a:prstGeom>
          <a:noFill/>
          <a:ln>
            <a:noFill/>
          </a:ln>
        </p:spPr>
      </p:pic>
      <p:graphicFrame>
        <p:nvGraphicFramePr>
          <p:cNvPr id="552" name="Google Shape;552;p81"/>
          <p:cNvGraphicFramePr/>
          <p:nvPr/>
        </p:nvGraphicFramePr>
        <p:xfrm>
          <a:off x="5070675" y="1485900"/>
          <a:ext cx="3000000" cy="3000000"/>
        </p:xfrm>
        <a:graphic>
          <a:graphicData uri="http://schemas.openxmlformats.org/drawingml/2006/table">
            <a:tbl>
              <a:tblPr>
                <a:noFill/>
                <a:tableStyleId>{36446523-0111-4BAB-9156-F657A9E6A95C}</a:tableStyleId>
              </a:tblPr>
              <a:tblGrid>
                <a:gridCol w="813675">
                  <a:extLst>
                    <a:ext uri="{9D8B030D-6E8A-4147-A177-3AD203B41FA5}">
                      <a16:colId xmlns:a16="http://schemas.microsoft.com/office/drawing/2014/main" val="20000"/>
                    </a:ext>
                  </a:extLst>
                </a:gridCol>
                <a:gridCol w="813675">
                  <a:extLst>
                    <a:ext uri="{9D8B030D-6E8A-4147-A177-3AD203B41FA5}">
                      <a16:colId xmlns:a16="http://schemas.microsoft.com/office/drawing/2014/main" val="20001"/>
                    </a:ext>
                  </a:extLst>
                </a:gridCol>
                <a:gridCol w="813675">
                  <a:extLst>
                    <a:ext uri="{9D8B030D-6E8A-4147-A177-3AD203B41FA5}">
                      <a16:colId xmlns:a16="http://schemas.microsoft.com/office/drawing/2014/main" val="20002"/>
                    </a:ext>
                  </a:extLst>
                </a:gridCol>
                <a:gridCol w="8136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a:t>Grade</a:t>
                      </a:r>
                      <a:endParaRPr/>
                    </a:p>
                  </a:txBody>
                  <a:tcPr marL="91425" marR="91425" marT="91425" marB="91425"/>
                </a:tc>
                <a:tc>
                  <a:txBody>
                    <a:bodyPr/>
                    <a:lstStyle/>
                    <a:p>
                      <a:pPr marL="0" lvl="0" indent="0" algn="l" rtl="0">
                        <a:spcBef>
                          <a:spcPts val="0"/>
                        </a:spcBef>
                        <a:spcAft>
                          <a:spcPts val="0"/>
                        </a:spcAft>
                        <a:buNone/>
                      </a:pPr>
                      <a:r>
                        <a:rPr lang="en"/>
                        <a:t>Lang. Arts</a:t>
                      </a:r>
                      <a:endParaRPr/>
                    </a:p>
                  </a:txBody>
                  <a:tcPr marL="91425" marR="91425" marT="91425" marB="91425"/>
                </a:tc>
                <a:tc>
                  <a:txBody>
                    <a:bodyPr/>
                    <a:lstStyle/>
                    <a:p>
                      <a:pPr marL="0" lvl="0" indent="0" algn="l" rtl="0">
                        <a:spcBef>
                          <a:spcPts val="0"/>
                        </a:spcBef>
                        <a:spcAft>
                          <a:spcPts val="0"/>
                        </a:spcAft>
                        <a:buNone/>
                      </a:pPr>
                      <a:r>
                        <a:rPr lang="en"/>
                        <a:t>Math</a:t>
                      </a:r>
                      <a:endParaRPr/>
                    </a:p>
                  </a:txBody>
                  <a:tcPr marL="91425" marR="91425" marT="91425" marB="91425"/>
                </a:tc>
                <a:tc>
                  <a:txBody>
                    <a:bodyPr/>
                    <a:lstStyle/>
                    <a:p>
                      <a:pPr marL="0" lvl="0" indent="0" algn="l" rtl="0">
                        <a:spcBef>
                          <a:spcPts val="0"/>
                        </a:spcBef>
                        <a:spcAft>
                          <a:spcPts val="0"/>
                        </a:spcAft>
                        <a:buNone/>
                      </a:pPr>
                      <a:r>
                        <a:rPr lang="en"/>
                        <a:t>Sci</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3</a:t>
                      </a:r>
                      <a:endParaRPr/>
                    </a:p>
                  </a:txBody>
                  <a:tcPr marL="91425" marR="91425" marT="91425" marB="91425"/>
                </a:tc>
                <a:tc>
                  <a:txBody>
                    <a:bodyPr/>
                    <a:lstStyle/>
                    <a:p>
                      <a:pPr marL="0" lvl="0" indent="0" algn="l" rtl="0">
                        <a:spcBef>
                          <a:spcPts val="0"/>
                        </a:spcBef>
                        <a:spcAft>
                          <a:spcPts val="0"/>
                        </a:spcAft>
                        <a:buNone/>
                      </a:pPr>
                      <a:r>
                        <a:rPr lang="en"/>
                        <a:t>32%</a:t>
                      </a:r>
                      <a:endParaRPr/>
                    </a:p>
                  </a:txBody>
                  <a:tcPr marL="91425" marR="91425" marT="91425" marB="91425"/>
                </a:tc>
                <a:tc>
                  <a:txBody>
                    <a:bodyPr/>
                    <a:lstStyle/>
                    <a:p>
                      <a:pPr marL="0" lvl="0" indent="0" algn="l" rtl="0">
                        <a:spcBef>
                          <a:spcPts val="0"/>
                        </a:spcBef>
                        <a:spcAft>
                          <a:spcPts val="0"/>
                        </a:spcAft>
                        <a:buNone/>
                      </a:pPr>
                      <a:r>
                        <a:rPr lang="en"/>
                        <a:t>23%</a:t>
                      </a:r>
                      <a:endParaRPr/>
                    </a:p>
                  </a:txBody>
                  <a:tcPr marL="91425" marR="91425" marT="91425" marB="91425"/>
                </a:tc>
                <a:tc>
                  <a:txBody>
                    <a:bodyPr/>
                    <a:lstStyle/>
                    <a:p>
                      <a:pPr marL="0" lvl="0" indent="0" algn="l" rtl="0">
                        <a:spcBef>
                          <a:spcPts val="0"/>
                        </a:spcBef>
                        <a:spcAft>
                          <a:spcPts val="0"/>
                        </a:spcAft>
                        <a:buNone/>
                      </a:pPr>
                      <a:r>
                        <a:rPr lang="en"/>
                        <a:t>N/A</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4</a:t>
                      </a:r>
                      <a:endParaRPr/>
                    </a:p>
                  </a:txBody>
                  <a:tcPr marL="91425" marR="91425" marT="91425" marB="91425"/>
                </a:tc>
                <a:tc>
                  <a:txBody>
                    <a:bodyPr/>
                    <a:lstStyle/>
                    <a:p>
                      <a:pPr marL="0" lvl="0" indent="0" algn="l" rtl="0">
                        <a:spcBef>
                          <a:spcPts val="0"/>
                        </a:spcBef>
                        <a:spcAft>
                          <a:spcPts val="0"/>
                        </a:spcAft>
                        <a:buNone/>
                      </a:pPr>
                      <a:r>
                        <a:rPr lang="en"/>
                        <a:t>35%</a:t>
                      </a:r>
                      <a:endParaRPr/>
                    </a:p>
                  </a:txBody>
                  <a:tcPr marL="91425" marR="91425" marT="91425" marB="91425"/>
                </a:tc>
                <a:tc>
                  <a:txBody>
                    <a:bodyPr/>
                    <a:lstStyle/>
                    <a:p>
                      <a:pPr marL="0" lvl="0" indent="0" algn="l" rtl="0">
                        <a:spcBef>
                          <a:spcPts val="0"/>
                        </a:spcBef>
                        <a:spcAft>
                          <a:spcPts val="0"/>
                        </a:spcAft>
                        <a:buNone/>
                      </a:pPr>
                      <a:r>
                        <a:rPr lang="en"/>
                        <a:t>24%</a:t>
                      </a:r>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a:solidFill>
                            <a:schemeClr val="dk2"/>
                          </a:solidFill>
                        </a:rPr>
                        <a:t>N/A</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5</a:t>
                      </a:r>
                      <a:endParaRPr/>
                    </a:p>
                  </a:txBody>
                  <a:tcPr marL="91425" marR="91425" marT="91425" marB="91425"/>
                </a:tc>
                <a:tc>
                  <a:txBody>
                    <a:bodyPr/>
                    <a:lstStyle/>
                    <a:p>
                      <a:pPr marL="0" lvl="0" indent="0" algn="l" rtl="0">
                        <a:spcBef>
                          <a:spcPts val="0"/>
                        </a:spcBef>
                        <a:spcAft>
                          <a:spcPts val="0"/>
                        </a:spcAft>
                        <a:buNone/>
                      </a:pPr>
                      <a:r>
                        <a:rPr lang="en"/>
                        <a:t>36%</a:t>
                      </a:r>
                      <a:endParaRPr/>
                    </a:p>
                  </a:txBody>
                  <a:tcPr marL="91425" marR="91425" marT="91425" marB="91425"/>
                </a:tc>
                <a:tc>
                  <a:txBody>
                    <a:bodyPr/>
                    <a:lstStyle/>
                    <a:p>
                      <a:pPr marL="0" lvl="0" indent="0" algn="l" rtl="0">
                        <a:spcBef>
                          <a:spcPts val="0"/>
                        </a:spcBef>
                        <a:spcAft>
                          <a:spcPts val="0"/>
                        </a:spcAft>
                        <a:buNone/>
                      </a:pPr>
                      <a:r>
                        <a:rPr lang="en"/>
                        <a:t>31%</a:t>
                      </a:r>
                      <a:endParaRPr/>
                    </a:p>
                  </a:txBody>
                  <a:tcPr marL="91425" marR="91425" marT="91425" marB="91425"/>
                </a:tc>
                <a:tc>
                  <a:txBody>
                    <a:bodyPr/>
                    <a:lstStyle/>
                    <a:p>
                      <a:pPr marL="0" lvl="0" indent="0" algn="l" rtl="0">
                        <a:spcBef>
                          <a:spcPts val="0"/>
                        </a:spcBef>
                        <a:spcAft>
                          <a:spcPts val="0"/>
                        </a:spcAft>
                        <a:buNone/>
                      </a:pPr>
                      <a:r>
                        <a:rPr lang="en"/>
                        <a:t>31%</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6</a:t>
                      </a:r>
                      <a:endParaRPr/>
                    </a:p>
                  </a:txBody>
                  <a:tcPr marL="91425" marR="91425" marT="91425" marB="91425"/>
                </a:tc>
                <a:tc>
                  <a:txBody>
                    <a:bodyPr/>
                    <a:lstStyle/>
                    <a:p>
                      <a:pPr marL="0" lvl="0" indent="0" algn="l" rtl="0">
                        <a:spcBef>
                          <a:spcPts val="0"/>
                        </a:spcBef>
                        <a:spcAft>
                          <a:spcPts val="0"/>
                        </a:spcAft>
                        <a:buNone/>
                      </a:pPr>
                      <a:r>
                        <a:rPr lang="en"/>
                        <a:t>33%</a:t>
                      </a:r>
                      <a:endParaRPr/>
                    </a:p>
                  </a:txBody>
                  <a:tcPr marL="91425" marR="91425" marT="91425" marB="91425"/>
                </a:tc>
                <a:tc>
                  <a:txBody>
                    <a:bodyPr/>
                    <a:lstStyle/>
                    <a:p>
                      <a:pPr marL="0" lvl="0" indent="0" algn="l" rtl="0">
                        <a:spcBef>
                          <a:spcPts val="0"/>
                        </a:spcBef>
                        <a:spcAft>
                          <a:spcPts val="0"/>
                        </a:spcAft>
                        <a:buNone/>
                      </a:pPr>
                      <a:r>
                        <a:rPr lang="en"/>
                        <a:t>32%</a:t>
                      </a:r>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a:solidFill>
                            <a:schemeClr val="dk2"/>
                          </a:solidFill>
                        </a:rPr>
                        <a:t>N/A</a:t>
                      </a:r>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7</a:t>
                      </a:r>
                      <a:endParaRPr/>
                    </a:p>
                  </a:txBody>
                  <a:tcPr marL="91425" marR="91425" marT="91425" marB="91425"/>
                </a:tc>
                <a:tc>
                  <a:txBody>
                    <a:bodyPr/>
                    <a:lstStyle/>
                    <a:p>
                      <a:pPr marL="0" lvl="0" indent="0" algn="l" rtl="0">
                        <a:spcBef>
                          <a:spcPts val="0"/>
                        </a:spcBef>
                        <a:spcAft>
                          <a:spcPts val="0"/>
                        </a:spcAft>
                        <a:buNone/>
                      </a:pPr>
                      <a:r>
                        <a:rPr lang="en"/>
                        <a:t>35%</a:t>
                      </a:r>
                      <a:endParaRPr/>
                    </a:p>
                  </a:txBody>
                  <a:tcPr marL="91425" marR="91425" marT="91425" marB="91425"/>
                </a:tc>
                <a:tc>
                  <a:txBody>
                    <a:bodyPr/>
                    <a:lstStyle/>
                    <a:p>
                      <a:pPr marL="0" lvl="0" indent="0" algn="l" rtl="0">
                        <a:spcBef>
                          <a:spcPts val="0"/>
                        </a:spcBef>
                        <a:spcAft>
                          <a:spcPts val="0"/>
                        </a:spcAft>
                        <a:buNone/>
                      </a:pPr>
                      <a:r>
                        <a:rPr lang="en"/>
                        <a:t>25%</a:t>
                      </a:r>
                      <a:endParaRPr/>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a:solidFill>
                            <a:schemeClr val="dk2"/>
                          </a:solidFill>
                        </a:rPr>
                        <a:t>N/A</a:t>
                      </a:r>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8</a:t>
                      </a:r>
                      <a:endParaRPr/>
                    </a:p>
                  </a:txBody>
                  <a:tcPr marL="91425" marR="91425" marT="91425" marB="91425"/>
                </a:tc>
                <a:tc>
                  <a:txBody>
                    <a:bodyPr/>
                    <a:lstStyle/>
                    <a:p>
                      <a:pPr marL="0" lvl="0" indent="0" algn="l" rtl="0">
                        <a:spcBef>
                          <a:spcPts val="0"/>
                        </a:spcBef>
                        <a:spcAft>
                          <a:spcPts val="0"/>
                        </a:spcAft>
                        <a:buNone/>
                      </a:pPr>
                      <a:r>
                        <a:rPr lang="en"/>
                        <a:t>33%</a:t>
                      </a:r>
                      <a:endParaRPr/>
                    </a:p>
                  </a:txBody>
                  <a:tcPr marL="91425" marR="91425" marT="91425" marB="91425"/>
                </a:tc>
                <a:tc>
                  <a:txBody>
                    <a:bodyPr/>
                    <a:lstStyle/>
                    <a:p>
                      <a:pPr marL="0" lvl="0" indent="0" algn="l" rtl="0">
                        <a:spcBef>
                          <a:spcPts val="0"/>
                        </a:spcBef>
                        <a:spcAft>
                          <a:spcPts val="0"/>
                        </a:spcAft>
                        <a:buNone/>
                      </a:pPr>
                      <a:r>
                        <a:rPr lang="en"/>
                        <a:t>20%</a:t>
                      </a:r>
                      <a:endParaRPr/>
                    </a:p>
                  </a:txBody>
                  <a:tcPr marL="91425" marR="91425" marT="91425" marB="91425"/>
                </a:tc>
                <a:tc>
                  <a:txBody>
                    <a:bodyPr/>
                    <a:lstStyle/>
                    <a:p>
                      <a:pPr marL="0" lvl="0" indent="0" algn="l" rtl="0">
                        <a:spcBef>
                          <a:spcPts val="0"/>
                        </a:spcBef>
                        <a:spcAft>
                          <a:spcPts val="0"/>
                        </a:spcAft>
                        <a:buNone/>
                      </a:pPr>
                      <a:r>
                        <a:rPr lang="en"/>
                        <a:t>29%</a:t>
                      </a:r>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t>11</a:t>
                      </a:r>
                      <a:endParaRPr/>
                    </a:p>
                  </a:txBody>
                  <a:tcPr marL="91425" marR="91425" marT="91425" marB="91425"/>
                </a:tc>
                <a:tc>
                  <a:txBody>
                    <a:bodyPr/>
                    <a:lstStyle/>
                    <a:p>
                      <a:pPr marL="0" lvl="0" indent="0" algn="l" rtl="0">
                        <a:spcBef>
                          <a:spcPts val="0"/>
                        </a:spcBef>
                        <a:spcAft>
                          <a:spcPts val="0"/>
                        </a:spcAft>
                        <a:buNone/>
                      </a:pPr>
                      <a:r>
                        <a:rPr lang="en"/>
                        <a:t>33%</a:t>
                      </a:r>
                      <a:endParaRPr/>
                    </a:p>
                  </a:txBody>
                  <a:tcPr marL="91425" marR="91425" marT="91425" marB="91425"/>
                </a:tc>
                <a:tc>
                  <a:txBody>
                    <a:bodyPr/>
                    <a:lstStyle/>
                    <a:p>
                      <a:pPr marL="0" lvl="0" indent="0" algn="l" rtl="0">
                        <a:spcBef>
                          <a:spcPts val="0"/>
                        </a:spcBef>
                        <a:spcAft>
                          <a:spcPts val="0"/>
                        </a:spcAft>
                        <a:buNone/>
                      </a:pPr>
                      <a:r>
                        <a:rPr lang="en"/>
                        <a:t>16%</a:t>
                      </a:r>
                      <a:endParaRPr/>
                    </a:p>
                  </a:txBody>
                  <a:tcPr marL="91425" marR="91425" marT="91425" marB="91425"/>
                </a:tc>
                <a:tc>
                  <a:txBody>
                    <a:bodyPr/>
                    <a:lstStyle/>
                    <a:p>
                      <a:pPr marL="0" lvl="0" indent="0" algn="l" rtl="0">
                        <a:spcBef>
                          <a:spcPts val="0"/>
                        </a:spcBef>
                        <a:spcAft>
                          <a:spcPts val="0"/>
                        </a:spcAft>
                        <a:buNone/>
                      </a:pPr>
                      <a:r>
                        <a:rPr lang="en"/>
                        <a:t>40%</a:t>
                      </a:r>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44"/>
          <p:cNvSpPr txBox="1">
            <a:spLocks noGrp="1"/>
          </p:cNvSpPr>
          <p:nvPr>
            <p:ph type="title"/>
          </p:nvPr>
        </p:nvSpPr>
        <p:spPr>
          <a:xfrm>
            <a:off x="628650" y="31670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Georgia"/>
              <a:buNone/>
            </a:pPr>
            <a:r>
              <a:rPr lang="en"/>
              <a:t>Available Resources</a:t>
            </a:r>
            <a:endParaRPr/>
          </a:p>
        </p:txBody>
      </p:sp>
      <p:sp>
        <p:nvSpPr>
          <p:cNvPr id="1156" name="Google Shape;1156;p144"/>
          <p:cNvSpPr txBox="1">
            <a:spLocks noGrp="1"/>
          </p:cNvSpPr>
          <p:nvPr>
            <p:ph type="body" idx="1"/>
          </p:nvPr>
        </p:nvSpPr>
        <p:spPr>
          <a:xfrm>
            <a:off x="628650" y="1201181"/>
            <a:ext cx="7886700" cy="334470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SzPts val="2100"/>
              <a:buChar char="•"/>
            </a:pPr>
            <a:r>
              <a:rPr lang="en"/>
              <a:t>Tailored Professional Learning </a:t>
            </a:r>
            <a:endParaRPr/>
          </a:p>
          <a:p>
            <a:pPr marL="177800" lvl="0" indent="-171450" algn="l" rtl="0">
              <a:lnSpc>
                <a:spcPct val="90000"/>
              </a:lnSpc>
              <a:spcBef>
                <a:spcPts val="800"/>
              </a:spcBef>
              <a:spcAft>
                <a:spcPts val="0"/>
              </a:spcAft>
              <a:buSzPts val="2100"/>
              <a:buChar char="•"/>
            </a:pPr>
            <a:r>
              <a:rPr lang="en"/>
              <a:t>Dedicated Help and Support Site</a:t>
            </a:r>
            <a:endParaRPr/>
          </a:p>
          <a:p>
            <a:pPr marL="177800" lvl="0" indent="-171450" algn="l" rtl="0">
              <a:lnSpc>
                <a:spcPct val="90000"/>
              </a:lnSpc>
              <a:spcBef>
                <a:spcPts val="800"/>
              </a:spcBef>
              <a:spcAft>
                <a:spcPts val="0"/>
              </a:spcAft>
              <a:buSzPts val="2100"/>
              <a:buChar char="•"/>
            </a:pPr>
            <a:r>
              <a:rPr lang="en"/>
              <a:t>Practice Test Materials</a:t>
            </a:r>
            <a:endParaRPr/>
          </a:p>
          <a:p>
            <a:pPr marL="520700" lvl="1" indent="-177800" algn="l" rtl="0">
              <a:lnSpc>
                <a:spcPct val="90000"/>
              </a:lnSpc>
              <a:spcBef>
                <a:spcPts val="400"/>
              </a:spcBef>
              <a:spcAft>
                <a:spcPts val="0"/>
              </a:spcAft>
              <a:buSzPts val="1800"/>
              <a:buChar char="•"/>
            </a:pPr>
            <a:r>
              <a:rPr lang="en"/>
              <a:t>rubrics, writing prompts, sample questions</a:t>
            </a:r>
            <a:endParaRPr/>
          </a:p>
          <a:p>
            <a:pPr marL="177800" lvl="0" indent="-171450" algn="l" rtl="0">
              <a:lnSpc>
                <a:spcPct val="90000"/>
              </a:lnSpc>
              <a:spcBef>
                <a:spcPts val="800"/>
              </a:spcBef>
              <a:spcAft>
                <a:spcPts val="0"/>
              </a:spcAft>
              <a:buSzPts val="2100"/>
              <a:buChar char="•"/>
            </a:pPr>
            <a:r>
              <a:rPr lang="en"/>
              <a:t>Formative Item Sets</a:t>
            </a:r>
            <a:endParaRPr/>
          </a:p>
          <a:p>
            <a:pPr marL="520700" lvl="1" indent="-177800" algn="l" rtl="0">
              <a:lnSpc>
                <a:spcPct val="90000"/>
              </a:lnSpc>
              <a:spcBef>
                <a:spcPts val="400"/>
              </a:spcBef>
              <a:spcAft>
                <a:spcPts val="0"/>
              </a:spcAft>
              <a:buSzPts val="1800"/>
              <a:buChar char="•"/>
            </a:pPr>
            <a:r>
              <a:rPr lang="en"/>
              <a:t>Grades 3-8 Math, ELA, Science</a:t>
            </a:r>
            <a:endParaRPr/>
          </a:p>
          <a:p>
            <a:pPr marL="520700" lvl="1" indent="-177800" algn="l" rtl="0">
              <a:lnSpc>
                <a:spcPct val="90000"/>
              </a:lnSpc>
              <a:spcBef>
                <a:spcPts val="400"/>
              </a:spcBef>
              <a:spcAft>
                <a:spcPts val="0"/>
              </a:spcAft>
              <a:buSzPts val="1800"/>
              <a:buChar char="•"/>
            </a:pPr>
            <a:r>
              <a:rPr lang="en"/>
              <a:t>High School Social Studies</a:t>
            </a:r>
            <a:endParaRPr/>
          </a:p>
          <a:p>
            <a:pPr marL="177800" lvl="0" indent="-171450" algn="l" rtl="0">
              <a:lnSpc>
                <a:spcPct val="90000"/>
              </a:lnSpc>
              <a:spcBef>
                <a:spcPts val="800"/>
              </a:spcBef>
              <a:spcAft>
                <a:spcPts val="0"/>
              </a:spcAft>
              <a:buSzPts val="2100"/>
              <a:buChar char="•"/>
            </a:pPr>
            <a:r>
              <a:rPr lang="en"/>
              <a:t>SAT Suite Question Bank (SSQB)</a:t>
            </a:r>
            <a:endParaRPr/>
          </a:p>
          <a:p>
            <a:pPr marL="177800" lvl="0" indent="-171450" algn="l" rtl="0">
              <a:lnSpc>
                <a:spcPct val="90000"/>
              </a:lnSpc>
              <a:spcBef>
                <a:spcPts val="800"/>
              </a:spcBef>
              <a:spcAft>
                <a:spcPts val="0"/>
              </a:spcAft>
              <a:buSzPts val="2100"/>
              <a:buChar char="•"/>
            </a:pPr>
            <a:r>
              <a:rPr lang="en"/>
              <a:t>NM Instructional Scope</a:t>
            </a:r>
            <a:endParaRPr/>
          </a:p>
          <a:p>
            <a:pPr marL="520700" lvl="1" indent="-177800" algn="l" rtl="0">
              <a:lnSpc>
                <a:spcPct val="90000"/>
              </a:lnSpc>
              <a:spcBef>
                <a:spcPts val="400"/>
              </a:spcBef>
              <a:spcAft>
                <a:spcPts val="0"/>
              </a:spcAft>
              <a:buSzPts val="1800"/>
              <a:buChar char="•"/>
            </a:pPr>
            <a:r>
              <a:rPr lang="en"/>
              <a:t>formative examples, writing prompts</a:t>
            </a:r>
            <a:endParaRPr/>
          </a:p>
          <a:p>
            <a:pPr marL="177800" lvl="0" indent="-38100" algn="l" rtl="0">
              <a:lnSpc>
                <a:spcPct val="90000"/>
              </a:lnSpc>
              <a:spcBef>
                <a:spcPts val="800"/>
              </a:spcBef>
              <a:spcAft>
                <a:spcPts val="0"/>
              </a:spcAft>
              <a:buSzPts val="21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45"/>
          <p:cNvSpPr txBox="1">
            <a:spLocks noGrp="1"/>
          </p:cNvSpPr>
          <p:nvPr>
            <p:ph type="title"/>
          </p:nvPr>
        </p:nvSpPr>
        <p:spPr>
          <a:xfrm>
            <a:off x="628650" y="316706"/>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600"/>
              <a:buFont typeface="Georgia"/>
              <a:buNone/>
            </a:pPr>
            <a:r>
              <a:rPr lang="en"/>
              <a:t>Professional Learning SY ‘22-’23</a:t>
            </a:r>
            <a:endParaRPr/>
          </a:p>
        </p:txBody>
      </p:sp>
      <p:sp>
        <p:nvSpPr>
          <p:cNvPr id="1163" name="Google Shape;1163;p145"/>
          <p:cNvSpPr txBox="1">
            <a:spLocks noGrp="1"/>
          </p:cNvSpPr>
          <p:nvPr>
            <p:ph type="body" idx="1"/>
          </p:nvPr>
        </p:nvSpPr>
        <p:spPr>
          <a:xfrm>
            <a:off x="628650" y="1408088"/>
            <a:ext cx="7886700" cy="298890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SzPts val="2100"/>
              <a:buChar char="•"/>
            </a:pPr>
            <a:r>
              <a:rPr lang="en"/>
              <a:t>Assessment Literacy support for schools and districts</a:t>
            </a:r>
            <a:endParaRPr/>
          </a:p>
          <a:p>
            <a:pPr marL="520700" lvl="1" indent="-177800" algn="l" rtl="0">
              <a:lnSpc>
                <a:spcPct val="90000"/>
              </a:lnSpc>
              <a:spcBef>
                <a:spcPts val="400"/>
              </a:spcBef>
              <a:spcAft>
                <a:spcPts val="0"/>
              </a:spcAft>
              <a:buSzPts val="1800"/>
              <a:buChar char="•"/>
            </a:pPr>
            <a:r>
              <a:rPr lang="en"/>
              <a:t>In-person</a:t>
            </a:r>
            <a:endParaRPr/>
          </a:p>
          <a:p>
            <a:pPr marL="520700" lvl="1" indent="-177800" algn="l" rtl="0">
              <a:lnSpc>
                <a:spcPct val="90000"/>
              </a:lnSpc>
              <a:spcBef>
                <a:spcPts val="400"/>
              </a:spcBef>
              <a:spcAft>
                <a:spcPts val="0"/>
              </a:spcAft>
              <a:buSzPts val="1800"/>
              <a:buChar char="•"/>
            </a:pPr>
            <a:r>
              <a:rPr lang="en"/>
              <a:t>Webinar</a:t>
            </a:r>
            <a:endParaRPr/>
          </a:p>
          <a:p>
            <a:pPr marL="520700" lvl="1" indent="-177800" algn="l" rtl="0">
              <a:lnSpc>
                <a:spcPct val="90000"/>
              </a:lnSpc>
              <a:spcBef>
                <a:spcPts val="400"/>
              </a:spcBef>
              <a:spcAft>
                <a:spcPts val="0"/>
              </a:spcAft>
              <a:buSzPts val="1800"/>
              <a:buChar char="•"/>
            </a:pPr>
            <a:r>
              <a:rPr lang="en"/>
              <a:t>Assessment Literacy Canvas Courses</a:t>
            </a:r>
            <a:endParaRPr/>
          </a:p>
          <a:p>
            <a:pPr marL="177800" lvl="0" indent="-171450" algn="l" rtl="0">
              <a:lnSpc>
                <a:spcPct val="90000"/>
              </a:lnSpc>
              <a:spcBef>
                <a:spcPts val="800"/>
              </a:spcBef>
              <a:spcAft>
                <a:spcPts val="0"/>
              </a:spcAft>
              <a:buSzPts val="2100"/>
              <a:buChar char="•"/>
            </a:pPr>
            <a:r>
              <a:rPr lang="en"/>
              <a:t>Offerings sent out to Superintendents </a:t>
            </a:r>
            <a:endParaRPr/>
          </a:p>
          <a:p>
            <a:pPr marL="520700" lvl="1" indent="-177800" algn="l" rtl="0">
              <a:lnSpc>
                <a:spcPct val="90000"/>
              </a:lnSpc>
              <a:spcBef>
                <a:spcPts val="400"/>
              </a:spcBef>
              <a:spcAft>
                <a:spcPts val="0"/>
              </a:spcAft>
              <a:buSzPts val="1800"/>
              <a:buChar char="•"/>
            </a:pPr>
            <a:r>
              <a:rPr lang="en"/>
              <a:t>Developing Formative Practices in the Classroom</a:t>
            </a:r>
            <a:endParaRPr/>
          </a:p>
          <a:p>
            <a:pPr marL="520700" lvl="1" indent="-177800" algn="l" rtl="0">
              <a:lnSpc>
                <a:spcPct val="90000"/>
              </a:lnSpc>
              <a:spcBef>
                <a:spcPts val="400"/>
              </a:spcBef>
              <a:spcAft>
                <a:spcPts val="0"/>
              </a:spcAft>
              <a:buSzPts val="1800"/>
              <a:buChar char="•"/>
            </a:pPr>
            <a:r>
              <a:rPr lang="en"/>
              <a:t>iMSSA Data Next Steps</a:t>
            </a:r>
            <a:endParaRPr/>
          </a:p>
          <a:p>
            <a:pPr marL="520700" lvl="1" indent="-177800" algn="l" rtl="0">
              <a:lnSpc>
                <a:spcPct val="90000"/>
              </a:lnSpc>
              <a:spcBef>
                <a:spcPts val="400"/>
              </a:spcBef>
              <a:spcAft>
                <a:spcPts val="0"/>
              </a:spcAft>
              <a:buSzPts val="1800"/>
              <a:buChar char="•"/>
            </a:pPr>
            <a:r>
              <a:rPr lang="en"/>
              <a:t>Reflections on Assessment Literacy (reflection CoPs based on completion of Canvas courses)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Google Shape;1169;p146"/>
          <p:cNvPicPr preferRelativeResize="0"/>
          <p:nvPr/>
        </p:nvPicPr>
        <p:blipFill rotWithShape="1">
          <a:blip r:embed="rId3">
            <a:alphaModFix/>
          </a:blip>
          <a:srcRect/>
          <a:stretch/>
        </p:blipFill>
        <p:spPr>
          <a:xfrm>
            <a:off x="-2737" y="0"/>
            <a:ext cx="9144000" cy="5143500"/>
          </a:xfrm>
          <a:prstGeom prst="rect">
            <a:avLst/>
          </a:prstGeom>
          <a:noFill/>
          <a:ln>
            <a:noFill/>
          </a:ln>
        </p:spPr>
      </p:pic>
      <p:sp>
        <p:nvSpPr>
          <p:cNvPr id="1170" name="Google Shape;1170;p146"/>
          <p:cNvSpPr txBox="1">
            <a:spLocks noGrp="1"/>
          </p:cNvSpPr>
          <p:nvPr>
            <p:ph type="ctrTitle"/>
          </p:nvPr>
        </p:nvSpPr>
        <p:spPr>
          <a:xfrm>
            <a:off x="1143000" y="892237"/>
            <a:ext cx="6858000" cy="13824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None/>
            </a:pPr>
            <a:r>
              <a:rPr lang="en">
                <a:solidFill>
                  <a:srgbClr val="FF554D"/>
                </a:solidFill>
              </a:rPr>
              <a:t>How can I support you?</a:t>
            </a:r>
            <a:endParaRPr/>
          </a:p>
        </p:txBody>
      </p:sp>
      <p:pic>
        <p:nvPicPr>
          <p:cNvPr id="1171" name="Google Shape;1171;p146"/>
          <p:cNvPicPr preferRelativeResize="0"/>
          <p:nvPr/>
        </p:nvPicPr>
        <p:blipFill rotWithShape="1">
          <a:blip r:embed="rId4">
            <a:alphaModFix/>
          </a:blip>
          <a:srcRect/>
          <a:stretch/>
        </p:blipFill>
        <p:spPr>
          <a:xfrm>
            <a:off x="132160" y="4851797"/>
            <a:ext cx="171450" cy="171450"/>
          </a:xfrm>
          <a:prstGeom prst="rect">
            <a:avLst/>
          </a:prstGeom>
          <a:noFill/>
          <a:ln>
            <a:noFill/>
          </a:ln>
        </p:spPr>
      </p:pic>
      <p:sp>
        <p:nvSpPr>
          <p:cNvPr id="1172" name="Google Shape;1172;p146"/>
          <p:cNvSpPr/>
          <p:nvPr/>
        </p:nvSpPr>
        <p:spPr>
          <a:xfrm>
            <a:off x="856172" y="2047500"/>
            <a:ext cx="7426200" cy="28902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None/>
            </a:pPr>
            <a:r>
              <a:rPr lang="en" sz="3000" b="1">
                <a:solidFill>
                  <a:schemeClr val="lt1"/>
                </a:solidFill>
                <a:latin typeface="Arial"/>
                <a:ea typeface="Arial"/>
                <a:cs typeface="Arial"/>
                <a:sym typeface="Arial"/>
              </a:rPr>
              <a:t>Greg Howell</a:t>
            </a:r>
            <a:endParaRPr sz="3000" b="1">
              <a:solidFill>
                <a:schemeClr val="lt1"/>
              </a:solidFill>
              <a:latin typeface="Arial"/>
              <a:ea typeface="Arial"/>
              <a:cs typeface="Arial"/>
              <a:sym typeface="Arial"/>
            </a:endParaRPr>
          </a:p>
          <a:p>
            <a:pPr marL="0" marR="0" lvl="0" indent="0" algn="ctr" rtl="0">
              <a:lnSpc>
                <a:spcPct val="90000"/>
              </a:lnSpc>
              <a:spcBef>
                <a:spcPts val="800"/>
              </a:spcBef>
              <a:spcAft>
                <a:spcPts val="0"/>
              </a:spcAft>
              <a:buNone/>
            </a:pPr>
            <a:r>
              <a:rPr lang="en" sz="2400">
                <a:solidFill>
                  <a:schemeClr val="lt1"/>
                </a:solidFill>
                <a:latin typeface="Arial"/>
                <a:ea typeface="Arial"/>
                <a:cs typeface="Arial"/>
                <a:sym typeface="Arial"/>
              </a:rPr>
              <a:t>gregory.howell@cognia.org</a:t>
            </a:r>
            <a:endParaRPr sz="1100"/>
          </a:p>
          <a:p>
            <a:pPr marL="0" marR="0" lvl="0" indent="0" algn="ctr" rtl="0">
              <a:lnSpc>
                <a:spcPct val="90000"/>
              </a:lnSpc>
              <a:spcBef>
                <a:spcPts val="800"/>
              </a:spcBef>
              <a:spcAft>
                <a:spcPts val="0"/>
              </a:spcAft>
              <a:buNone/>
            </a:pPr>
            <a:endParaRPr sz="2400" b="0" i="0" u="none" strike="noStrike" cap="none">
              <a:solidFill>
                <a:schemeClr val="lt1"/>
              </a:solidFill>
              <a:latin typeface="Arial"/>
              <a:ea typeface="Arial"/>
              <a:cs typeface="Arial"/>
              <a:sym typeface="Arial"/>
            </a:endParaRPr>
          </a:p>
          <a:p>
            <a:pPr marL="0" marR="0" lvl="0" indent="0" algn="ctr" rtl="0">
              <a:lnSpc>
                <a:spcPct val="90000"/>
              </a:lnSpc>
              <a:spcBef>
                <a:spcPts val="800"/>
              </a:spcBef>
              <a:spcAft>
                <a:spcPts val="0"/>
              </a:spcAft>
              <a:buNone/>
            </a:pPr>
            <a:r>
              <a:rPr lang="en" sz="2400">
                <a:solidFill>
                  <a:schemeClr val="lt1"/>
                </a:solidFill>
                <a:latin typeface="Calibri"/>
                <a:ea typeface="Calibri"/>
                <a:cs typeface="Calibri"/>
                <a:sym typeface="Calibri"/>
              </a:rPr>
              <a:t>505.235.7454</a:t>
            </a:r>
            <a:endParaRPr sz="1100"/>
          </a:p>
          <a:p>
            <a:pPr marL="0" marR="0" lvl="0" indent="0" algn="ctr" rtl="0">
              <a:lnSpc>
                <a:spcPct val="90000"/>
              </a:lnSpc>
              <a:spcBef>
                <a:spcPts val="800"/>
              </a:spcBef>
              <a:spcAft>
                <a:spcPts val="0"/>
              </a:spcAft>
              <a:buNone/>
            </a:pPr>
            <a:endParaRPr sz="2400" b="0" i="0" u="none" strike="noStrike" cap="none">
              <a:solidFill>
                <a:schemeClr val="lt1"/>
              </a:solidFill>
              <a:latin typeface="Arial"/>
              <a:ea typeface="Arial"/>
              <a:cs typeface="Arial"/>
              <a:sym typeface="Arial"/>
            </a:endParaRPr>
          </a:p>
          <a:p>
            <a:pPr marL="0" marR="0" lvl="0" indent="0" algn="l" rtl="0">
              <a:lnSpc>
                <a:spcPct val="90000"/>
              </a:lnSpc>
              <a:spcBef>
                <a:spcPts val="800"/>
              </a:spcBef>
              <a:spcAft>
                <a:spcPts val="0"/>
              </a:spcAft>
              <a:buClr>
                <a:srgbClr val="FA554D"/>
              </a:buClr>
              <a:buSzPts val="1200"/>
              <a:buFont typeface="Arial"/>
              <a:buNone/>
            </a:pPr>
            <a:endParaRPr sz="1200" b="0" i="0" u="none" strike="noStrike" cap="none">
              <a:solidFill>
                <a:schemeClr val="lt1"/>
              </a:solidFill>
              <a:latin typeface="Arial"/>
              <a:ea typeface="Arial"/>
              <a:cs typeface="Arial"/>
              <a:sym typeface="Arial"/>
            </a:endParaRPr>
          </a:p>
          <a:p>
            <a:pPr marL="0" marR="0" lvl="0" indent="0" algn="l" rtl="0">
              <a:lnSpc>
                <a:spcPct val="90000"/>
              </a:lnSpc>
              <a:spcBef>
                <a:spcPts val="800"/>
              </a:spcBef>
              <a:spcAft>
                <a:spcPts val="0"/>
              </a:spcAft>
              <a:buClr>
                <a:srgbClr val="FA554D"/>
              </a:buClr>
              <a:buSzPts val="2400"/>
              <a:buFont typeface="Arial"/>
              <a:buNone/>
            </a:pPr>
            <a:endParaRPr sz="2400" b="0" i="0" u="sng" strike="noStrike" cap="none">
              <a:solidFill>
                <a:srgbClr val="FF554D"/>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47"/>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Assignment - Activity  </a:t>
            </a:r>
            <a:endParaRPr/>
          </a:p>
        </p:txBody>
      </p:sp>
      <p:sp>
        <p:nvSpPr>
          <p:cNvPr id="1178" name="Google Shape;1178;p147"/>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73</a:t>
            </a:fld>
            <a:endParaRPr sz="1300">
              <a:solidFill>
                <a:schemeClr val="dk2"/>
              </a:solidFill>
              <a:latin typeface="Calibri"/>
              <a:ea typeface="Calibri"/>
              <a:cs typeface="Calibri"/>
              <a:sym typeface="Calibri"/>
            </a:endParaRPr>
          </a:p>
        </p:txBody>
      </p:sp>
      <p:sp>
        <p:nvSpPr>
          <p:cNvPr id="1179" name="Google Shape;1179;p147"/>
          <p:cNvSpPr txBox="1"/>
          <p:nvPr/>
        </p:nvSpPr>
        <p:spPr>
          <a:xfrm>
            <a:off x="390525" y="1388300"/>
            <a:ext cx="66390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2"/>
                </a:solidFill>
                <a:latin typeface="Calibri"/>
                <a:ea typeface="Calibri"/>
                <a:cs typeface="Calibri"/>
                <a:sym typeface="Calibri"/>
              </a:rPr>
              <a:t>Student 12345 is a new 8th grade ELL to your district or school. She has no IEP and requires no other accommodations.</a:t>
            </a:r>
            <a:endParaRPr sz="1800">
              <a:solidFill>
                <a:schemeClr val="accent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en" sz="1800" i="1">
                <a:solidFill>
                  <a:schemeClr val="dk2"/>
                </a:solidFill>
                <a:latin typeface="Calibri"/>
                <a:ea typeface="Calibri"/>
                <a:cs typeface="Calibri"/>
                <a:sym typeface="Calibri"/>
              </a:rPr>
              <a:t>What initial questions should you ask as you prepare to assign tests to this student?</a:t>
            </a:r>
            <a:endParaRPr sz="1800" i="1">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en" sz="1800" i="1">
                <a:solidFill>
                  <a:schemeClr val="dk2"/>
                </a:solidFill>
                <a:latin typeface="Calibri"/>
                <a:ea typeface="Calibri"/>
                <a:cs typeface="Calibri"/>
                <a:sym typeface="Calibri"/>
              </a:rPr>
              <a:t>What tests should you assign?</a:t>
            </a:r>
            <a:endParaRPr sz="1800" i="1">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en" sz="1800" i="1">
                <a:solidFill>
                  <a:schemeClr val="dk2"/>
                </a:solidFill>
                <a:latin typeface="Calibri"/>
                <a:ea typeface="Calibri"/>
                <a:cs typeface="Calibri"/>
                <a:sym typeface="Calibri"/>
              </a:rPr>
              <a:t>How might you go about insuring this student receives a Spanish version of the test through Cognia? </a:t>
            </a:r>
            <a:endParaRPr sz="1800" i="1">
              <a:solidFill>
                <a:schemeClr val="dk2"/>
              </a:solidFill>
              <a:latin typeface="Calibri"/>
              <a:ea typeface="Calibri"/>
              <a:cs typeface="Calibri"/>
              <a:sym typeface="Calibri"/>
            </a:endParaRPr>
          </a:p>
          <a:p>
            <a:pPr marL="0" lvl="0" indent="0" algn="l" rtl="0">
              <a:spcBef>
                <a:spcPts val="0"/>
              </a:spcBef>
              <a:spcAft>
                <a:spcPts val="0"/>
              </a:spcAft>
              <a:buNone/>
            </a:pPr>
            <a:endParaRPr sz="1800">
              <a:solidFill>
                <a:schemeClr val="dk2"/>
              </a:solidFill>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pic>
        <p:nvPicPr>
          <p:cNvPr id="1180" name="Google Shape;1180;p147"/>
          <p:cNvPicPr preferRelativeResize="0"/>
          <p:nvPr/>
        </p:nvPicPr>
        <p:blipFill>
          <a:blip r:embed="rId3">
            <a:alphaModFix/>
          </a:blip>
          <a:stretch>
            <a:fillRect/>
          </a:stretch>
        </p:blipFill>
        <p:spPr>
          <a:xfrm>
            <a:off x="7197425" y="1388300"/>
            <a:ext cx="1615925" cy="2564575"/>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1181" name="Google Shape;1181;p147"/>
          <p:cNvSpPr txBox="1"/>
          <p:nvPr/>
        </p:nvSpPr>
        <p:spPr>
          <a:xfrm>
            <a:off x="7115176" y="3464600"/>
            <a:ext cx="18918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Student 12345</a:t>
            </a:r>
            <a:endParaRPr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9">
                                            <p:txEl>
                                              <p:pRg st="0" end="0"/>
                                            </p:txEl>
                                          </p:spTgt>
                                        </p:tgtEl>
                                        <p:attrNameLst>
                                          <p:attrName>style.visibility</p:attrName>
                                        </p:attrNameLst>
                                      </p:cBhvr>
                                      <p:to>
                                        <p:strVal val="visible"/>
                                      </p:to>
                                    </p:set>
                                    <p:animEffect transition="in" filter="fade">
                                      <p:cBhvr>
                                        <p:cTn id="7" dur="1500"/>
                                        <p:tgtEl>
                                          <p:spTgt spid="1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9">
                                            <p:txEl>
                                              <p:pRg st="1" end="1"/>
                                            </p:txEl>
                                          </p:spTgt>
                                        </p:tgtEl>
                                        <p:attrNameLst>
                                          <p:attrName>style.visibility</p:attrName>
                                        </p:attrNameLst>
                                      </p:cBhvr>
                                      <p:to>
                                        <p:strVal val="visible"/>
                                      </p:to>
                                    </p:set>
                                    <p:animEffect transition="in" filter="fade">
                                      <p:cBhvr>
                                        <p:cTn id="12" dur="1500"/>
                                        <p:tgtEl>
                                          <p:spTgt spid="1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9">
                                            <p:txEl>
                                              <p:pRg st="2" end="2"/>
                                            </p:txEl>
                                          </p:spTgt>
                                        </p:tgtEl>
                                        <p:attrNameLst>
                                          <p:attrName>style.visibility</p:attrName>
                                        </p:attrNameLst>
                                      </p:cBhvr>
                                      <p:to>
                                        <p:strVal val="visible"/>
                                      </p:to>
                                    </p:set>
                                    <p:animEffect transition="in" filter="fade">
                                      <p:cBhvr>
                                        <p:cTn id="17" dur="1500"/>
                                        <p:tgtEl>
                                          <p:spTgt spid="1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79">
                                            <p:txEl>
                                              <p:pRg st="3" end="3"/>
                                            </p:txEl>
                                          </p:spTgt>
                                        </p:tgtEl>
                                        <p:attrNameLst>
                                          <p:attrName>style.visibility</p:attrName>
                                        </p:attrNameLst>
                                      </p:cBhvr>
                                      <p:to>
                                        <p:strVal val="visible"/>
                                      </p:to>
                                    </p:set>
                                    <p:animEffect transition="in" filter="fade">
                                      <p:cBhvr>
                                        <p:cTn id="22" dur="1500"/>
                                        <p:tgtEl>
                                          <p:spTgt spid="1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79">
                                            <p:txEl>
                                              <p:pRg st="4" end="4"/>
                                            </p:txEl>
                                          </p:spTgt>
                                        </p:tgtEl>
                                        <p:attrNameLst>
                                          <p:attrName>style.visibility</p:attrName>
                                        </p:attrNameLst>
                                      </p:cBhvr>
                                      <p:to>
                                        <p:strVal val="visible"/>
                                      </p:to>
                                    </p:set>
                                    <p:animEffect transition="in" filter="fade">
                                      <p:cBhvr>
                                        <p:cTn id="27" dur="1500"/>
                                        <p:tgtEl>
                                          <p:spTgt spid="1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9">
                                            <p:txEl>
                                              <p:pRg st="5" end="5"/>
                                            </p:txEl>
                                          </p:spTgt>
                                        </p:tgtEl>
                                        <p:attrNameLst>
                                          <p:attrName>style.visibility</p:attrName>
                                        </p:attrNameLst>
                                      </p:cBhvr>
                                      <p:to>
                                        <p:strVal val="visible"/>
                                      </p:to>
                                    </p:set>
                                    <p:animEffect transition="in" filter="fade">
                                      <p:cBhvr>
                                        <p:cTn id="32" dur="1500"/>
                                        <p:tgtEl>
                                          <p:spTgt spid="1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79">
                                            <p:txEl>
                                              <p:pRg st="0" end="0"/>
                                            </p:txEl>
                                          </p:spTgt>
                                        </p:tgtEl>
                                        <p:attrNameLst>
                                          <p:attrName>style.visibility</p:attrName>
                                        </p:attrNameLst>
                                      </p:cBhvr>
                                      <p:to>
                                        <p:strVal val="visible"/>
                                      </p:to>
                                    </p:set>
                                    <p:animEffect transition="in" filter="fade">
                                      <p:cBhvr>
                                        <p:cTn id="37" dur="1000"/>
                                        <p:tgtEl>
                                          <p:spTgt spid="117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79">
                                            <p:txEl>
                                              <p:pRg st="1" end="1"/>
                                            </p:txEl>
                                          </p:spTgt>
                                        </p:tgtEl>
                                        <p:attrNameLst>
                                          <p:attrName>style.visibility</p:attrName>
                                        </p:attrNameLst>
                                      </p:cBhvr>
                                      <p:to>
                                        <p:strVal val="visible"/>
                                      </p:to>
                                    </p:set>
                                    <p:animEffect transition="in" filter="fade">
                                      <p:cBhvr>
                                        <p:cTn id="42" dur="1000"/>
                                        <p:tgtEl>
                                          <p:spTgt spid="117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79">
                                            <p:txEl>
                                              <p:pRg st="2" end="2"/>
                                            </p:txEl>
                                          </p:spTgt>
                                        </p:tgtEl>
                                        <p:attrNameLst>
                                          <p:attrName>style.visibility</p:attrName>
                                        </p:attrNameLst>
                                      </p:cBhvr>
                                      <p:to>
                                        <p:strVal val="visible"/>
                                      </p:to>
                                    </p:set>
                                    <p:animEffect transition="in" filter="fade">
                                      <p:cBhvr>
                                        <p:cTn id="47" dur="1000"/>
                                        <p:tgtEl>
                                          <p:spTgt spid="117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79">
                                            <p:txEl>
                                              <p:pRg st="3" end="3"/>
                                            </p:txEl>
                                          </p:spTgt>
                                        </p:tgtEl>
                                        <p:attrNameLst>
                                          <p:attrName>style.visibility</p:attrName>
                                        </p:attrNameLst>
                                      </p:cBhvr>
                                      <p:to>
                                        <p:strVal val="visible"/>
                                      </p:to>
                                    </p:set>
                                    <p:animEffect transition="in" filter="fade">
                                      <p:cBhvr>
                                        <p:cTn id="52" dur="1000"/>
                                        <p:tgtEl>
                                          <p:spTgt spid="117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79">
                                            <p:txEl>
                                              <p:pRg st="4" end="4"/>
                                            </p:txEl>
                                          </p:spTgt>
                                        </p:tgtEl>
                                        <p:attrNameLst>
                                          <p:attrName>style.visibility</p:attrName>
                                        </p:attrNameLst>
                                      </p:cBhvr>
                                      <p:to>
                                        <p:strVal val="visible"/>
                                      </p:to>
                                    </p:set>
                                    <p:animEffect transition="in" filter="fade">
                                      <p:cBhvr>
                                        <p:cTn id="57" dur="1000"/>
                                        <p:tgtEl>
                                          <p:spTgt spid="117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79">
                                            <p:txEl>
                                              <p:pRg st="5" end="5"/>
                                            </p:txEl>
                                          </p:spTgt>
                                        </p:tgtEl>
                                        <p:attrNameLst>
                                          <p:attrName>style.visibility</p:attrName>
                                        </p:attrNameLst>
                                      </p:cBhvr>
                                      <p:to>
                                        <p:strVal val="visible"/>
                                      </p:to>
                                    </p:set>
                                    <p:animEffect transition="in" filter="fade">
                                      <p:cBhvr>
                                        <p:cTn id="62" dur="1000"/>
                                        <p:tgtEl>
                                          <p:spTgt spid="1179">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79">
                                            <p:txEl>
                                              <p:pRg st="0" end="0"/>
                                            </p:txEl>
                                          </p:spTgt>
                                        </p:tgtEl>
                                        <p:attrNameLst>
                                          <p:attrName>style.visibility</p:attrName>
                                        </p:attrNameLst>
                                      </p:cBhvr>
                                      <p:to>
                                        <p:strVal val="visible"/>
                                      </p:to>
                                    </p:set>
                                    <p:animEffect transition="in" filter="fade">
                                      <p:cBhvr>
                                        <p:cTn id="67" dur="1000"/>
                                        <p:tgtEl>
                                          <p:spTgt spid="117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79">
                                            <p:txEl>
                                              <p:pRg st="1" end="1"/>
                                            </p:txEl>
                                          </p:spTgt>
                                        </p:tgtEl>
                                        <p:attrNameLst>
                                          <p:attrName>style.visibility</p:attrName>
                                        </p:attrNameLst>
                                      </p:cBhvr>
                                      <p:to>
                                        <p:strVal val="visible"/>
                                      </p:to>
                                    </p:set>
                                    <p:animEffect transition="in" filter="fade">
                                      <p:cBhvr>
                                        <p:cTn id="72" dur="1000"/>
                                        <p:tgtEl>
                                          <p:spTgt spid="117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79">
                                            <p:txEl>
                                              <p:pRg st="2" end="2"/>
                                            </p:txEl>
                                          </p:spTgt>
                                        </p:tgtEl>
                                        <p:attrNameLst>
                                          <p:attrName>style.visibility</p:attrName>
                                        </p:attrNameLst>
                                      </p:cBhvr>
                                      <p:to>
                                        <p:strVal val="visible"/>
                                      </p:to>
                                    </p:set>
                                    <p:animEffect transition="in" filter="fade">
                                      <p:cBhvr>
                                        <p:cTn id="77" dur="1000"/>
                                        <p:tgtEl>
                                          <p:spTgt spid="117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79">
                                            <p:txEl>
                                              <p:pRg st="3" end="3"/>
                                            </p:txEl>
                                          </p:spTgt>
                                        </p:tgtEl>
                                        <p:attrNameLst>
                                          <p:attrName>style.visibility</p:attrName>
                                        </p:attrNameLst>
                                      </p:cBhvr>
                                      <p:to>
                                        <p:strVal val="visible"/>
                                      </p:to>
                                    </p:set>
                                    <p:animEffect transition="in" filter="fade">
                                      <p:cBhvr>
                                        <p:cTn id="82" dur="1000"/>
                                        <p:tgtEl>
                                          <p:spTgt spid="1179">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79">
                                            <p:txEl>
                                              <p:pRg st="4" end="4"/>
                                            </p:txEl>
                                          </p:spTgt>
                                        </p:tgtEl>
                                        <p:attrNameLst>
                                          <p:attrName>style.visibility</p:attrName>
                                        </p:attrNameLst>
                                      </p:cBhvr>
                                      <p:to>
                                        <p:strVal val="visible"/>
                                      </p:to>
                                    </p:set>
                                    <p:animEffect transition="in" filter="fade">
                                      <p:cBhvr>
                                        <p:cTn id="87" dur="1000"/>
                                        <p:tgtEl>
                                          <p:spTgt spid="1179">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179">
                                            <p:txEl>
                                              <p:pRg st="5" end="5"/>
                                            </p:txEl>
                                          </p:spTgt>
                                        </p:tgtEl>
                                        <p:attrNameLst>
                                          <p:attrName>style.visibility</p:attrName>
                                        </p:attrNameLst>
                                      </p:cBhvr>
                                      <p:to>
                                        <p:strVal val="visible"/>
                                      </p:to>
                                    </p:set>
                                    <p:animEffect transition="in" filter="fade">
                                      <p:cBhvr>
                                        <p:cTn id="92" dur="1000"/>
                                        <p:tgtEl>
                                          <p:spTgt spid="1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48"/>
          <p:cNvSpPr txBox="1">
            <a:spLocks noGrp="1"/>
          </p:cNvSpPr>
          <p:nvPr>
            <p:ph type="title"/>
          </p:nvPr>
        </p:nvSpPr>
        <p:spPr>
          <a:xfrm>
            <a:off x="466725" y="191351"/>
            <a:ext cx="7200900" cy="7776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3000"/>
              <a:buFont typeface="Calibri"/>
              <a:buNone/>
            </a:pPr>
            <a:r>
              <a:rPr lang="en" b="1"/>
              <a:t>Testing Assignment - Activity  </a:t>
            </a:r>
            <a:endParaRPr/>
          </a:p>
        </p:txBody>
      </p:sp>
      <p:sp>
        <p:nvSpPr>
          <p:cNvPr id="1187" name="Google Shape;1187;p148"/>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74</a:t>
            </a:fld>
            <a:endParaRPr sz="1300">
              <a:solidFill>
                <a:schemeClr val="dk2"/>
              </a:solidFill>
              <a:latin typeface="Calibri"/>
              <a:ea typeface="Calibri"/>
              <a:cs typeface="Calibri"/>
              <a:sym typeface="Calibri"/>
            </a:endParaRPr>
          </a:p>
        </p:txBody>
      </p:sp>
      <p:sp>
        <p:nvSpPr>
          <p:cNvPr id="1188" name="Google Shape;1188;p148"/>
          <p:cNvSpPr txBox="1"/>
          <p:nvPr/>
        </p:nvSpPr>
        <p:spPr>
          <a:xfrm>
            <a:off x="390525" y="1388300"/>
            <a:ext cx="6712500" cy="347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2"/>
                </a:solidFill>
                <a:latin typeface="Calibri"/>
                <a:ea typeface="Calibri"/>
                <a:cs typeface="Calibri"/>
                <a:sym typeface="Calibri"/>
              </a:rPr>
              <a:t>An instructor in your district calls and asks for your advice. She wants your help in determining if one of her students should be on alternate assessment. She’s says she worried about assigning alternate assessment because she does not want the district to go over the 1% alternate assessment cap.</a:t>
            </a:r>
            <a:endParaRPr sz="1800">
              <a:solidFill>
                <a:schemeClr val="accent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en" sz="1800" i="1">
                <a:solidFill>
                  <a:schemeClr val="dk2"/>
                </a:solidFill>
                <a:latin typeface="Calibri"/>
                <a:ea typeface="Calibri"/>
                <a:cs typeface="Calibri"/>
                <a:sym typeface="Calibri"/>
              </a:rPr>
              <a:t>What criteria should be used in determining if alternate assessment is appropriate for a student?</a:t>
            </a:r>
            <a:endParaRPr sz="1800" i="1">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en" sz="1800" i="1">
                <a:solidFill>
                  <a:schemeClr val="dk2"/>
                </a:solidFill>
                <a:latin typeface="Calibri"/>
                <a:ea typeface="Calibri"/>
                <a:cs typeface="Calibri"/>
                <a:sym typeface="Calibri"/>
              </a:rPr>
              <a:t>What role can a DTC play in this decision? Parents?</a:t>
            </a:r>
            <a:endParaRPr sz="1800" i="1">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en" sz="1800" i="1">
                <a:solidFill>
                  <a:schemeClr val="dk2"/>
                </a:solidFill>
                <a:latin typeface="Calibri"/>
                <a:ea typeface="Calibri"/>
                <a:cs typeface="Calibri"/>
                <a:sym typeface="Calibri"/>
              </a:rPr>
              <a:t>Suppose the student took the DLM last year and was proficient. What role does last year’s score play in this year’s decision? </a:t>
            </a:r>
            <a:endParaRPr sz="1800" i="1">
              <a:solidFill>
                <a:schemeClr val="dk2"/>
              </a:solidFill>
              <a:latin typeface="Calibri"/>
              <a:ea typeface="Calibri"/>
              <a:cs typeface="Calibri"/>
              <a:sym typeface="Calibri"/>
            </a:endParaRPr>
          </a:p>
          <a:p>
            <a:pPr marL="0" lvl="0" indent="0" algn="l" rtl="0">
              <a:spcBef>
                <a:spcPts val="0"/>
              </a:spcBef>
              <a:spcAft>
                <a:spcPts val="0"/>
              </a:spcAft>
              <a:buNone/>
            </a:pPr>
            <a:endParaRPr sz="1800">
              <a:solidFill>
                <a:schemeClr val="dk2"/>
              </a:solidFill>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pic>
        <p:nvPicPr>
          <p:cNvPr id="1189" name="Google Shape;1189;p148"/>
          <p:cNvPicPr preferRelativeResize="0"/>
          <p:nvPr/>
        </p:nvPicPr>
        <p:blipFill>
          <a:blip r:embed="rId3">
            <a:alphaModFix/>
          </a:blip>
          <a:stretch>
            <a:fillRect/>
          </a:stretch>
        </p:blipFill>
        <p:spPr>
          <a:xfrm>
            <a:off x="7242850" y="1433527"/>
            <a:ext cx="1611825" cy="2500300"/>
          </a:xfrm>
          <a:prstGeom prst="rect">
            <a:avLst/>
          </a:prstGeom>
          <a:noFill/>
          <a:ln w="9525" cap="flat" cmpd="sng">
            <a:solidFill>
              <a:schemeClr val="accent4"/>
            </a:solidFill>
            <a:prstDash val="solid"/>
            <a:round/>
            <a:headEnd type="none" w="sm" len="sm"/>
            <a:tailEnd type="none" w="sm" len="sm"/>
          </a:ln>
          <a:effectLst>
            <a:outerShdw blurRad="57150" dist="114300" dir="5400000" algn="bl" rotWithShape="0">
              <a:srgbClr val="000000">
                <a:alpha val="50000"/>
              </a:srgbClr>
            </a:outerShdw>
          </a:effectLst>
        </p:spPr>
      </p:pic>
      <p:sp>
        <p:nvSpPr>
          <p:cNvPr id="1190" name="Google Shape;1190;p148"/>
          <p:cNvSpPr txBox="1"/>
          <p:nvPr/>
        </p:nvSpPr>
        <p:spPr>
          <a:xfrm>
            <a:off x="7102863" y="3436025"/>
            <a:ext cx="1891800" cy="4002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 Teacher</a:t>
            </a:r>
            <a:endParaRPr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8">
                                            <p:txEl>
                                              <p:pRg st="0" end="0"/>
                                            </p:txEl>
                                          </p:spTgt>
                                        </p:tgtEl>
                                        <p:attrNameLst>
                                          <p:attrName>style.visibility</p:attrName>
                                        </p:attrNameLst>
                                      </p:cBhvr>
                                      <p:to>
                                        <p:strVal val="visible"/>
                                      </p:to>
                                    </p:set>
                                    <p:animEffect transition="in" filter="fade">
                                      <p:cBhvr>
                                        <p:cTn id="7" dur="1500"/>
                                        <p:tgtEl>
                                          <p:spTgt spid="11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8">
                                            <p:txEl>
                                              <p:pRg st="1" end="1"/>
                                            </p:txEl>
                                          </p:spTgt>
                                        </p:tgtEl>
                                        <p:attrNameLst>
                                          <p:attrName>style.visibility</p:attrName>
                                        </p:attrNameLst>
                                      </p:cBhvr>
                                      <p:to>
                                        <p:strVal val="visible"/>
                                      </p:to>
                                    </p:set>
                                    <p:animEffect transition="in" filter="fade">
                                      <p:cBhvr>
                                        <p:cTn id="12" dur="1500"/>
                                        <p:tgtEl>
                                          <p:spTgt spid="11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8">
                                            <p:txEl>
                                              <p:pRg st="2" end="2"/>
                                            </p:txEl>
                                          </p:spTgt>
                                        </p:tgtEl>
                                        <p:attrNameLst>
                                          <p:attrName>style.visibility</p:attrName>
                                        </p:attrNameLst>
                                      </p:cBhvr>
                                      <p:to>
                                        <p:strVal val="visible"/>
                                      </p:to>
                                    </p:set>
                                    <p:animEffect transition="in" filter="fade">
                                      <p:cBhvr>
                                        <p:cTn id="17" dur="1500"/>
                                        <p:tgtEl>
                                          <p:spTgt spid="11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8">
                                            <p:txEl>
                                              <p:pRg st="3" end="3"/>
                                            </p:txEl>
                                          </p:spTgt>
                                        </p:tgtEl>
                                        <p:attrNameLst>
                                          <p:attrName>style.visibility</p:attrName>
                                        </p:attrNameLst>
                                      </p:cBhvr>
                                      <p:to>
                                        <p:strVal val="visible"/>
                                      </p:to>
                                    </p:set>
                                    <p:animEffect transition="in" filter="fade">
                                      <p:cBhvr>
                                        <p:cTn id="22" dur="1500"/>
                                        <p:tgtEl>
                                          <p:spTgt spid="11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8">
                                            <p:txEl>
                                              <p:pRg st="4" end="4"/>
                                            </p:txEl>
                                          </p:spTgt>
                                        </p:tgtEl>
                                        <p:attrNameLst>
                                          <p:attrName>style.visibility</p:attrName>
                                        </p:attrNameLst>
                                      </p:cBhvr>
                                      <p:to>
                                        <p:strVal val="visible"/>
                                      </p:to>
                                    </p:set>
                                    <p:animEffect transition="in" filter="fade">
                                      <p:cBhvr>
                                        <p:cTn id="27" dur="1500"/>
                                        <p:tgtEl>
                                          <p:spTgt spid="11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88">
                                            <p:txEl>
                                              <p:pRg st="5" end="5"/>
                                            </p:txEl>
                                          </p:spTgt>
                                        </p:tgtEl>
                                        <p:attrNameLst>
                                          <p:attrName>style.visibility</p:attrName>
                                        </p:attrNameLst>
                                      </p:cBhvr>
                                      <p:to>
                                        <p:strVal val="visible"/>
                                      </p:to>
                                    </p:set>
                                    <p:animEffect transition="in" filter="fade">
                                      <p:cBhvr>
                                        <p:cTn id="32" dur="1500"/>
                                        <p:tgtEl>
                                          <p:spTgt spid="11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88">
                                            <p:txEl>
                                              <p:pRg st="0" end="0"/>
                                            </p:txEl>
                                          </p:spTgt>
                                        </p:tgtEl>
                                        <p:attrNameLst>
                                          <p:attrName>style.visibility</p:attrName>
                                        </p:attrNameLst>
                                      </p:cBhvr>
                                      <p:to>
                                        <p:strVal val="visible"/>
                                      </p:to>
                                    </p:set>
                                    <p:animEffect transition="in" filter="fade">
                                      <p:cBhvr>
                                        <p:cTn id="37" dur="1000"/>
                                        <p:tgtEl>
                                          <p:spTgt spid="118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8">
                                            <p:txEl>
                                              <p:pRg st="1" end="1"/>
                                            </p:txEl>
                                          </p:spTgt>
                                        </p:tgtEl>
                                        <p:attrNameLst>
                                          <p:attrName>style.visibility</p:attrName>
                                        </p:attrNameLst>
                                      </p:cBhvr>
                                      <p:to>
                                        <p:strVal val="visible"/>
                                      </p:to>
                                    </p:set>
                                    <p:animEffect transition="in" filter="fade">
                                      <p:cBhvr>
                                        <p:cTn id="42" dur="1000"/>
                                        <p:tgtEl>
                                          <p:spTgt spid="118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88">
                                            <p:txEl>
                                              <p:pRg st="2" end="2"/>
                                            </p:txEl>
                                          </p:spTgt>
                                        </p:tgtEl>
                                        <p:attrNameLst>
                                          <p:attrName>style.visibility</p:attrName>
                                        </p:attrNameLst>
                                      </p:cBhvr>
                                      <p:to>
                                        <p:strVal val="visible"/>
                                      </p:to>
                                    </p:set>
                                    <p:animEffect transition="in" filter="fade">
                                      <p:cBhvr>
                                        <p:cTn id="47" dur="1000"/>
                                        <p:tgtEl>
                                          <p:spTgt spid="118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88">
                                            <p:txEl>
                                              <p:pRg st="3" end="3"/>
                                            </p:txEl>
                                          </p:spTgt>
                                        </p:tgtEl>
                                        <p:attrNameLst>
                                          <p:attrName>style.visibility</p:attrName>
                                        </p:attrNameLst>
                                      </p:cBhvr>
                                      <p:to>
                                        <p:strVal val="visible"/>
                                      </p:to>
                                    </p:set>
                                    <p:animEffect transition="in" filter="fade">
                                      <p:cBhvr>
                                        <p:cTn id="52" dur="1000"/>
                                        <p:tgtEl>
                                          <p:spTgt spid="118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88">
                                            <p:txEl>
                                              <p:pRg st="4" end="4"/>
                                            </p:txEl>
                                          </p:spTgt>
                                        </p:tgtEl>
                                        <p:attrNameLst>
                                          <p:attrName>style.visibility</p:attrName>
                                        </p:attrNameLst>
                                      </p:cBhvr>
                                      <p:to>
                                        <p:strVal val="visible"/>
                                      </p:to>
                                    </p:set>
                                    <p:animEffect transition="in" filter="fade">
                                      <p:cBhvr>
                                        <p:cTn id="57" dur="1000"/>
                                        <p:tgtEl>
                                          <p:spTgt spid="1188">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88">
                                            <p:txEl>
                                              <p:pRg st="5" end="5"/>
                                            </p:txEl>
                                          </p:spTgt>
                                        </p:tgtEl>
                                        <p:attrNameLst>
                                          <p:attrName>style.visibility</p:attrName>
                                        </p:attrNameLst>
                                      </p:cBhvr>
                                      <p:to>
                                        <p:strVal val="visible"/>
                                      </p:to>
                                    </p:set>
                                    <p:animEffect transition="in" filter="fade">
                                      <p:cBhvr>
                                        <p:cTn id="62" dur="1000"/>
                                        <p:tgtEl>
                                          <p:spTgt spid="118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88">
                                            <p:txEl>
                                              <p:pRg st="0" end="0"/>
                                            </p:txEl>
                                          </p:spTgt>
                                        </p:tgtEl>
                                        <p:attrNameLst>
                                          <p:attrName>style.visibility</p:attrName>
                                        </p:attrNameLst>
                                      </p:cBhvr>
                                      <p:to>
                                        <p:strVal val="visible"/>
                                      </p:to>
                                    </p:set>
                                    <p:animEffect transition="in" filter="fade">
                                      <p:cBhvr>
                                        <p:cTn id="67" dur="1000"/>
                                        <p:tgtEl>
                                          <p:spTgt spid="118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88">
                                            <p:txEl>
                                              <p:pRg st="1" end="1"/>
                                            </p:txEl>
                                          </p:spTgt>
                                        </p:tgtEl>
                                        <p:attrNameLst>
                                          <p:attrName>style.visibility</p:attrName>
                                        </p:attrNameLst>
                                      </p:cBhvr>
                                      <p:to>
                                        <p:strVal val="visible"/>
                                      </p:to>
                                    </p:set>
                                    <p:animEffect transition="in" filter="fade">
                                      <p:cBhvr>
                                        <p:cTn id="72" dur="1000"/>
                                        <p:tgtEl>
                                          <p:spTgt spid="118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88">
                                            <p:txEl>
                                              <p:pRg st="2" end="2"/>
                                            </p:txEl>
                                          </p:spTgt>
                                        </p:tgtEl>
                                        <p:attrNameLst>
                                          <p:attrName>style.visibility</p:attrName>
                                        </p:attrNameLst>
                                      </p:cBhvr>
                                      <p:to>
                                        <p:strVal val="visible"/>
                                      </p:to>
                                    </p:set>
                                    <p:animEffect transition="in" filter="fade">
                                      <p:cBhvr>
                                        <p:cTn id="77" dur="1000"/>
                                        <p:tgtEl>
                                          <p:spTgt spid="1188">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88">
                                            <p:txEl>
                                              <p:pRg st="3" end="3"/>
                                            </p:txEl>
                                          </p:spTgt>
                                        </p:tgtEl>
                                        <p:attrNameLst>
                                          <p:attrName>style.visibility</p:attrName>
                                        </p:attrNameLst>
                                      </p:cBhvr>
                                      <p:to>
                                        <p:strVal val="visible"/>
                                      </p:to>
                                    </p:set>
                                    <p:animEffect transition="in" filter="fade">
                                      <p:cBhvr>
                                        <p:cTn id="82" dur="1000"/>
                                        <p:tgtEl>
                                          <p:spTgt spid="1188">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88">
                                            <p:txEl>
                                              <p:pRg st="4" end="4"/>
                                            </p:txEl>
                                          </p:spTgt>
                                        </p:tgtEl>
                                        <p:attrNameLst>
                                          <p:attrName>style.visibility</p:attrName>
                                        </p:attrNameLst>
                                      </p:cBhvr>
                                      <p:to>
                                        <p:strVal val="visible"/>
                                      </p:to>
                                    </p:set>
                                    <p:animEffect transition="in" filter="fade">
                                      <p:cBhvr>
                                        <p:cTn id="87" dur="1000"/>
                                        <p:tgtEl>
                                          <p:spTgt spid="1188">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188">
                                            <p:txEl>
                                              <p:pRg st="5" end="5"/>
                                            </p:txEl>
                                          </p:spTgt>
                                        </p:tgtEl>
                                        <p:attrNameLst>
                                          <p:attrName>style.visibility</p:attrName>
                                        </p:attrNameLst>
                                      </p:cBhvr>
                                      <p:to>
                                        <p:strVal val="visible"/>
                                      </p:to>
                                    </p:set>
                                    <p:animEffect transition="in" filter="fade">
                                      <p:cBhvr>
                                        <p:cTn id="92" dur="1000"/>
                                        <p:tgtEl>
                                          <p:spTgt spid="11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49"/>
          <p:cNvSpPr txBox="1">
            <a:spLocks noGrp="1"/>
          </p:cNvSpPr>
          <p:nvPr>
            <p:ph type="title"/>
          </p:nvPr>
        </p:nvSpPr>
        <p:spPr>
          <a:xfrm>
            <a:off x="547049" y="1138013"/>
            <a:ext cx="6035100" cy="11679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rgbClr val="3A3D4B"/>
              </a:buClr>
              <a:buSzPts val="2400"/>
              <a:buFont typeface="Calibri"/>
              <a:buNone/>
            </a:pPr>
            <a:r>
              <a:rPr lang="en" b="1"/>
              <a:t>Question and Answer</a:t>
            </a:r>
            <a:br>
              <a:rPr lang="en"/>
            </a:br>
            <a:endParaRPr/>
          </a:p>
          <a:p>
            <a:pPr marL="0" lvl="0" indent="0" algn="ctr" rtl="0">
              <a:lnSpc>
                <a:spcPct val="90000"/>
              </a:lnSpc>
              <a:spcBef>
                <a:spcPts val="0"/>
              </a:spcBef>
              <a:spcAft>
                <a:spcPts val="0"/>
              </a:spcAft>
              <a:buClr>
                <a:srgbClr val="3A3D4B"/>
              </a:buClr>
              <a:buSzPts val="2400"/>
              <a:buFont typeface="Calibri"/>
              <a:buNone/>
            </a:pPr>
            <a:endParaRPr/>
          </a:p>
        </p:txBody>
      </p:sp>
      <p:pic>
        <p:nvPicPr>
          <p:cNvPr id="1196" name="Google Shape;1196;p149"/>
          <p:cNvPicPr preferRelativeResize="0"/>
          <p:nvPr/>
        </p:nvPicPr>
        <p:blipFill>
          <a:blip r:embed="rId3">
            <a:alphaModFix/>
          </a:blip>
          <a:stretch>
            <a:fillRect/>
          </a:stretch>
        </p:blipFill>
        <p:spPr>
          <a:xfrm>
            <a:off x="1375926" y="1812200"/>
            <a:ext cx="4377351" cy="2597875"/>
          </a:xfrm>
          <a:prstGeom prst="rect">
            <a:avLst/>
          </a:prstGeom>
          <a:noFill/>
          <a:ln>
            <a:noFill/>
          </a:ln>
        </p:spPr>
      </p:pic>
      <p:sp>
        <p:nvSpPr>
          <p:cNvPr id="1197" name="Google Shape;1197;p14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p>
            <a:pPr marL="0" lvl="0" indent="0" algn="r" rtl="0">
              <a:spcBef>
                <a:spcPts val="0"/>
              </a:spcBef>
              <a:spcAft>
                <a:spcPts val="0"/>
              </a:spcAft>
              <a:buNone/>
            </a:pPr>
            <a:fld id="{00000000-1234-1234-1234-123412341234}" type="slidenum">
              <a:rPr lang="en"/>
              <a:t>75</a:t>
            </a:fld>
            <a:endParaRPr/>
          </a:p>
        </p:txBody>
      </p:sp>
      <p:sp>
        <p:nvSpPr>
          <p:cNvPr id="1198" name="Google Shape;1198;p149"/>
          <p:cNvSpPr txBox="1">
            <a:spLocks noGrp="1"/>
          </p:cNvSpPr>
          <p:nvPr>
            <p:ph type="sldNum" idx="12"/>
          </p:nvPr>
        </p:nvSpPr>
        <p:spPr>
          <a:xfrm>
            <a:off x="8034663" y="4903337"/>
            <a:ext cx="771600" cy="1545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300">
                <a:solidFill>
                  <a:schemeClr val="dk2"/>
                </a:solidFill>
                <a:latin typeface="Calibri"/>
                <a:ea typeface="Calibri"/>
                <a:cs typeface="Calibri"/>
                <a:sym typeface="Calibri"/>
              </a:rPr>
              <a:t>75</a:t>
            </a:fld>
            <a:endParaRPr sz="1300">
              <a:solidFill>
                <a:schemeClr val="dk2"/>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50"/>
          <p:cNvSpPr txBox="1">
            <a:spLocks noGrp="1"/>
          </p:cNvSpPr>
          <p:nvPr>
            <p:ph type="title"/>
          </p:nvPr>
        </p:nvSpPr>
        <p:spPr>
          <a:xfrm>
            <a:off x="508400" y="1913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b="1"/>
              <a:t>Homework: BOY Survey</a:t>
            </a:r>
            <a:endParaRPr b="1"/>
          </a:p>
        </p:txBody>
      </p:sp>
      <p:sp>
        <p:nvSpPr>
          <p:cNvPr id="1204" name="Google Shape;1204;p150"/>
          <p:cNvSpPr txBox="1">
            <a:spLocks noGrp="1"/>
          </p:cNvSpPr>
          <p:nvPr>
            <p:ph type="body" idx="1"/>
          </p:nvPr>
        </p:nvSpPr>
        <p:spPr>
          <a:xfrm>
            <a:off x="796050" y="3365625"/>
            <a:ext cx="7200900" cy="1271100"/>
          </a:xfrm>
          <a:prstGeom prst="rect">
            <a:avLst/>
          </a:prstGeom>
        </p:spPr>
        <p:txBody>
          <a:bodyPr spcFirstLastPara="1" wrap="square" lIns="68575" tIns="34275" rIns="68575" bIns="34275" anchor="t" anchorCtr="0">
            <a:normAutofit/>
          </a:bodyPr>
          <a:lstStyle/>
          <a:p>
            <a:pPr marL="0" lvl="0" indent="0" algn="l" rtl="0">
              <a:spcBef>
                <a:spcPts val="1400"/>
              </a:spcBef>
              <a:spcAft>
                <a:spcPts val="0"/>
              </a:spcAft>
              <a:buNone/>
            </a:pPr>
            <a:r>
              <a:rPr lang="en"/>
              <a:t>Please complete the DTC BOY Survey:</a:t>
            </a:r>
            <a:endParaRPr/>
          </a:p>
          <a:p>
            <a:pPr marL="457200" lvl="0" indent="-317500" algn="l" rtl="0">
              <a:spcBef>
                <a:spcPts val="1400"/>
              </a:spcBef>
              <a:spcAft>
                <a:spcPts val="0"/>
              </a:spcAft>
              <a:buSzPts val="1400"/>
              <a:buChar char="•"/>
            </a:pPr>
            <a:r>
              <a:rPr lang="en"/>
              <a:t>5 questions</a:t>
            </a:r>
            <a:endParaRPr/>
          </a:p>
          <a:p>
            <a:pPr marL="457200" lvl="0" indent="-317500" algn="l" rtl="0">
              <a:spcBef>
                <a:spcPts val="0"/>
              </a:spcBef>
              <a:spcAft>
                <a:spcPts val="0"/>
              </a:spcAft>
              <a:buSzPts val="1400"/>
              <a:buChar char="•"/>
            </a:pPr>
            <a:r>
              <a:rPr lang="en"/>
              <a:t>Interim Assessment choice, satisfaction of today’s training</a:t>
            </a:r>
            <a:endParaRPr/>
          </a:p>
          <a:p>
            <a:pPr marL="457200" lvl="0" indent="-317500" algn="l" rtl="0">
              <a:spcBef>
                <a:spcPts val="0"/>
              </a:spcBef>
              <a:spcAft>
                <a:spcPts val="0"/>
              </a:spcAft>
              <a:buSzPts val="1400"/>
              <a:buChar char="•"/>
            </a:pPr>
            <a:r>
              <a:rPr lang="en"/>
              <a:t>Due Oct. 21</a:t>
            </a:r>
            <a:endParaRPr/>
          </a:p>
        </p:txBody>
      </p:sp>
      <p:sp>
        <p:nvSpPr>
          <p:cNvPr id="1205" name="Google Shape;1205;p150"/>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76</a:t>
            </a:fld>
            <a:endParaRPr/>
          </a:p>
        </p:txBody>
      </p:sp>
      <p:pic>
        <p:nvPicPr>
          <p:cNvPr id="1206" name="Google Shape;1206;p150"/>
          <p:cNvPicPr preferRelativeResize="0"/>
          <p:nvPr/>
        </p:nvPicPr>
        <p:blipFill>
          <a:blip r:embed="rId3">
            <a:alphaModFix/>
          </a:blip>
          <a:stretch>
            <a:fillRect/>
          </a:stretch>
        </p:blipFill>
        <p:spPr>
          <a:xfrm>
            <a:off x="796050" y="1434473"/>
            <a:ext cx="7200900" cy="1779750"/>
          </a:xfrm>
          <a:prstGeom prst="rect">
            <a:avLst/>
          </a:prstGeom>
          <a:noFill/>
          <a:ln w="9525" cap="flat" cmpd="sng">
            <a:solidFill>
              <a:schemeClr val="dk2"/>
            </a:solidFill>
            <a:prstDash val="solid"/>
            <a:round/>
            <a:headEnd type="none" w="sm" len="sm"/>
            <a:tailEnd type="none" w="sm" len="sm"/>
          </a:ln>
          <a:effectLst>
            <a:outerShdw blurRad="57150" dist="114300" dir="5400000" algn="bl" rotWithShape="0">
              <a:srgbClr val="000000">
                <a:alpha val="50000"/>
              </a:srgbClr>
            </a:outerShdw>
          </a:effectLst>
        </p:spPr>
      </p:pic>
      <p:sp>
        <p:nvSpPr>
          <p:cNvPr id="1207" name="Google Shape;1207;p150"/>
          <p:cNvSpPr/>
          <p:nvPr/>
        </p:nvSpPr>
        <p:spPr>
          <a:xfrm>
            <a:off x="162250" y="2754600"/>
            <a:ext cx="950700" cy="316800"/>
          </a:xfrm>
          <a:prstGeom prst="rightArrow">
            <a:avLst>
              <a:gd name="adj1" fmla="val 50000"/>
              <a:gd name="adj2" fmla="val 500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51"/>
          <p:cNvSpPr txBox="1">
            <a:spLocks noGrp="1"/>
          </p:cNvSpPr>
          <p:nvPr>
            <p:ph type="title"/>
          </p:nvPr>
        </p:nvSpPr>
        <p:spPr>
          <a:xfrm>
            <a:off x="971550" y="191350"/>
            <a:ext cx="7200900" cy="777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Assessment Team Contacts</a:t>
            </a:r>
            <a:endParaRPr/>
          </a:p>
        </p:txBody>
      </p:sp>
      <p:sp>
        <p:nvSpPr>
          <p:cNvPr id="1213" name="Google Shape;1213;p151"/>
          <p:cNvSpPr txBox="1">
            <a:spLocks noGrp="1"/>
          </p:cNvSpPr>
          <p:nvPr>
            <p:ph type="sldNum" idx="12"/>
          </p:nvPr>
        </p:nvSpPr>
        <p:spPr>
          <a:xfrm>
            <a:off x="7143750" y="4781249"/>
            <a:ext cx="1028700" cy="2058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77</a:t>
            </a:fld>
            <a:endParaRPr/>
          </a:p>
        </p:txBody>
      </p:sp>
      <p:sp>
        <p:nvSpPr>
          <p:cNvPr id="1214" name="Google Shape;1214;p151"/>
          <p:cNvSpPr txBox="1"/>
          <p:nvPr/>
        </p:nvSpPr>
        <p:spPr>
          <a:xfrm>
            <a:off x="653475" y="1382000"/>
            <a:ext cx="7983000" cy="3170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3"/>
              </a:rPr>
              <a:t>Lynn Vasquez</a:t>
            </a:r>
            <a:r>
              <a:rPr lang="en" sz="1800">
                <a:solidFill>
                  <a:schemeClr val="dk2"/>
                </a:solidFill>
                <a:latin typeface="Calibri"/>
                <a:ea typeface="Calibri"/>
                <a:cs typeface="Calibri"/>
                <a:sym typeface="Calibri"/>
              </a:rPr>
              <a:t>		Division Director of Assessment &amp; LMS	</a:t>
            </a: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4"/>
              </a:rPr>
              <a:t>Nick Salazar</a:t>
            </a:r>
            <a:r>
              <a:rPr lang="en" sz="1800">
                <a:solidFill>
                  <a:schemeClr val="dk2"/>
                </a:solidFill>
                <a:latin typeface="Calibri"/>
                <a:ea typeface="Calibri"/>
                <a:cs typeface="Calibri"/>
                <a:sym typeface="Calibri"/>
              </a:rPr>
              <a:t>		Assistant Director of Assessment </a:t>
            </a: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5"/>
              </a:rPr>
              <a:t>Xavier DeLeon</a:t>
            </a:r>
            <a:r>
              <a:rPr lang="en" sz="1800">
                <a:solidFill>
                  <a:schemeClr val="dk2"/>
                </a:solidFill>
                <a:latin typeface="Calibri"/>
                <a:ea typeface="Calibri"/>
                <a:cs typeface="Calibri"/>
                <a:sym typeface="Calibri"/>
              </a:rPr>
              <a:t>		NAEP Coordinator</a:t>
            </a:r>
            <a:endParaRPr sz="1800">
              <a:solidFill>
                <a:schemeClr val="dk2"/>
              </a:solidFill>
              <a:latin typeface="Calibri"/>
              <a:ea typeface="Calibri"/>
              <a:cs typeface="Calibri"/>
              <a:sym typeface="Calibri"/>
            </a:endParaRPr>
          </a:p>
          <a:p>
            <a:pPr marL="457200" lvl="0" indent="0" algn="l" rtl="0">
              <a:spcBef>
                <a:spcPts val="0"/>
              </a:spcBef>
              <a:spcAft>
                <a:spcPts val="0"/>
              </a:spcAft>
              <a:buClr>
                <a:schemeClr val="dk2"/>
              </a:buClr>
              <a:buSzPts val="1100"/>
              <a:buFont typeface="Arial"/>
              <a:buNone/>
            </a:pPr>
            <a:r>
              <a:rPr lang="en" sz="1800" u="sng">
                <a:solidFill>
                  <a:schemeClr val="hlink"/>
                </a:solidFill>
                <a:latin typeface="Calibri"/>
                <a:ea typeface="Calibri"/>
                <a:cs typeface="Calibri"/>
                <a:sym typeface="Calibri"/>
                <a:hlinkClick r:id="rId6"/>
              </a:rPr>
              <a:t>Axel Hernandez</a:t>
            </a:r>
            <a:r>
              <a:rPr lang="en" sz="1800">
                <a:solidFill>
                  <a:schemeClr val="dk2"/>
                </a:solidFill>
                <a:latin typeface="Calibri"/>
                <a:ea typeface="Calibri"/>
                <a:cs typeface="Calibri"/>
                <a:sym typeface="Calibri"/>
              </a:rPr>
              <a:t>	Assessment Coordinator</a:t>
            </a: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7"/>
              </a:rPr>
              <a:t>Adam Rios	</a:t>
            </a:r>
            <a:r>
              <a:rPr lang="en" sz="1800">
                <a:solidFill>
                  <a:schemeClr val="dk2"/>
                </a:solidFill>
                <a:latin typeface="Calibri"/>
                <a:ea typeface="Calibri"/>
                <a:cs typeface="Calibri"/>
                <a:sym typeface="Calibri"/>
              </a:rPr>
              <a:t>	Assessment Coordinator</a:t>
            </a: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8"/>
              </a:rPr>
              <a:t>Tori Gilpin</a:t>
            </a:r>
            <a:r>
              <a:rPr lang="en" sz="1800">
                <a:solidFill>
                  <a:schemeClr val="dk2"/>
                </a:solidFill>
                <a:latin typeface="Calibri"/>
                <a:ea typeface="Calibri"/>
                <a:cs typeface="Calibri"/>
                <a:sym typeface="Calibri"/>
              </a:rPr>
              <a:t>		Assessment Coordinator</a:t>
            </a: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9"/>
              </a:rPr>
              <a:t>Vanessa Gurule</a:t>
            </a:r>
            <a:r>
              <a:rPr lang="en" sz="1800">
                <a:solidFill>
                  <a:schemeClr val="dk2"/>
                </a:solidFill>
                <a:latin typeface="Calibri"/>
                <a:ea typeface="Calibri"/>
                <a:cs typeface="Calibri"/>
                <a:sym typeface="Calibri"/>
              </a:rPr>
              <a:t>	Bureau Operations  </a:t>
            </a:r>
            <a:endParaRPr sz="1800">
              <a:solidFill>
                <a:schemeClr val="dk2"/>
              </a:solidFill>
              <a:latin typeface="Calibri"/>
              <a:ea typeface="Calibri"/>
              <a:cs typeface="Calibri"/>
              <a:sym typeface="Calibri"/>
            </a:endParaRPr>
          </a:p>
          <a:p>
            <a:pPr marL="457200" lvl="0" indent="0" algn="l" rtl="0">
              <a:spcBef>
                <a:spcPts val="0"/>
              </a:spcBef>
              <a:spcAft>
                <a:spcPts val="0"/>
              </a:spcAft>
              <a:buNone/>
            </a:pP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10"/>
              </a:rPr>
              <a:t>PED.assessment@state.nm.us</a:t>
            </a:r>
            <a:r>
              <a:rPr lang="en" sz="1800">
                <a:solidFill>
                  <a:schemeClr val="dk2"/>
                </a:solidFill>
                <a:latin typeface="Calibri"/>
                <a:ea typeface="Calibri"/>
                <a:cs typeface="Calibri"/>
                <a:sym typeface="Calibri"/>
              </a:rPr>
              <a:t>		 General inquiries</a:t>
            </a:r>
            <a:endParaRPr sz="1800">
              <a:solidFill>
                <a:schemeClr val="dk2"/>
              </a:solidFill>
              <a:latin typeface="Calibri"/>
              <a:ea typeface="Calibri"/>
              <a:cs typeface="Calibri"/>
              <a:sym typeface="Calibri"/>
            </a:endParaRPr>
          </a:p>
          <a:p>
            <a:pPr marL="457200" lvl="0" indent="0" algn="l" rtl="0">
              <a:spcBef>
                <a:spcPts val="0"/>
              </a:spcBef>
              <a:spcAft>
                <a:spcPts val="0"/>
              </a:spcAft>
              <a:buNone/>
            </a:pPr>
            <a:r>
              <a:rPr lang="en" sz="1800" u="sng">
                <a:solidFill>
                  <a:schemeClr val="hlink"/>
                </a:solidFill>
                <a:latin typeface="Calibri"/>
                <a:ea typeface="Calibri"/>
                <a:cs typeface="Calibri"/>
                <a:sym typeface="Calibri"/>
                <a:hlinkClick r:id="rId11"/>
              </a:rPr>
              <a:t>Canvas.admin@state.nm.us</a:t>
            </a:r>
            <a:r>
              <a:rPr lang="en" sz="1800">
                <a:solidFill>
                  <a:schemeClr val="dk2"/>
                </a:solidFill>
                <a:latin typeface="Calibri"/>
                <a:ea typeface="Calibri"/>
                <a:cs typeface="Calibri"/>
                <a:sym typeface="Calibri"/>
              </a:rPr>
              <a:t> 			Canvas Help Desk</a:t>
            </a:r>
            <a:endParaRPr sz="1800">
              <a:solidFill>
                <a:schemeClr val="dk2"/>
              </a:solidFill>
              <a:latin typeface="Calibri"/>
              <a:ea typeface="Calibri"/>
              <a:cs typeface="Calibri"/>
              <a:sym typeface="Calibri"/>
            </a:endParaRPr>
          </a:p>
          <a:p>
            <a:pPr marL="457200" lvl="0" indent="0" algn="l" rtl="0">
              <a:spcBef>
                <a:spcPts val="0"/>
              </a:spcBef>
              <a:spcAft>
                <a:spcPts val="0"/>
              </a:spcAft>
              <a:buNone/>
            </a:pPr>
            <a:endParaRPr>
              <a:solidFill>
                <a:schemeClr val="dk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82"/>
          <p:cNvSpPr txBox="1">
            <a:spLocks noGrp="1"/>
          </p:cNvSpPr>
          <p:nvPr>
            <p:ph type="title"/>
          </p:nvPr>
        </p:nvSpPr>
        <p:spPr>
          <a:xfrm>
            <a:off x="411600" y="216750"/>
            <a:ext cx="8812800" cy="777600"/>
          </a:xfrm>
          <a:prstGeom prst="rect">
            <a:avLst/>
          </a:prstGeom>
          <a:noFill/>
          <a:ln>
            <a:noFill/>
          </a:ln>
        </p:spPr>
        <p:txBody>
          <a:bodyPr spcFirstLastPara="1" wrap="square" lIns="51425" tIns="25700" rIns="51425" bIns="25700" anchor="b" anchorCtr="0">
            <a:normAutofit/>
          </a:bodyPr>
          <a:lstStyle/>
          <a:p>
            <a:pPr marL="0" lvl="0" indent="0" algn="l" rtl="0">
              <a:lnSpc>
                <a:spcPct val="90000"/>
              </a:lnSpc>
              <a:spcBef>
                <a:spcPts val="0"/>
              </a:spcBef>
              <a:spcAft>
                <a:spcPts val="0"/>
              </a:spcAft>
              <a:buClr>
                <a:schemeClr val="lt1"/>
              </a:buClr>
              <a:buSzPts val="1100"/>
              <a:buNone/>
            </a:pPr>
            <a:r>
              <a:rPr lang="en" sz="2700" b="1"/>
              <a:t>Assessment Models Comparison: 2022 v. 2019</a:t>
            </a:r>
            <a:endParaRPr sz="2700" b="1"/>
          </a:p>
        </p:txBody>
      </p:sp>
      <p:sp>
        <p:nvSpPr>
          <p:cNvPr id="558" name="Google Shape;558;p82"/>
          <p:cNvSpPr txBox="1"/>
          <p:nvPr/>
        </p:nvSpPr>
        <p:spPr>
          <a:xfrm>
            <a:off x="411600" y="1166713"/>
            <a:ext cx="8320800" cy="7665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lt1"/>
              </a:buClr>
              <a:buSzPts val="1100"/>
              <a:buFont typeface="Arial"/>
              <a:buNone/>
            </a:pPr>
            <a:r>
              <a:rPr lang="en" b="1">
                <a:solidFill>
                  <a:schemeClr val="dk2"/>
                </a:solidFill>
                <a:latin typeface="Calibri"/>
                <a:ea typeface="Calibri"/>
                <a:cs typeface="Calibri"/>
                <a:sym typeface="Calibri"/>
              </a:rPr>
              <a:t>M</a:t>
            </a:r>
            <a:r>
              <a:rPr lang="en" b="1" i="0" u="none" strike="noStrike" cap="none">
                <a:solidFill>
                  <a:schemeClr val="dk2"/>
                </a:solidFill>
                <a:latin typeface="Calibri"/>
                <a:ea typeface="Calibri"/>
                <a:cs typeface="Calibri"/>
                <a:sym typeface="Calibri"/>
              </a:rPr>
              <a:t>ath, ELA, and </a:t>
            </a:r>
            <a:r>
              <a:rPr lang="en" b="1">
                <a:solidFill>
                  <a:schemeClr val="dk2"/>
                </a:solidFill>
                <a:latin typeface="Calibri"/>
                <a:ea typeface="Calibri"/>
                <a:cs typeface="Calibri"/>
                <a:sym typeface="Calibri"/>
              </a:rPr>
              <a:t>S</a:t>
            </a:r>
            <a:r>
              <a:rPr lang="en" b="1" i="0" u="none" strike="noStrike" cap="none">
                <a:solidFill>
                  <a:schemeClr val="dk2"/>
                </a:solidFill>
                <a:latin typeface="Calibri"/>
                <a:ea typeface="Calibri"/>
                <a:cs typeface="Calibri"/>
                <a:sym typeface="Calibri"/>
              </a:rPr>
              <a:t>cience* </a:t>
            </a:r>
            <a:br>
              <a:rPr lang="en" b="1" i="0" u="none" strike="noStrike" cap="none">
                <a:solidFill>
                  <a:schemeClr val="dk2"/>
                </a:solidFill>
                <a:latin typeface="Calibri"/>
                <a:ea typeface="Calibri"/>
                <a:cs typeface="Calibri"/>
                <a:sym typeface="Calibri"/>
              </a:rPr>
            </a:br>
            <a:r>
              <a:rPr lang="en" b="1">
                <a:solidFill>
                  <a:schemeClr val="dk2"/>
                </a:solidFill>
                <a:latin typeface="Calibri"/>
                <a:ea typeface="Calibri"/>
                <a:cs typeface="Calibri"/>
                <a:sym typeface="Calibri"/>
              </a:rPr>
              <a:t>Proficiency</a:t>
            </a:r>
            <a:r>
              <a:rPr lang="en" b="1" i="0" u="none" strike="noStrike" cap="none">
                <a:solidFill>
                  <a:schemeClr val="dk2"/>
                </a:solidFill>
                <a:latin typeface="Calibri"/>
                <a:ea typeface="Calibri"/>
                <a:cs typeface="Calibri"/>
                <a:sym typeface="Calibri"/>
              </a:rPr>
              <a:t> </a:t>
            </a:r>
            <a:r>
              <a:rPr lang="en" b="1">
                <a:solidFill>
                  <a:schemeClr val="dk2"/>
                </a:solidFill>
                <a:latin typeface="Calibri"/>
                <a:ea typeface="Calibri"/>
                <a:cs typeface="Calibri"/>
                <a:sym typeface="Calibri"/>
              </a:rPr>
              <a:t>Assessment System Differences</a:t>
            </a:r>
            <a:endParaRPr b="1">
              <a:solidFill>
                <a:schemeClr val="dk2"/>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100"/>
              <a:buFont typeface="Arial"/>
              <a:buNone/>
            </a:pPr>
            <a:r>
              <a:rPr lang="en" b="1">
                <a:solidFill>
                  <a:schemeClr val="dk2"/>
                </a:solidFill>
                <a:latin typeface="Calibri"/>
                <a:ea typeface="Calibri"/>
                <a:cs typeface="Calibri"/>
                <a:sym typeface="Calibri"/>
              </a:rPr>
              <a:t>2022 model compared to 2019 model</a:t>
            </a:r>
            <a:endParaRPr b="1">
              <a:solidFill>
                <a:schemeClr val="dk2"/>
              </a:solidFill>
              <a:latin typeface="Calibri"/>
              <a:ea typeface="Calibri"/>
              <a:cs typeface="Calibri"/>
              <a:sym typeface="Calibri"/>
            </a:endParaRPr>
          </a:p>
        </p:txBody>
      </p:sp>
      <p:graphicFrame>
        <p:nvGraphicFramePr>
          <p:cNvPr id="559" name="Google Shape;559;p82"/>
          <p:cNvGraphicFramePr/>
          <p:nvPr/>
        </p:nvGraphicFramePr>
        <p:xfrm>
          <a:off x="610250" y="1941713"/>
          <a:ext cx="3000000" cy="3000000"/>
        </p:xfrm>
        <a:graphic>
          <a:graphicData uri="http://schemas.openxmlformats.org/drawingml/2006/table">
            <a:tbl>
              <a:tblPr>
                <a:noFill/>
                <a:tableStyleId>{007B5DD0-DA74-425E-836E-25D67CAEA995}</a:tableStyleId>
              </a:tblPr>
              <a:tblGrid>
                <a:gridCol w="1092675">
                  <a:extLst>
                    <a:ext uri="{9D8B030D-6E8A-4147-A177-3AD203B41FA5}">
                      <a16:colId xmlns:a16="http://schemas.microsoft.com/office/drawing/2014/main" val="20000"/>
                    </a:ext>
                  </a:extLst>
                </a:gridCol>
                <a:gridCol w="1250400">
                  <a:extLst>
                    <a:ext uri="{9D8B030D-6E8A-4147-A177-3AD203B41FA5}">
                      <a16:colId xmlns:a16="http://schemas.microsoft.com/office/drawing/2014/main" val="20001"/>
                    </a:ext>
                  </a:extLst>
                </a:gridCol>
                <a:gridCol w="1284025">
                  <a:extLst>
                    <a:ext uri="{9D8B030D-6E8A-4147-A177-3AD203B41FA5}">
                      <a16:colId xmlns:a16="http://schemas.microsoft.com/office/drawing/2014/main" val="20002"/>
                    </a:ext>
                  </a:extLst>
                </a:gridCol>
                <a:gridCol w="1515775">
                  <a:extLst>
                    <a:ext uri="{9D8B030D-6E8A-4147-A177-3AD203B41FA5}">
                      <a16:colId xmlns:a16="http://schemas.microsoft.com/office/drawing/2014/main" val="20003"/>
                    </a:ext>
                  </a:extLst>
                </a:gridCol>
                <a:gridCol w="1515775">
                  <a:extLst>
                    <a:ext uri="{9D8B030D-6E8A-4147-A177-3AD203B41FA5}">
                      <a16:colId xmlns:a16="http://schemas.microsoft.com/office/drawing/2014/main" val="20004"/>
                    </a:ext>
                  </a:extLst>
                </a:gridCol>
                <a:gridCol w="1251450">
                  <a:extLst>
                    <a:ext uri="{9D8B030D-6E8A-4147-A177-3AD203B41FA5}">
                      <a16:colId xmlns:a16="http://schemas.microsoft.com/office/drawing/2014/main" val="20005"/>
                    </a:ext>
                  </a:extLst>
                </a:gridCol>
              </a:tblGrid>
              <a:tr h="1082025">
                <a:tc>
                  <a:txBody>
                    <a:bodyPr/>
                    <a:lstStyle/>
                    <a:p>
                      <a:pPr marL="0" lvl="0" indent="0" algn="ctr" rtl="0">
                        <a:spcBef>
                          <a:spcPts val="0"/>
                        </a:spcBef>
                        <a:spcAft>
                          <a:spcPts val="0"/>
                        </a:spcAft>
                        <a:buNone/>
                      </a:pPr>
                      <a:r>
                        <a:rPr lang="en" sz="1300" b="1">
                          <a:solidFill>
                            <a:schemeClr val="lt1"/>
                          </a:solidFill>
                          <a:latin typeface="Calibri"/>
                          <a:ea typeface="Calibri"/>
                          <a:cs typeface="Calibri"/>
                          <a:sym typeface="Calibri"/>
                        </a:rPr>
                        <a:t>Rigorous Measure of </a:t>
                      </a:r>
                      <a:endParaRPr sz="1300" b="1">
                        <a:solidFill>
                          <a:schemeClr val="lt1"/>
                        </a:solidFill>
                        <a:latin typeface="Calibri"/>
                        <a:ea typeface="Calibri"/>
                        <a:cs typeface="Calibri"/>
                        <a:sym typeface="Calibri"/>
                      </a:endParaRPr>
                    </a:p>
                    <a:p>
                      <a:pPr marL="0" marR="0" lvl="0" indent="0" algn="ctr" rtl="0">
                        <a:spcBef>
                          <a:spcPts val="0"/>
                        </a:spcBef>
                        <a:spcAft>
                          <a:spcPts val="0"/>
                        </a:spcAft>
                        <a:buNone/>
                      </a:pPr>
                      <a:r>
                        <a:rPr lang="en" sz="1300" b="1">
                          <a:solidFill>
                            <a:schemeClr val="lt1"/>
                          </a:solidFill>
                          <a:latin typeface="Calibri"/>
                          <a:ea typeface="Calibri"/>
                          <a:cs typeface="Calibri"/>
                          <a:sym typeface="Calibri"/>
                        </a:rPr>
                        <a:t>Math and ELA Proficiency</a:t>
                      </a:r>
                      <a:endParaRPr sz="1300" b="1" u="none" strike="noStrike" cap="none">
                        <a:solidFill>
                          <a:schemeClr val="lt1"/>
                        </a:solidFill>
                        <a:latin typeface="Calibri"/>
                        <a:ea typeface="Calibri"/>
                        <a:cs typeface="Calibri"/>
                        <a:sym typeface="Calibri"/>
                      </a:endParaRPr>
                    </a:p>
                  </a:txBody>
                  <a:tcPr marL="91425" marR="0" marT="91425" marB="0">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15868C"/>
                    </a:solidFill>
                  </a:tcPr>
                </a:tc>
                <a:tc>
                  <a:txBody>
                    <a:bodyPr/>
                    <a:lstStyle/>
                    <a:p>
                      <a:pPr marL="0" marR="22363" lvl="0" indent="0" algn="ctr" rtl="0">
                        <a:lnSpc>
                          <a:spcPct val="100000"/>
                        </a:lnSpc>
                        <a:spcBef>
                          <a:spcPts val="0"/>
                        </a:spcBef>
                        <a:spcAft>
                          <a:spcPts val="0"/>
                        </a:spcAft>
                        <a:buClr>
                          <a:srgbClr val="000000"/>
                        </a:buClr>
                        <a:buSzPts val="1300"/>
                        <a:buFont typeface="Arial"/>
                        <a:buNone/>
                      </a:pPr>
                      <a:r>
                        <a:rPr lang="en" sz="1300" b="1" u="none" strike="noStrike" cap="none">
                          <a:solidFill>
                            <a:schemeClr val="lt1"/>
                          </a:solidFill>
                          <a:latin typeface="Calibri"/>
                          <a:ea typeface="Calibri"/>
                          <a:cs typeface="Calibri"/>
                          <a:sym typeface="Calibri"/>
                        </a:rPr>
                        <a:t>Fewer Grades Tested</a:t>
                      </a:r>
                      <a:endParaRPr sz="1300" b="1" u="none" strike="noStrike" cap="none">
                        <a:solidFill>
                          <a:schemeClr val="lt1"/>
                        </a:solidFill>
                        <a:latin typeface="Calibri"/>
                        <a:ea typeface="Calibri"/>
                        <a:cs typeface="Calibri"/>
                        <a:sym typeface="Calibri"/>
                      </a:endParaRPr>
                    </a:p>
                  </a:txBody>
                  <a:tcPr marL="91425" marR="0" marT="91425" marB="0">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15868C"/>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b="1" u="none" strike="noStrike" cap="none">
                          <a:solidFill>
                            <a:schemeClr val="lt1"/>
                          </a:solidFill>
                          <a:latin typeface="Calibri"/>
                          <a:ea typeface="Calibri"/>
                          <a:cs typeface="Calibri"/>
                          <a:sym typeface="Calibri"/>
                        </a:rPr>
                        <a:t>Reduced Testing Time</a:t>
                      </a:r>
                      <a:r>
                        <a:rPr lang="en" sz="1300" b="1">
                          <a:solidFill>
                            <a:schemeClr val="lt1"/>
                          </a:solidFill>
                          <a:latin typeface="Calibri"/>
                          <a:ea typeface="Calibri"/>
                          <a:cs typeface="Calibri"/>
                          <a:sym typeface="Calibri"/>
                        </a:rPr>
                        <a:t> </a:t>
                      </a:r>
                      <a:endParaRPr sz="1300" b="1" u="none" strike="noStrike" cap="none">
                        <a:solidFill>
                          <a:schemeClr val="lt1"/>
                        </a:solidFill>
                        <a:latin typeface="Calibri"/>
                        <a:ea typeface="Calibri"/>
                        <a:cs typeface="Calibri"/>
                        <a:sym typeface="Calibri"/>
                      </a:endParaRPr>
                    </a:p>
                  </a:txBody>
                  <a:tcPr marL="91425" marR="0" marT="91425" marB="0">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15868C"/>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b="1">
                          <a:solidFill>
                            <a:schemeClr val="lt1"/>
                          </a:solidFill>
                          <a:latin typeface="Calibri"/>
                          <a:ea typeface="Calibri"/>
                          <a:cs typeface="Calibri"/>
                          <a:sym typeface="Calibri"/>
                        </a:rPr>
                        <a:t>Changes to Item Types &amp; </a:t>
                      </a:r>
                      <a:endParaRPr sz="1300" b="1">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300"/>
                        <a:buFont typeface="Arial"/>
                        <a:buNone/>
                      </a:pPr>
                      <a:r>
                        <a:rPr lang="en" sz="1300" b="1">
                          <a:solidFill>
                            <a:schemeClr val="lt1"/>
                          </a:solidFill>
                          <a:latin typeface="Calibri"/>
                          <a:ea typeface="Calibri"/>
                          <a:cs typeface="Calibri"/>
                          <a:sym typeface="Calibri"/>
                        </a:rPr>
                        <a:t>Test Design</a:t>
                      </a:r>
                      <a:endParaRPr sz="1300" b="1" u="none" strike="noStrike" cap="none">
                        <a:solidFill>
                          <a:schemeClr val="lt1"/>
                        </a:solidFill>
                        <a:latin typeface="Calibri"/>
                        <a:ea typeface="Calibri"/>
                        <a:cs typeface="Calibri"/>
                        <a:sym typeface="Calibri"/>
                      </a:endParaRPr>
                    </a:p>
                  </a:txBody>
                  <a:tcPr marL="91425" marR="0" marT="91425" marB="0">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15868C"/>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b="1">
                          <a:solidFill>
                            <a:schemeClr val="lt1"/>
                          </a:solidFill>
                          <a:latin typeface="Calibri"/>
                          <a:ea typeface="Calibri"/>
                          <a:cs typeface="Calibri"/>
                          <a:sym typeface="Calibri"/>
                        </a:rPr>
                        <a:t>Decision Makers </a:t>
                      </a:r>
                      <a:endParaRPr sz="1300" b="1" u="none" strike="noStrike" cap="none">
                        <a:solidFill>
                          <a:schemeClr val="lt1"/>
                        </a:solidFill>
                        <a:latin typeface="Calibri"/>
                        <a:ea typeface="Calibri"/>
                        <a:cs typeface="Calibri"/>
                        <a:sym typeface="Calibri"/>
                      </a:endParaRPr>
                    </a:p>
                  </a:txBody>
                  <a:tcPr marL="91425" marR="0" marT="91425" marB="0">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15868C"/>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 sz="1300" b="1">
                          <a:solidFill>
                            <a:schemeClr val="lt1"/>
                          </a:solidFill>
                          <a:latin typeface="Calibri"/>
                          <a:ea typeface="Calibri"/>
                          <a:cs typeface="Calibri"/>
                          <a:sym typeface="Calibri"/>
                        </a:rPr>
                        <a:t>Stakeholder </a:t>
                      </a:r>
                      <a:r>
                        <a:rPr lang="en" sz="1300" b="1" u="none" strike="noStrike" cap="none">
                          <a:solidFill>
                            <a:schemeClr val="lt1"/>
                          </a:solidFill>
                          <a:latin typeface="Calibri"/>
                          <a:ea typeface="Calibri"/>
                          <a:cs typeface="Calibri"/>
                          <a:sym typeface="Calibri"/>
                        </a:rPr>
                        <a:t>Achievement Levels</a:t>
                      </a:r>
                      <a:endParaRPr sz="1300" b="1" u="none" strike="noStrike" cap="none">
                        <a:solidFill>
                          <a:schemeClr val="lt1"/>
                        </a:solidFill>
                        <a:latin typeface="Calibri"/>
                        <a:ea typeface="Calibri"/>
                        <a:cs typeface="Calibri"/>
                        <a:sym typeface="Calibri"/>
                      </a:endParaRPr>
                    </a:p>
                  </a:txBody>
                  <a:tcPr marL="91425" marR="0" marT="91425" marB="0">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15868C"/>
                    </a:solidFill>
                  </a:tcPr>
                </a:tc>
                <a:extLst>
                  <a:ext uri="{0D108BD9-81ED-4DB2-BD59-A6C34878D82A}">
                    <a16:rowId xmlns:a16="http://schemas.microsoft.com/office/drawing/2014/main" val="10000"/>
                  </a:ext>
                </a:extLst>
              </a:tr>
              <a:tr h="407675">
                <a:tc rowSpan="2">
                  <a:txBody>
                    <a:bodyPr/>
                    <a:lstStyle/>
                    <a:p>
                      <a:pPr marL="0" marR="0" lvl="0" indent="0" algn="ctr" rtl="0">
                        <a:lnSpc>
                          <a:spcPct val="100000"/>
                        </a:lnSpc>
                        <a:spcBef>
                          <a:spcPts val="0"/>
                        </a:spcBef>
                        <a:spcAft>
                          <a:spcPts val="0"/>
                        </a:spcAft>
                        <a:buClr>
                          <a:srgbClr val="000000"/>
                        </a:buClr>
                        <a:buSzPts val="1100"/>
                        <a:buFont typeface="Arial"/>
                        <a:buNone/>
                      </a:pPr>
                      <a:r>
                        <a:rPr lang="en" sz="1100" b="1">
                          <a:latin typeface="Calibri"/>
                          <a:ea typeface="Calibri"/>
                          <a:cs typeface="Calibri"/>
                          <a:sym typeface="Calibri"/>
                        </a:rPr>
                        <a:t>NMBAS</a:t>
                      </a:r>
                      <a:endParaRPr sz="11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Assessments Now</a:t>
                      </a:r>
                      <a:endParaRPr sz="11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i="1" u="none" strike="noStrike" cap="none">
                        <a:latin typeface="Calibri"/>
                        <a:ea typeface="Calibri"/>
                        <a:cs typeface="Calibri"/>
                        <a:sym typeface="Calibri"/>
                      </a:endParaRPr>
                    </a:p>
                  </a:txBody>
                  <a:tcPr marL="91425" marR="0" marT="91425" marB="0">
                    <a:lnL w="9525" cap="flat" cmpd="sng">
                      <a:solidFill>
                        <a:srgbClr val="1BB8C1"/>
                      </a:solidFill>
                      <a:prstDash val="solid"/>
                      <a:round/>
                      <a:headEnd type="none" w="sm" len="sm"/>
                      <a:tailEnd type="none" w="sm" len="sm"/>
                    </a:lnL>
                    <a:lnR w="9525" cap="flat" cmpd="sng">
                      <a:solidFill>
                        <a:srgbClr val="1BB8C1"/>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9BDFE6"/>
                    </a:solidFill>
                  </a:tcPr>
                </a:tc>
                <a:tc rowSpan="2">
                  <a:txBody>
                    <a:bodyPr/>
                    <a:lstStyle/>
                    <a:p>
                      <a:pPr marL="0" lvl="0" indent="0" algn="ctr" rtl="0">
                        <a:spcBef>
                          <a:spcPts val="0"/>
                        </a:spcBef>
                        <a:spcAft>
                          <a:spcPts val="0"/>
                        </a:spcAft>
                        <a:buNone/>
                      </a:pPr>
                      <a:r>
                        <a:rPr lang="en" sz="1200">
                          <a:latin typeface="Calibri"/>
                          <a:ea typeface="Calibri"/>
                          <a:cs typeface="Calibri"/>
                          <a:sym typeface="Calibri"/>
                        </a:rPr>
                        <a:t>Seven Grade Levels Tested</a:t>
                      </a:r>
                      <a:endParaRPr sz="1200">
                        <a:latin typeface="Calibri"/>
                        <a:ea typeface="Calibri"/>
                        <a:cs typeface="Calibri"/>
                        <a:sym typeface="Calibri"/>
                      </a:endParaRPr>
                    </a:p>
                  </a:txBody>
                  <a:tcPr marL="91425" marR="0" marT="91425" marB="0">
                    <a:lnL w="9525" cap="flat" cmpd="sng">
                      <a:solidFill>
                        <a:srgbClr val="1BB8C1"/>
                      </a:solidFill>
                      <a:prstDash val="solid"/>
                      <a:round/>
                      <a:headEnd type="none" w="sm" len="sm"/>
                      <a:tailEnd type="none" w="sm" len="sm"/>
                    </a:lnL>
                    <a:lnR w="9525" cap="flat" cmpd="sng">
                      <a:solidFill>
                        <a:srgbClr val="1BB8C1"/>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9BDFE6"/>
                    </a:solidFill>
                  </a:tcPr>
                </a:tc>
                <a:tc rowSpan="2">
                  <a:txBody>
                    <a:bodyPr/>
                    <a:lstStyle/>
                    <a:p>
                      <a:pPr marL="0" lvl="0" indent="0" algn="ctr" rtl="0">
                        <a:spcBef>
                          <a:spcPts val="0"/>
                        </a:spcBef>
                        <a:spcAft>
                          <a:spcPts val="0"/>
                        </a:spcAft>
                        <a:buNone/>
                      </a:pPr>
                      <a:r>
                        <a:rPr lang="en" sz="1200">
                          <a:latin typeface="Calibri"/>
                          <a:ea typeface="Calibri"/>
                          <a:cs typeface="Calibri"/>
                          <a:sym typeface="Calibri"/>
                        </a:rPr>
                        <a:t>3.25 -5 Hours of Testing Per Grade </a:t>
                      </a:r>
                      <a:endParaRPr sz="1200">
                        <a:solidFill>
                          <a:schemeClr val="dk2"/>
                        </a:solidFill>
                        <a:latin typeface="Calibri"/>
                        <a:ea typeface="Calibri"/>
                        <a:cs typeface="Calibri"/>
                        <a:sym typeface="Calibri"/>
                      </a:endParaRPr>
                    </a:p>
                  </a:txBody>
                  <a:tcPr marL="91425" marR="0" marT="91425" marB="0">
                    <a:lnL w="9525" cap="flat" cmpd="sng">
                      <a:solidFill>
                        <a:srgbClr val="1BB8C1"/>
                      </a:solidFill>
                      <a:prstDash val="solid"/>
                      <a:round/>
                      <a:headEnd type="none" w="sm" len="sm"/>
                      <a:tailEnd type="none" w="sm" len="sm"/>
                    </a:lnL>
                    <a:lnR w="9525" cap="flat" cmpd="sng">
                      <a:solidFill>
                        <a:srgbClr val="1BB8C1"/>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9BDFE6"/>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 sz="1200">
                          <a:solidFill>
                            <a:schemeClr val="dk2"/>
                          </a:solidFill>
                          <a:latin typeface="Calibri"/>
                          <a:ea typeface="Calibri"/>
                          <a:cs typeface="Calibri"/>
                          <a:sym typeface="Calibri"/>
                        </a:rPr>
                        <a:t>Primarily </a:t>
                      </a:r>
                      <a:r>
                        <a:rPr lang="en" sz="1200" u="none" strike="noStrike" cap="none">
                          <a:solidFill>
                            <a:schemeClr val="dk2"/>
                          </a:solidFill>
                          <a:latin typeface="Calibri"/>
                          <a:ea typeface="Calibri"/>
                          <a:cs typeface="Calibri"/>
                          <a:sym typeface="Calibri"/>
                        </a:rPr>
                        <a:t>Multiple Choice with Limited Open-ended </a:t>
                      </a:r>
                      <a:r>
                        <a:rPr lang="en" sz="1200">
                          <a:solidFill>
                            <a:schemeClr val="dk2"/>
                          </a:solidFill>
                          <a:latin typeface="Calibri"/>
                          <a:ea typeface="Calibri"/>
                          <a:cs typeface="Calibri"/>
                          <a:sym typeface="Calibri"/>
                        </a:rPr>
                        <a:t>Tasks</a:t>
                      </a:r>
                      <a:endParaRPr sz="1200" u="none" strike="noStrike" cap="none">
                        <a:latin typeface="Calibri"/>
                        <a:ea typeface="Calibri"/>
                        <a:cs typeface="Calibri"/>
                        <a:sym typeface="Calibri"/>
                      </a:endParaRPr>
                    </a:p>
                  </a:txBody>
                  <a:tcPr marL="91425" marR="0" marT="91425" marB="0">
                    <a:lnL w="9525" cap="flat" cmpd="sng">
                      <a:solidFill>
                        <a:srgbClr val="1BB8C1"/>
                      </a:solidFill>
                      <a:prstDash val="solid"/>
                      <a:round/>
                      <a:headEnd type="none" w="sm" len="sm"/>
                      <a:tailEnd type="none" w="sm" len="sm"/>
                    </a:lnL>
                    <a:lnR w="9525" cap="flat" cmpd="sng">
                      <a:solidFill>
                        <a:srgbClr val="1BB8C1"/>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9BDFE6"/>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Calibri"/>
                          <a:ea typeface="Calibri"/>
                          <a:cs typeface="Calibri"/>
                          <a:sym typeface="Calibri"/>
                        </a:rPr>
                        <a:t>New Mexico Educators </a:t>
                      </a:r>
                      <a:endParaRPr sz="1200" b="1" u="none" strike="noStrike" cap="none">
                        <a:latin typeface="Calibri"/>
                        <a:ea typeface="Calibri"/>
                        <a:cs typeface="Calibri"/>
                        <a:sym typeface="Calibri"/>
                      </a:endParaRPr>
                    </a:p>
                  </a:txBody>
                  <a:tcPr marL="91425" marR="0" marT="91425" marB="0">
                    <a:lnL w="9525" cap="flat" cmpd="sng">
                      <a:solidFill>
                        <a:srgbClr val="1BB8C1"/>
                      </a:solidFill>
                      <a:prstDash val="solid"/>
                      <a:round/>
                      <a:headEnd type="none" w="sm" len="sm"/>
                      <a:tailEnd type="none" w="sm" len="sm"/>
                    </a:lnL>
                    <a:lnR w="9525" cap="flat" cmpd="sng">
                      <a:solidFill>
                        <a:srgbClr val="1BB8C1"/>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9BDFE6"/>
                    </a:solidFill>
                  </a:tcPr>
                </a:tc>
                <a:tc rowSpan="2">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Calibri"/>
                          <a:ea typeface="Calibri"/>
                          <a:cs typeface="Calibri"/>
                          <a:sym typeface="Calibri"/>
                        </a:rPr>
                        <a:t>Four</a:t>
                      </a:r>
                      <a:endParaRPr sz="1200" u="none" strike="noStrike" cap="none">
                        <a:latin typeface="Calibri"/>
                        <a:ea typeface="Calibri"/>
                        <a:cs typeface="Calibri"/>
                        <a:sym typeface="Calibri"/>
                      </a:endParaRPr>
                    </a:p>
                  </a:txBody>
                  <a:tcPr marL="91425" marR="0" marT="91425" marB="0">
                    <a:lnL w="9525" cap="flat" cmpd="sng">
                      <a:solidFill>
                        <a:srgbClr val="1BB8C1"/>
                      </a:solidFill>
                      <a:prstDash val="solid"/>
                      <a:round/>
                      <a:headEnd type="none" w="sm" len="sm"/>
                      <a:tailEnd type="none" w="sm" len="sm"/>
                    </a:lnL>
                    <a:lnR w="9525" cap="flat" cmpd="sng">
                      <a:solidFill>
                        <a:srgbClr val="1BB8C1"/>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9BDFE6"/>
                    </a:solidFill>
                  </a:tcPr>
                </a:tc>
                <a:extLst>
                  <a:ext uri="{0D108BD9-81ED-4DB2-BD59-A6C34878D82A}">
                    <a16:rowId xmlns:a16="http://schemas.microsoft.com/office/drawing/2014/main" val="10001"/>
                  </a:ext>
                </a:extLst>
              </a:tr>
              <a:tr h="4660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794400">
                <a:tc>
                  <a:txBody>
                    <a:bodyPr/>
                    <a:lstStyle/>
                    <a:p>
                      <a:pPr marL="0" marR="0" lvl="0" indent="0" algn="ctr" rtl="0">
                        <a:lnSpc>
                          <a:spcPct val="100000"/>
                        </a:lnSpc>
                        <a:spcBef>
                          <a:spcPts val="0"/>
                        </a:spcBef>
                        <a:spcAft>
                          <a:spcPts val="0"/>
                        </a:spcAft>
                        <a:buClr>
                          <a:srgbClr val="000000"/>
                        </a:buClr>
                        <a:buSzPts val="1100"/>
                        <a:buFont typeface="Arial"/>
                        <a:buNone/>
                      </a:pPr>
                      <a:endParaRPr sz="11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Assessments</a:t>
                      </a:r>
                      <a:endParaRPr sz="11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100" b="1" u="none" strike="noStrike" cap="none">
                          <a:latin typeface="Calibri"/>
                          <a:ea typeface="Calibri"/>
                          <a:cs typeface="Calibri"/>
                          <a:sym typeface="Calibri"/>
                        </a:rPr>
                        <a:t>Pre-pandemic</a:t>
                      </a:r>
                      <a:r>
                        <a:rPr lang="en" sz="1300" b="1" u="none" strike="noStrike" cap="none">
                          <a:latin typeface="Calibri"/>
                          <a:ea typeface="Calibri"/>
                          <a:cs typeface="Calibri"/>
                          <a:sym typeface="Calibri"/>
                        </a:rPr>
                        <a:t> </a:t>
                      </a:r>
                      <a:endParaRPr sz="13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i="1" u="none" strike="noStrike" cap="none">
                        <a:latin typeface="Calibri"/>
                        <a:ea typeface="Calibri"/>
                        <a:cs typeface="Calibri"/>
                        <a:sym typeface="Calibri"/>
                      </a:endParaRPr>
                    </a:p>
                  </a:txBody>
                  <a:tcPr marL="91425" marR="0"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F9E6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a:latin typeface="Calibri"/>
                          <a:ea typeface="Calibri"/>
                          <a:cs typeface="Calibri"/>
                          <a:sym typeface="Calibri"/>
                        </a:rPr>
                        <a:t> </a:t>
                      </a:r>
                      <a:r>
                        <a:rPr lang="en" sz="1200" u="none" strike="noStrike" cap="none">
                          <a:latin typeface="Calibri"/>
                          <a:ea typeface="Calibri"/>
                          <a:cs typeface="Calibri"/>
                          <a:sym typeface="Calibri"/>
                        </a:rPr>
                        <a:t>Nine Grade</a:t>
                      </a:r>
                      <a:r>
                        <a:rPr lang="en" sz="1200">
                          <a:latin typeface="Calibri"/>
                          <a:ea typeface="Calibri"/>
                          <a:cs typeface="Calibri"/>
                          <a:sym typeface="Calibri"/>
                        </a:rPr>
                        <a:t> Levels Tested </a:t>
                      </a:r>
                      <a:endParaRPr sz="1200" u="none" strike="noStrike" cap="none">
                        <a:latin typeface="Calibri"/>
                        <a:ea typeface="Calibri"/>
                        <a:cs typeface="Calibri"/>
                        <a:sym typeface="Calibri"/>
                      </a:endParaRPr>
                    </a:p>
                  </a:txBody>
                  <a:tcPr marL="91425" marR="0"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F9E6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Calibri"/>
                          <a:ea typeface="Calibri"/>
                          <a:cs typeface="Calibri"/>
                          <a:sym typeface="Calibri"/>
                        </a:rPr>
                        <a:t>8-11 Hours of Testing </a:t>
                      </a:r>
                      <a:endParaRPr sz="1200"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a:latin typeface="Calibri"/>
                          <a:ea typeface="Calibri"/>
                          <a:cs typeface="Calibri"/>
                          <a:sym typeface="Calibri"/>
                        </a:rPr>
                        <a:t>Per Grade </a:t>
                      </a:r>
                      <a:endParaRPr sz="1200" u="none" strike="noStrike" cap="none">
                        <a:solidFill>
                          <a:schemeClr val="dk2"/>
                        </a:solidFill>
                        <a:latin typeface="Calibri"/>
                        <a:ea typeface="Calibri"/>
                        <a:cs typeface="Calibri"/>
                        <a:sym typeface="Calibri"/>
                      </a:endParaRPr>
                    </a:p>
                  </a:txBody>
                  <a:tcPr marL="91425" marR="0"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F9E6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solidFill>
                            <a:schemeClr val="dk2"/>
                          </a:solidFill>
                          <a:latin typeface="Calibri"/>
                          <a:ea typeface="Calibri"/>
                          <a:cs typeface="Calibri"/>
                          <a:sym typeface="Calibri"/>
                        </a:rPr>
                        <a:t>Extensive Use of Complex Open-</a:t>
                      </a:r>
                      <a:r>
                        <a:rPr lang="en" sz="1200">
                          <a:solidFill>
                            <a:schemeClr val="dk2"/>
                          </a:solidFill>
                          <a:latin typeface="Calibri"/>
                          <a:ea typeface="Calibri"/>
                          <a:cs typeface="Calibri"/>
                          <a:sym typeface="Calibri"/>
                        </a:rPr>
                        <a:t>ended</a:t>
                      </a:r>
                      <a:r>
                        <a:rPr lang="en" sz="1200" u="none" strike="noStrike" cap="none">
                          <a:solidFill>
                            <a:schemeClr val="dk2"/>
                          </a:solidFill>
                          <a:latin typeface="Calibri"/>
                          <a:ea typeface="Calibri"/>
                          <a:cs typeface="Calibri"/>
                          <a:sym typeface="Calibri"/>
                        </a:rPr>
                        <a:t> Tasks</a:t>
                      </a:r>
                      <a:endParaRPr sz="1200" u="none" strike="noStrike" cap="none">
                        <a:solidFill>
                          <a:schemeClr val="dk2"/>
                        </a:solidFill>
                        <a:latin typeface="Calibri"/>
                        <a:ea typeface="Calibri"/>
                        <a:cs typeface="Calibri"/>
                        <a:sym typeface="Calibri"/>
                      </a:endParaRPr>
                    </a:p>
                  </a:txBody>
                  <a:tcPr marL="91425" marR="0"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F9E6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Calibri"/>
                          <a:ea typeface="Calibri"/>
                          <a:cs typeface="Calibri"/>
                          <a:sym typeface="Calibri"/>
                        </a:rPr>
                        <a:t>Educators Across Multiple States </a:t>
                      </a:r>
                      <a:endParaRPr sz="1200" u="none" strike="noStrike" cap="none">
                        <a:latin typeface="Calibri"/>
                        <a:ea typeface="Calibri"/>
                        <a:cs typeface="Calibri"/>
                        <a:sym typeface="Calibri"/>
                      </a:endParaRPr>
                    </a:p>
                  </a:txBody>
                  <a:tcPr marL="91425" marR="0"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F9E6A0"/>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u="none" strike="noStrike" cap="none">
                          <a:latin typeface="Calibri"/>
                          <a:ea typeface="Calibri"/>
                          <a:cs typeface="Calibri"/>
                          <a:sym typeface="Calibri"/>
                        </a:rPr>
                        <a:t>Five</a:t>
                      </a:r>
                      <a:endParaRPr sz="1200" u="none" strike="noStrike" cap="none">
                        <a:latin typeface="Calibri"/>
                        <a:ea typeface="Calibri"/>
                        <a:cs typeface="Calibri"/>
                        <a:sym typeface="Calibri"/>
                      </a:endParaRPr>
                    </a:p>
                  </a:txBody>
                  <a:tcPr marL="91425" marR="0" marT="91425" marB="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1BB8C1"/>
                      </a:solidFill>
                      <a:prstDash val="solid"/>
                      <a:round/>
                      <a:headEnd type="none" w="sm" len="sm"/>
                      <a:tailEnd type="none" w="sm" len="sm"/>
                    </a:lnT>
                    <a:lnB w="9525" cap="flat" cmpd="sng">
                      <a:solidFill>
                        <a:srgbClr val="1BB8C1"/>
                      </a:solidFill>
                      <a:prstDash val="solid"/>
                      <a:round/>
                      <a:headEnd type="none" w="sm" len="sm"/>
                      <a:tailEnd type="none" w="sm" len="sm"/>
                    </a:lnB>
                    <a:solidFill>
                      <a:srgbClr val="F9E6A0"/>
                    </a:solidFill>
                  </a:tcPr>
                </a:tc>
                <a:extLst>
                  <a:ext uri="{0D108BD9-81ED-4DB2-BD59-A6C34878D82A}">
                    <a16:rowId xmlns:a16="http://schemas.microsoft.com/office/drawing/2014/main" val="10003"/>
                  </a:ext>
                </a:extLst>
              </a:tr>
            </a:tbl>
          </a:graphicData>
        </a:graphic>
      </p:graphicFrame>
      <p:cxnSp>
        <p:nvCxnSpPr>
          <p:cNvPr id="560" name="Google Shape;560;p82"/>
          <p:cNvCxnSpPr/>
          <p:nvPr/>
        </p:nvCxnSpPr>
        <p:spPr>
          <a:xfrm rot="10800000" flipH="1">
            <a:off x="627750" y="3897475"/>
            <a:ext cx="7888500" cy="14100"/>
          </a:xfrm>
          <a:prstGeom prst="straightConnector1">
            <a:avLst/>
          </a:prstGeom>
          <a:noFill/>
          <a:ln w="38100" cap="flat" cmpd="sng">
            <a:solidFill>
              <a:srgbClr val="E06666"/>
            </a:solidFill>
            <a:prstDash val="lgDash"/>
            <a:round/>
            <a:headEnd type="none" w="sm" len="sm"/>
            <a:tailEnd type="none" w="sm" len="sm"/>
          </a:ln>
        </p:spPr>
      </p:cxnSp>
      <p:sp>
        <p:nvSpPr>
          <p:cNvPr id="561" name="Google Shape;561;p82"/>
          <p:cNvSpPr txBox="1"/>
          <p:nvPr/>
        </p:nvSpPr>
        <p:spPr>
          <a:xfrm>
            <a:off x="868150" y="4739250"/>
            <a:ext cx="75237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100" b="0" i="1" u="none" strike="noStrike" cap="none">
                <a:solidFill>
                  <a:srgbClr val="000000"/>
                </a:solidFill>
                <a:latin typeface="Calibri"/>
                <a:ea typeface="Calibri"/>
                <a:cs typeface="Calibri"/>
                <a:sym typeface="Calibri"/>
              </a:rPr>
              <a:t>*Science </a:t>
            </a:r>
            <a:r>
              <a:rPr lang="en" sz="1100" i="1">
                <a:latin typeface="Calibri"/>
                <a:ea typeface="Calibri"/>
                <a:cs typeface="Calibri"/>
                <a:sym typeface="Calibri"/>
              </a:rPr>
              <a:t>a</a:t>
            </a:r>
            <a:r>
              <a:rPr lang="en" sz="1100" b="0" i="1" u="none" strike="noStrike" cap="none">
                <a:solidFill>
                  <a:srgbClr val="000000"/>
                </a:solidFill>
                <a:latin typeface="Calibri"/>
                <a:ea typeface="Calibri"/>
                <a:cs typeface="Calibri"/>
                <a:sym typeface="Calibri"/>
              </a:rPr>
              <a:t>ssessment: New standards resulted in new tests and assessed grade levels now 5, 8, and 11.</a:t>
            </a:r>
            <a:endParaRPr sz="1100" b="0" i="1" u="none" strike="noStrike" cap="none">
              <a:solidFill>
                <a:srgbClr val="000000"/>
              </a:solidFill>
              <a:latin typeface="Calibri"/>
              <a:ea typeface="Calibri"/>
              <a:cs typeface="Calibri"/>
              <a:sym typeface="Calibri"/>
            </a:endParaRPr>
          </a:p>
        </p:txBody>
      </p:sp>
      <p:sp>
        <p:nvSpPr>
          <p:cNvPr id="562" name="Google Shape;562;p82"/>
          <p:cNvSpPr txBox="1">
            <a:spLocks noGrp="1"/>
          </p:cNvSpPr>
          <p:nvPr>
            <p:ph type="sldNum" idx="12"/>
          </p:nvPr>
        </p:nvSpPr>
        <p:spPr>
          <a:xfrm>
            <a:off x="7143750" y="4781249"/>
            <a:ext cx="1028700" cy="205800"/>
          </a:xfrm>
          <a:prstGeom prst="rect">
            <a:avLst/>
          </a:prstGeom>
          <a:noFill/>
          <a:ln>
            <a:noFill/>
          </a:ln>
        </p:spPr>
        <p:txBody>
          <a:bodyPr spcFirstLastPara="1" wrap="square" lIns="51425" tIns="25700" rIns="51425" bIns="25700"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3"/>
          <p:cNvSpPr txBox="1">
            <a:spLocks noGrp="1"/>
          </p:cNvSpPr>
          <p:nvPr>
            <p:ph type="title"/>
          </p:nvPr>
        </p:nvSpPr>
        <p:spPr>
          <a:xfrm>
            <a:off x="437425" y="191350"/>
            <a:ext cx="8650200" cy="777600"/>
          </a:xfrm>
          <a:prstGeom prst="rect">
            <a:avLst/>
          </a:prstGeom>
          <a:noFill/>
          <a:ln>
            <a:noFill/>
          </a:ln>
        </p:spPr>
        <p:txBody>
          <a:bodyPr spcFirstLastPara="1" wrap="square" lIns="51425" tIns="25700" rIns="51425" bIns="25700" anchor="b" anchorCtr="0">
            <a:noAutofit/>
          </a:bodyPr>
          <a:lstStyle/>
          <a:p>
            <a:pPr marL="0" lvl="0" indent="0" algn="l" rtl="0">
              <a:lnSpc>
                <a:spcPct val="90000"/>
              </a:lnSpc>
              <a:spcBef>
                <a:spcPts val="0"/>
              </a:spcBef>
              <a:spcAft>
                <a:spcPts val="0"/>
              </a:spcAft>
              <a:buSzPts val="990"/>
              <a:buNone/>
            </a:pPr>
            <a:r>
              <a:rPr lang="en" b="1"/>
              <a:t>NMBAS: </a:t>
            </a:r>
            <a:r>
              <a:rPr lang="en" sz="2730" b="1"/>
              <a:t>Establishing Proficiency Levels</a:t>
            </a:r>
            <a:endParaRPr sz="2730" b="1"/>
          </a:p>
        </p:txBody>
      </p:sp>
      <p:sp>
        <p:nvSpPr>
          <p:cNvPr id="568" name="Google Shape;568;p83"/>
          <p:cNvSpPr txBox="1">
            <a:spLocks noGrp="1"/>
          </p:cNvSpPr>
          <p:nvPr>
            <p:ph type="body" idx="1"/>
          </p:nvPr>
        </p:nvSpPr>
        <p:spPr>
          <a:xfrm>
            <a:off x="459300" y="1313075"/>
            <a:ext cx="5322600" cy="3732300"/>
          </a:xfrm>
          <a:prstGeom prst="rect">
            <a:avLst/>
          </a:prstGeom>
          <a:noFill/>
          <a:ln>
            <a:noFill/>
          </a:ln>
        </p:spPr>
        <p:txBody>
          <a:bodyPr spcFirstLastPara="1" wrap="square" lIns="51425" tIns="25700" rIns="51425" bIns="25700" anchor="t" anchorCtr="0">
            <a:normAutofit fontScale="25000" lnSpcReduction="20000"/>
          </a:bodyPr>
          <a:lstStyle/>
          <a:p>
            <a:pPr marL="457200" lvl="0" indent="-317500" algn="l" rtl="0">
              <a:lnSpc>
                <a:spcPct val="100000"/>
              </a:lnSpc>
              <a:spcBef>
                <a:spcPts val="1400"/>
              </a:spcBef>
              <a:spcAft>
                <a:spcPts val="0"/>
              </a:spcAft>
              <a:buClr>
                <a:schemeClr val="dk2"/>
              </a:buClr>
              <a:buSzPct val="100000"/>
              <a:buChar char="•"/>
            </a:pPr>
            <a:r>
              <a:rPr lang="en" sz="5600">
                <a:solidFill>
                  <a:schemeClr val="dk2"/>
                </a:solidFill>
              </a:rPr>
              <a:t>Standard Setting is a formal process where </a:t>
            </a:r>
            <a:r>
              <a:rPr lang="en" sz="5600" b="1">
                <a:solidFill>
                  <a:schemeClr val="dk2"/>
                </a:solidFill>
              </a:rPr>
              <a:t>New Mexico educators </a:t>
            </a:r>
            <a:r>
              <a:rPr lang="en" sz="5600">
                <a:solidFill>
                  <a:schemeClr val="dk2"/>
                </a:solidFill>
              </a:rPr>
              <a:t>examine the knowledge, skills, and abilities student must demonstrate at each of the four performance levels of the state assessments and determine where the cuts are placed.</a:t>
            </a:r>
            <a:endParaRPr sz="5600">
              <a:solidFill>
                <a:schemeClr val="dk2"/>
              </a:solidFill>
            </a:endParaRPr>
          </a:p>
          <a:p>
            <a:pPr marL="0" lvl="0" indent="0" algn="l" rtl="0">
              <a:lnSpc>
                <a:spcPct val="100000"/>
              </a:lnSpc>
              <a:spcBef>
                <a:spcPts val="1400"/>
              </a:spcBef>
              <a:spcAft>
                <a:spcPts val="0"/>
              </a:spcAft>
              <a:buNone/>
            </a:pPr>
            <a:endParaRPr sz="4000">
              <a:solidFill>
                <a:schemeClr val="dk2"/>
              </a:solidFill>
            </a:endParaRPr>
          </a:p>
          <a:p>
            <a:pPr marL="914400" lvl="0" indent="0" algn="l" rtl="0">
              <a:lnSpc>
                <a:spcPct val="100000"/>
              </a:lnSpc>
              <a:spcBef>
                <a:spcPts val="1400"/>
              </a:spcBef>
              <a:spcAft>
                <a:spcPts val="0"/>
              </a:spcAft>
              <a:buSzPct val="29729"/>
              <a:buNone/>
            </a:pPr>
            <a:endParaRPr sz="4000">
              <a:solidFill>
                <a:schemeClr val="dk2"/>
              </a:solidFill>
            </a:endParaRPr>
          </a:p>
          <a:p>
            <a:pPr marL="0" lvl="0" indent="0" algn="l" rtl="0">
              <a:lnSpc>
                <a:spcPct val="100000"/>
              </a:lnSpc>
              <a:spcBef>
                <a:spcPts val="1400"/>
              </a:spcBef>
              <a:spcAft>
                <a:spcPts val="0"/>
              </a:spcAft>
              <a:buSzPct val="29729"/>
              <a:buNone/>
            </a:pPr>
            <a:endParaRPr sz="4000">
              <a:solidFill>
                <a:schemeClr val="dk2"/>
              </a:solidFill>
            </a:endParaRPr>
          </a:p>
          <a:p>
            <a:pPr marL="457200" lvl="0" indent="0" algn="l" rtl="0">
              <a:lnSpc>
                <a:spcPct val="100000"/>
              </a:lnSpc>
              <a:spcBef>
                <a:spcPts val="1400"/>
              </a:spcBef>
              <a:spcAft>
                <a:spcPts val="0"/>
              </a:spcAft>
              <a:buSzPct val="29729"/>
              <a:buNone/>
            </a:pPr>
            <a:endParaRPr sz="4000">
              <a:solidFill>
                <a:schemeClr val="dk2"/>
              </a:solidFill>
            </a:endParaRPr>
          </a:p>
          <a:p>
            <a:pPr marL="457200" lvl="0" indent="0" algn="l" rtl="0">
              <a:lnSpc>
                <a:spcPct val="100000"/>
              </a:lnSpc>
              <a:spcBef>
                <a:spcPts val="1400"/>
              </a:spcBef>
              <a:spcAft>
                <a:spcPts val="0"/>
              </a:spcAft>
              <a:buSzPct val="29729"/>
              <a:buNone/>
            </a:pPr>
            <a:endParaRPr sz="4000">
              <a:solidFill>
                <a:schemeClr val="dk2"/>
              </a:solidFill>
            </a:endParaRPr>
          </a:p>
          <a:p>
            <a:pPr marL="457200" lvl="0" indent="0" algn="l" rtl="0">
              <a:lnSpc>
                <a:spcPct val="100000"/>
              </a:lnSpc>
              <a:spcBef>
                <a:spcPts val="800"/>
              </a:spcBef>
              <a:spcAft>
                <a:spcPts val="0"/>
              </a:spcAft>
              <a:buNone/>
            </a:pPr>
            <a:endParaRPr sz="4000">
              <a:solidFill>
                <a:schemeClr val="dk2"/>
              </a:solidFill>
            </a:endParaRPr>
          </a:p>
          <a:p>
            <a:pPr marL="0" lvl="0" indent="0" algn="l" rtl="0">
              <a:lnSpc>
                <a:spcPct val="100000"/>
              </a:lnSpc>
              <a:spcBef>
                <a:spcPts val="800"/>
              </a:spcBef>
              <a:spcAft>
                <a:spcPts val="0"/>
              </a:spcAft>
              <a:buNone/>
            </a:pPr>
            <a:endParaRPr sz="5600">
              <a:solidFill>
                <a:schemeClr val="dk2"/>
              </a:solidFill>
            </a:endParaRPr>
          </a:p>
          <a:p>
            <a:pPr marL="457200" lvl="0" indent="-317500" algn="l" rtl="0">
              <a:lnSpc>
                <a:spcPct val="100000"/>
              </a:lnSpc>
              <a:spcBef>
                <a:spcPts val="800"/>
              </a:spcBef>
              <a:spcAft>
                <a:spcPts val="0"/>
              </a:spcAft>
              <a:buClr>
                <a:schemeClr val="dk2"/>
              </a:buClr>
              <a:buSzPct val="100000"/>
              <a:buChar char="•"/>
            </a:pPr>
            <a:r>
              <a:rPr lang="en" sz="5600">
                <a:solidFill>
                  <a:schemeClr val="dk2"/>
                </a:solidFill>
              </a:rPr>
              <a:t>89 educators representing 41 districts and charters participated in this process for MSSA, ASR, and SAT.</a:t>
            </a:r>
            <a:endParaRPr sz="5600">
              <a:solidFill>
                <a:schemeClr val="dk2"/>
              </a:solidFill>
            </a:endParaRPr>
          </a:p>
          <a:p>
            <a:pPr marL="0" lvl="0" indent="0" algn="l" rtl="0">
              <a:lnSpc>
                <a:spcPct val="100000"/>
              </a:lnSpc>
              <a:spcBef>
                <a:spcPts val="800"/>
              </a:spcBef>
              <a:spcAft>
                <a:spcPts val="0"/>
              </a:spcAft>
              <a:buNone/>
            </a:pPr>
            <a:endParaRPr sz="1800">
              <a:solidFill>
                <a:schemeClr val="dk2"/>
              </a:solidFill>
            </a:endParaRPr>
          </a:p>
          <a:p>
            <a:pPr marL="457200" lvl="0" indent="0" algn="l" rtl="0">
              <a:lnSpc>
                <a:spcPct val="100000"/>
              </a:lnSpc>
              <a:spcBef>
                <a:spcPts val="1400"/>
              </a:spcBef>
              <a:spcAft>
                <a:spcPts val="0"/>
              </a:spcAft>
              <a:buSzPct val="66066"/>
              <a:buNone/>
            </a:pPr>
            <a:endParaRPr sz="1800">
              <a:solidFill>
                <a:schemeClr val="dk2"/>
              </a:solidFill>
            </a:endParaRPr>
          </a:p>
        </p:txBody>
      </p:sp>
      <p:pic>
        <p:nvPicPr>
          <p:cNvPr id="569" name="Google Shape;569;p83"/>
          <p:cNvPicPr preferRelativeResize="0"/>
          <p:nvPr/>
        </p:nvPicPr>
        <p:blipFill rotWithShape="1">
          <a:blip r:embed="rId3">
            <a:alphaModFix/>
          </a:blip>
          <a:srcRect/>
          <a:stretch/>
        </p:blipFill>
        <p:spPr>
          <a:xfrm>
            <a:off x="935825" y="2177651"/>
            <a:ext cx="4803076" cy="963575"/>
          </a:xfrm>
          <a:prstGeom prst="rect">
            <a:avLst/>
          </a:prstGeom>
          <a:noFill/>
          <a:ln>
            <a:noFill/>
          </a:ln>
        </p:spPr>
      </p:pic>
      <p:sp>
        <p:nvSpPr>
          <p:cNvPr id="570" name="Google Shape;570;p83"/>
          <p:cNvSpPr txBox="1">
            <a:spLocks noGrp="1"/>
          </p:cNvSpPr>
          <p:nvPr>
            <p:ph type="sldNum" idx="12"/>
          </p:nvPr>
        </p:nvSpPr>
        <p:spPr>
          <a:xfrm>
            <a:off x="7143750" y="4781249"/>
            <a:ext cx="1028700" cy="205800"/>
          </a:xfrm>
          <a:prstGeom prst="rect">
            <a:avLst/>
          </a:prstGeom>
          <a:noFill/>
          <a:ln>
            <a:noFill/>
          </a:ln>
        </p:spPr>
        <p:txBody>
          <a:bodyPr spcFirstLastPara="1" wrap="square" lIns="51425" tIns="25700" rIns="51425" bIns="25700" anchor="ctr" anchorCtr="0">
            <a:noAutofit/>
          </a:bodyPr>
          <a:lstStyle/>
          <a:p>
            <a:pPr marL="0" lvl="0" indent="0" algn="r" rtl="0">
              <a:spcBef>
                <a:spcPts val="0"/>
              </a:spcBef>
              <a:spcAft>
                <a:spcPts val="0"/>
              </a:spcAft>
              <a:buClr>
                <a:srgbClr val="000000"/>
              </a:buClr>
              <a:buSzPts val="800"/>
              <a:buFont typeface="Arial"/>
              <a:buNone/>
            </a:pPr>
            <a:fld id="{00000000-1234-1234-1234-123412341234}" type="slidenum">
              <a:rPr lang="en"/>
              <a:t>9</a:t>
            </a:fld>
            <a:endParaRPr/>
          </a:p>
        </p:txBody>
      </p:sp>
      <p:pic>
        <p:nvPicPr>
          <p:cNvPr id="571" name="Google Shape;571;p83"/>
          <p:cNvPicPr preferRelativeResize="0"/>
          <p:nvPr/>
        </p:nvPicPr>
        <p:blipFill rotWithShape="1">
          <a:blip r:embed="rId4">
            <a:alphaModFix/>
          </a:blip>
          <a:srcRect/>
          <a:stretch/>
        </p:blipFill>
        <p:spPr>
          <a:xfrm>
            <a:off x="5941500" y="1607425"/>
            <a:ext cx="2744049" cy="2594324"/>
          </a:xfrm>
          <a:prstGeom prst="rect">
            <a:avLst/>
          </a:prstGeom>
          <a:noFill/>
          <a:ln>
            <a:noFill/>
          </a:ln>
        </p:spPr>
      </p:pic>
      <p:sp>
        <p:nvSpPr>
          <p:cNvPr id="572" name="Google Shape;572;p83"/>
          <p:cNvSpPr txBox="1"/>
          <p:nvPr/>
        </p:nvSpPr>
        <p:spPr>
          <a:xfrm>
            <a:off x="115925" y="2323638"/>
            <a:ext cx="819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95C5B"/>
                </a:solidFill>
                <a:latin typeface="Calibri"/>
                <a:ea typeface="Calibri"/>
                <a:cs typeface="Calibri"/>
                <a:sym typeface="Calibri"/>
              </a:rPr>
              <a:t>MSSA and ASR</a:t>
            </a:r>
            <a:endParaRPr sz="1300" b="1">
              <a:solidFill>
                <a:srgbClr val="095C5B"/>
              </a:solidFill>
              <a:latin typeface="Calibri"/>
              <a:ea typeface="Calibri"/>
              <a:cs typeface="Calibri"/>
              <a:sym typeface="Calibri"/>
            </a:endParaRPr>
          </a:p>
        </p:txBody>
      </p:sp>
      <p:sp>
        <p:nvSpPr>
          <p:cNvPr id="573" name="Google Shape;573;p83"/>
          <p:cNvSpPr txBox="1"/>
          <p:nvPr/>
        </p:nvSpPr>
        <p:spPr>
          <a:xfrm>
            <a:off x="150925" y="3335575"/>
            <a:ext cx="99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95C5B"/>
                </a:solidFill>
                <a:latin typeface="Calibri"/>
                <a:ea typeface="Calibri"/>
                <a:cs typeface="Calibri"/>
                <a:sym typeface="Calibri"/>
              </a:rPr>
              <a:t>SAT School Day</a:t>
            </a:r>
            <a:endParaRPr sz="1100" b="1">
              <a:solidFill>
                <a:srgbClr val="095C5B"/>
              </a:solidFill>
              <a:latin typeface="Calibri"/>
              <a:ea typeface="Calibri"/>
              <a:cs typeface="Calibri"/>
              <a:sym typeface="Calibri"/>
            </a:endParaRPr>
          </a:p>
        </p:txBody>
      </p:sp>
      <p:pic>
        <p:nvPicPr>
          <p:cNvPr id="574" name="Google Shape;574;p83"/>
          <p:cNvPicPr preferRelativeResize="0"/>
          <p:nvPr/>
        </p:nvPicPr>
        <p:blipFill>
          <a:blip r:embed="rId5">
            <a:alphaModFix/>
          </a:blip>
          <a:stretch>
            <a:fillRect/>
          </a:stretch>
        </p:blipFill>
        <p:spPr>
          <a:xfrm>
            <a:off x="1109225" y="3239275"/>
            <a:ext cx="4258525" cy="7776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es Direction 16X9">
  <a:themeElements>
    <a:clrScheme name="Custom 3">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168A90"/>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ognia">
      <a:dk1>
        <a:srgbClr val="1A1A1A"/>
      </a:dk1>
      <a:lt1>
        <a:srgbClr val="FFFFFF"/>
      </a:lt1>
      <a:dk2>
        <a:srgbClr val="FF554D"/>
      </a:dk2>
      <a:lt2>
        <a:srgbClr val="D9D9D9"/>
      </a:lt2>
      <a:accent1>
        <a:srgbClr val="262E67"/>
      </a:accent1>
      <a:accent2>
        <a:srgbClr val="371D35"/>
      </a:accent2>
      <a:accent3>
        <a:srgbClr val="043D33"/>
      </a:accent3>
      <a:accent4>
        <a:srgbClr val="8064A2"/>
      </a:accent4>
      <a:accent5>
        <a:srgbClr val="FCE086"/>
      </a:accent5>
      <a:accent6>
        <a:srgbClr val="F2C6C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5084</Words>
  <Application>Microsoft Macintosh PowerPoint</Application>
  <PresentationFormat>On-screen Show (16:9)</PresentationFormat>
  <Paragraphs>883</Paragraphs>
  <Slides>77</Slides>
  <Notes>77</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77</vt:i4>
      </vt:variant>
    </vt:vector>
  </HeadingPairs>
  <TitlesOfParts>
    <vt:vector size="87" baseType="lpstr">
      <vt:lpstr>Book Antiqua</vt:lpstr>
      <vt:lpstr>Calibri</vt:lpstr>
      <vt:lpstr>Arial</vt:lpstr>
      <vt:lpstr>Noto Sans Symbols</vt:lpstr>
      <vt:lpstr>Georgia</vt:lpstr>
      <vt:lpstr>Simple Light</vt:lpstr>
      <vt:lpstr>Office Theme</vt:lpstr>
      <vt:lpstr>Sales Direction 16X9</vt:lpstr>
      <vt:lpstr>Sales Direction 16X9</vt:lpstr>
      <vt:lpstr>1_Office Theme</vt:lpstr>
      <vt:lpstr>  2022 Fall DTC Training        </vt:lpstr>
      <vt:lpstr>Welcome and Updates</vt:lpstr>
      <vt:lpstr>New Mexico Balanced Assessment System  </vt:lpstr>
      <vt:lpstr>Within-Year Formative Assessment Resources</vt:lpstr>
      <vt:lpstr>PowerPoint Presentation</vt:lpstr>
      <vt:lpstr>New Baselines: Overall Results</vt:lpstr>
      <vt:lpstr>New Baselines: By Grade Level</vt:lpstr>
      <vt:lpstr>Assessment Models Comparison: 2022 v. 2019</vt:lpstr>
      <vt:lpstr>NMBAS: Establishing Proficiency Levels</vt:lpstr>
      <vt:lpstr>Menu of Options for Cohort 2024 Graduates</vt:lpstr>
      <vt:lpstr>Future Graduation Requirements: TBD</vt:lpstr>
      <vt:lpstr>Cohort 2024 Graduation Demonstration of Competency</vt:lpstr>
      <vt:lpstr>New Mexico’s Federal ESSA (Title 1) Assessments*</vt:lpstr>
      <vt:lpstr>Presenting the New DTC Workspace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 Site Monitoring Process</vt:lpstr>
      <vt:lpstr>The DTC Manual, 6.10.7 NMAC &amp; On-site Checklist</vt:lpstr>
      <vt:lpstr>BREAK  </vt:lpstr>
      <vt:lpstr>Assessment Schedule 2022-23</vt:lpstr>
      <vt:lpstr>Required Assessments in 2022-23</vt:lpstr>
      <vt:lpstr>Required Assessments in 2022-23</vt:lpstr>
      <vt:lpstr>Required Assessments in 2022-23</vt:lpstr>
      <vt:lpstr>Optional Assessments in 2022-23</vt:lpstr>
      <vt:lpstr>Test Assignment: Test Assignment Guide </vt:lpstr>
      <vt:lpstr>Test Assignment: Assessment Fact Sheets</vt:lpstr>
      <vt:lpstr>Interim Assessment Requirement</vt:lpstr>
      <vt:lpstr>Interim Assessment Requirement</vt:lpstr>
      <vt:lpstr>Testing for Cohort 2023 Graduates</vt:lpstr>
      <vt:lpstr>LUNCH   </vt:lpstr>
      <vt:lpstr>Remote Proctoring Assessment Administration Waiver</vt:lpstr>
      <vt:lpstr>Medical Exemptions</vt:lpstr>
      <vt:lpstr>Medical Exemptions</vt:lpstr>
      <vt:lpstr>Non-Standard Accommodation Request</vt:lpstr>
      <vt:lpstr>EL Waivers</vt:lpstr>
      <vt:lpstr>EL Waivers</vt:lpstr>
      <vt:lpstr>Off-Grade Testing Request</vt:lpstr>
      <vt:lpstr>PowerPoint Presentation</vt:lpstr>
      <vt:lpstr>Preparing for Secure Administration  </vt:lpstr>
      <vt:lpstr>Preparing for Secure Administration  </vt:lpstr>
      <vt:lpstr>Prohibited Practices (6.10.7 NMAC)</vt:lpstr>
      <vt:lpstr>Testing Environment</vt:lpstr>
      <vt:lpstr>Testing Environment</vt:lpstr>
      <vt:lpstr>Testing Environment</vt:lpstr>
      <vt:lpstr>Testing Environment</vt:lpstr>
      <vt:lpstr>Testing Irregularities </vt:lpstr>
      <vt:lpstr>Testing Irregularities </vt:lpstr>
      <vt:lpstr>Testing Irregularities </vt:lpstr>
      <vt:lpstr>2021-2022  NM MSSA Achievement Data </vt:lpstr>
      <vt:lpstr>‘21-’22 Mathematics Achievement Summary</vt:lpstr>
      <vt:lpstr>‘21-’22 Language Arts Achievement Summary</vt:lpstr>
      <vt:lpstr>‘21-’22 Science Achievement Summary</vt:lpstr>
      <vt:lpstr>Balanced Assessment System</vt:lpstr>
      <vt:lpstr>Assessment Literacy Objectives</vt:lpstr>
      <vt:lpstr>What is Assessment Literacy?</vt:lpstr>
      <vt:lpstr>NM MSSA Achievement Data</vt:lpstr>
      <vt:lpstr>Percent of Students Scoring Below Grade Level Expectations</vt:lpstr>
      <vt:lpstr>Percent of Students Scoring Below Grade Level Expectations</vt:lpstr>
      <vt:lpstr>NM MSSA Achievement Data</vt:lpstr>
      <vt:lpstr>Percent of Students Scoring Below Grade Level Expectations</vt:lpstr>
      <vt:lpstr>Percent of Students Scoring Below Grade Level Expectations</vt:lpstr>
      <vt:lpstr>NM MSSA Achievement Data</vt:lpstr>
      <vt:lpstr>Percent of Students Scoring Below Grade Level Expectations</vt:lpstr>
      <vt:lpstr>Available Resources</vt:lpstr>
      <vt:lpstr>Professional Learning SY ‘22-’23</vt:lpstr>
      <vt:lpstr>How can I support you?</vt:lpstr>
      <vt:lpstr>Testing Assignment - Activity  </vt:lpstr>
      <vt:lpstr>Testing Assignment - Activity  </vt:lpstr>
      <vt:lpstr>Question and Answer  </vt:lpstr>
      <vt:lpstr>Homework: BOY Survey</vt:lpstr>
      <vt:lpstr>Assessment Team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2022 Fall DTC Training        </dc:title>
  <cp:lastModifiedBy>Salazar, Nicole</cp:lastModifiedBy>
  <cp:revision>1</cp:revision>
  <dcterms:modified xsi:type="dcterms:W3CDTF">2022-09-15T17:20:36Z</dcterms:modified>
</cp:coreProperties>
</file>