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modernComment_2C0_9A4F0D8D.xml" ContentType="application/vnd.ms-powerpoint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omments/modernComment_2C4_CE3E49F5.xml" ContentType="application/vnd.ms-powerpoint.comment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2.xml" ContentType="application/vnd.openxmlformats-officedocument.presentationml.notesSlide+xml"/>
  <Override PartName="/ppt/comments/modernComment_2A0_9AF1D69.xml" ContentType="application/vnd.ms-powerpoint.comment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67"/>
  </p:notesMasterIdLst>
  <p:handoutMasterIdLst>
    <p:handoutMasterId r:id="rId68"/>
  </p:handoutMasterIdLst>
  <p:sldIdLst>
    <p:sldId id="577" r:id="rId5"/>
    <p:sldId id="855" r:id="rId6"/>
    <p:sldId id="861" r:id="rId7"/>
    <p:sldId id="847" r:id="rId8"/>
    <p:sldId id="754" r:id="rId9"/>
    <p:sldId id="712" r:id="rId10"/>
    <p:sldId id="842" r:id="rId11"/>
    <p:sldId id="312" r:id="rId12"/>
    <p:sldId id="843" r:id="rId13"/>
    <p:sldId id="844" r:id="rId14"/>
    <p:sldId id="859" r:id="rId15"/>
    <p:sldId id="765" r:id="rId16"/>
    <p:sldId id="728" r:id="rId17"/>
    <p:sldId id="755" r:id="rId18"/>
    <p:sldId id="663" r:id="rId19"/>
    <p:sldId id="762" r:id="rId20"/>
    <p:sldId id="766" r:id="rId21"/>
    <p:sldId id="763" r:id="rId22"/>
    <p:sldId id="714" r:id="rId23"/>
    <p:sldId id="592" r:id="rId24"/>
    <p:sldId id="764" r:id="rId25"/>
    <p:sldId id="732" r:id="rId26"/>
    <p:sldId id="761" r:id="rId27"/>
    <p:sldId id="831" r:id="rId28"/>
    <p:sldId id="840" r:id="rId29"/>
    <p:sldId id="704" r:id="rId30"/>
    <p:sldId id="684" r:id="rId31"/>
    <p:sldId id="697" r:id="rId32"/>
    <p:sldId id="698" r:id="rId33"/>
    <p:sldId id="699" r:id="rId34"/>
    <p:sldId id="749" r:id="rId35"/>
    <p:sldId id="706" r:id="rId36"/>
    <p:sldId id="593" r:id="rId37"/>
    <p:sldId id="708" r:id="rId38"/>
    <p:sldId id="832" r:id="rId39"/>
    <p:sldId id="833" r:id="rId40"/>
    <p:sldId id="594" r:id="rId41"/>
    <p:sldId id="746" r:id="rId42"/>
    <p:sldId id="596" r:id="rId43"/>
    <p:sldId id="834" r:id="rId44"/>
    <p:sldId id="716" r:id="rId45"/>
    <p:sldId id="835" r:id="rId46"/>
    <p:sldId id="836" r:id="rId47"/>
    <p:sldId id="747" r:id="rId48"/>
    <p:sldId id="841" r:id="rId49"/>
    <p:sldId id="734" r:id="rId50"/>
    <p:sldId id="852" r:id="rId51"/>
    <p:sldId id="851" r:id="rId52"/>
    <p:sldId id="854" r:id="rId53"/>
    <p:sldId id="853" r:id="rId54"/>
    <p:sldId id="701" r:id="rId55"/>
    <p:sldId id="672" r:id="rId56"/>
    <p:sldId id="689" r:id="rId57"/>
    <p:sldId id="691" r:id="rId58"/>
    <p:sldId id="837" r:id="rId59"/>
    <p:sldId id="702" r:id="rId60"/>
    <p:sldId id="838" r:id="rId61"/>
    <p:sldId id="717" r:id="rId62"/>
    <p:sldId id="632" r:id="rId63"/>
    <p:sldId id="634" r:id="rId64"/>
    <p:sldId id="741" r:id="rId65"/>
    <p:sldId id="862" r:id="rId66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230A2A-7EE9-54C1-B9BB-C961D671D4B2}" name="Kaelee Harper" initials="KH" userId="S::kharper@emetric.net::551bc754-dc5b-4321-85c7-faed821a67fa" providerId="AD"/>
  <p188:author id="{1D8BE44D-0D0D-6C2A-08DA-63BF80DC9504}" name="William Kinnison" initials="WK" userId="S::wkinnison@emetric.net::0a1b5224-4931-40b9-a643-96259a17ef8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Caltagirone" initials="CC" lastIdx="2" clrIdx="0"/>
  <p:cmAuthor id="1" name="William Kinnison" initials="WK" lastIdx="19" clrIdx="1">
    <p:extLst>
      <p:ext uri="{19B8F6BF-5375-455C-9EA6-DF929625EA0E}">
        <p15:presenceInfo xmlns:p15="http://schemas.microsoft.com/office/powerpoint/2012/main" userId="S-1-5-21-2022302114-3581022000-3407931617-2106" providerId="AD"/>
      </p:ext>
    </p:extLst>
  </p:cmAuthor>
  <p:cmAuthor id="2" name="Lynn Vasquez" initials="LV" lastIdx="8" clrIdx="2">
    <p:extLst>
      <p:ext uri="{19B8F6BF-5375-455C-9EA6-DF929625EA0E}">
        <p15:presenceInfo xmlns:p15="http://schemas.microsoft.com/office/powerpoint/2012/main" userId="S-1-5-21-628607377-757884165-69982103-1268" providerId="AD"/>
      </p:ext>
    </p:extLst>
  </p:cmAuthor>
  <p:cmAuthor id="3" name="William Kinnison" initials="WK [2]" lastIdx="2" clrIdx="3">
    <p:extLst>
      <p:ext uri="{19B8F6BF-5375-455C-9EA6-DF929625EA0E}">
        <p15:presenceInfo xmlns:p15="http://schemas.microsoft.com/office/powerpoint/2012/main" userId="S::wkinnison@emetric.net::0a1b5224-4931-40b9-a643-96259a17ef82" providerId="AD"/>
      </p:ext>
    </p:extLst>
  </p:cmAuthor>
  <p:cmAuthor id="4" name="Brigette Russell" initials="BR" lastIdx="1" clrIdx="4">
    <p:extLst>
      <p:ext uri="{19B8F6BF-5375-455C-9EA6-DF929625EA0E}">
        <p15:presenceInfo xmlns:p15="http://schemas.microsoft.com/office/powerpoint/2012/main" userId="S-1-5-21-628607377-757884165-69982103-1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115"/>
    <a:srgbClr val="F8F8F8"/>
    <a:srgbClr val="F5F5F5"/>
    <a:srgbClr val="FFFFFF"/>
    <a:srgbClr val="F7F7F7"/>
    <a:srgbClr val="FFCC00"/>
    <a:srgbClr val="0066FF"/>
    <a:srgbClr val="00CC00"/>
    <a:srgbClr val="0099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436EB-A4E7-435E-B6CA-00D98FD2E641}" v="3" dt="2023-07-26T12:53:36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8/10/relationships/authors" Target="authors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Kinnison" userId="0a1b5224-4931-40b9-a643-96259a17ef82" providerId="ADAL" clId="{6AD436EB-A4E7-435E-B6CA-00D98FD2E641}"/>
    <pc:docChg chg="undo custSel modSld">
      <pc:chgData name="William Kinnison" userId="0a1b5224-4931-40b9-a643-96259a17ef82" providerId="ADAL" clId="{6AD436EB-A4E7-435E-B6CA-00D98FD2E641}" dt="2023-08-03T17:20:18.707" v="373" actId="14734"/>
      <pc:docMkLst>
        <pc:docMk/>
      </pc:docMkLst>
      <pc:sldChg chg="modSp mod">
        <pc:chgData name="William Kinnison" userId="0a1b5224-4931-40b9-a643-96259a17ef82" providerId="ADAL" clId="{6AD436EB-A4E7-435E-B6CA-00D98FD2E641}" dt="2023-07-10T19:33:23.292" v="9" actId="1037"/>
        <pc:sldMkLst>
          <pc:docMk/>
          <pc:sldMk cId="3418474609" sldId="663"/>
        </pc:sldMkLst>
        <pc:spChg chg="mod">
          <ac:chgData name="William Kinnison" userId="0a1b5224-4931-40b9-a643-96259a17ef82" providerId="ADAL" clId="{6AD436EB-A4E7-435E-B6CA-00D98FD2E641}" dt="2023-07-10T19:33:23.292" v="9" actId="1037"/>
          <ac:spMkLst>
            <pc:docMk/>
            <pc:sldMk cId="3418474609" sldId="663"/>
            <ac:spMk id="7" creationId="{37285A65-BED2-4749-8090-21F1D13FFCA8}"/>
          </ac:spMkLst>
        </pc:spChg>
        <pc:spChg chg="mod">
          <ac:chgData name="William Kinnison" userId="0a1b5224-4931-40b9-a643-96259a17ef82" providerId="ADAL" clId="{6AD436EB-A4E7-435E-B6CA-00D98FD2E641}" dt="2023-07-10T19:33:09.353" v="1" actId="1076"/>
          <ac:spMkLst>
            <pc:docMk/>
            <pc:sldMk cId="3418474609" sldId="663"/>
            <ac:spMk id="9" creationId="{6AAB3161-0A22-4D86-ADDC-E724AEB724A9}"/>
          </ac:spMkLst>
        </pc:spChg>
        <pc:spChg chg="mod">
          <ac:chgData name="William Kinnison" userId="0a1b5224-4931-40b9-a643-96259a17ef82" providerId="ADAL" clId="{6AD436EB-A4E7-435E-B6CA-00D98FD2E641}" dt="2023-07-10T19:33:23.292" v="9" actId="1037"/>
          <ac:spMkLst>
            <pc:docMk/>
            <pc:sldMk cId="3418474609" sldId="663"/>
            <ac:spMk id="10" creationId="{46D9F9FC-60F7-4EC2-B517-8DA0D99F5FF5}"/>
          </ac:spMkLst>
        </pc:spChg>
      </pc:sldChg>
      <pc:sldChg chg="addSp delSp modSp mod">
        <pc:chgData name="William Kinnison" userId="0a1b5224-4931-40b9-a643-96259a17ef82" providerId="ADAL" clId="{6AD436EB-A4E7-435E-B6CA-00D98FD2E641}" dt="2023-07-13T16:29:10.469" v="218" actId="1035"/>
        <pc:sldMkLst>
          <pc:docMk/>
          <pc:sldMk cId="162471273" sldId="672"/>
        </pc:sldMkLst>
        <pc:spChg chg="del">
          <ac:chgData name="William Kinnison" userId="0a1b5224-4931-40b9-a643-96259a17ef82" providerId="ADAL" clId="{6AD436EB-A4E7-435E-B6CA-00D98FD2E641}" dt="2023-07-13T16:23:23.023" v="110" actId="478"/>
          <ac:spMkLst>
            <pc:docMk/>
            <pc:sldMk cId="162471273" sldId="672"/>
            <ac:spMk id="3" creationId="{10611F1A-EE0D-EAF7-B9B9-8D1D61588FEC}"/>
          </ac:spMkLst>
        </pc:spChg>
        <pc:spChg chg="mod">
          <ac:chgData name="William Kinnison" userId="0a1b5224-4931-40b9-a643-96259a17ef82" providerId="ADAL" clId="{6AD436EB-A4E7-435E-B6CA-00D98FD2E641}" dt="2023-07-13T16:26:11.731" v="134" actId="1076"/>
          <ac:spMkLst>
            <pc:docMk/>
            <pc:sldMk cId="162471273" sldId="672"/>
            <ac:spMk id="4" creationId="{C0C7BCFF-F7C7-C2E0-222A-1B6E30213792}"/>
          </ac:spMkLst>
        </pc:spChg>
        <pc:spChg chg="mod">
          <ac:chgData name="William Kinnison" userId="0a1b5224-4931-40b9-a643-96259a17ef82" providerId="ADAL" clId="{6AD436EB-A4E7-435E-B6CA-00D98FD2E641}" dt="2023-07-13T16:26:11.731" v="134" actId="1076"/>
          <ac:spMkLst>
            <pc:docMk/>
            <pc:sldMk cId="162471273" sldId="672"/>
            <ac:spMk id="6" creationId="{00000000-0000-0000-0000-000000000000}"/>
          </ac:spMkLst>
        </pc:spChg>
        <pc:spChg chg="mod">
          <ac:chgData name="William Kinnison" userId="0a1b5224-4931-40b9-a643-96259a17ef82" providerId="ADAL" clId="{6AD436EB-A4E7-435E-B6CA-00D98FD2E641}" dt="2023-07-13T16:26:11.731" v="134" actId="1076"/>
          <ac:spMkLst>
            <pc:docMk/>
            <pc:sldMk cId="162471273" sldId="672"/>
            <ac:spMk id="8" creationId="{00000000-0000-0000-0000-000000000000}"/>
          </ac:spMkLst>
        </pc:spChg>
        <pc:spChg chg="mod">
          <ac:chgData name="William Kinnison" userId="0a1b5224-4931-40b9-a643-96259a17ef82" providerId="ADAL" clId="{6AD436EB-A4E7-435E-B6CA-00D98FD2E641}" dt="2023-07-13T16:29:10.469" v="218" actId="1035"/>
          <ac:spMkLst>
            <pc:docMk/>
            <pc:sldMk cId="162471273" sldId="672"/>
            <ac:spMk id="13" creationId="{8A8C66C5-A56F-4BDE-AFAC-29CF0F204FA3}"/>
          </ac:spMkLst>
        </pc:spChg>
        <pc:spChg chg="mod">
          <ac:chgData name="William Kinnison" userId="0a1b5224-4931-40b9-a643-96259a17ef82" providerId="ADAL" clId="{6AD436EB-A4E7-435E-B6CA-00D98FD2E641}" dt="2023-07-13T16:26:11.731" v="134" actId="1076"/>
          <ac:spMkLst>
            <pc:docMk/>
            <pc:sldMk cId="162471273" sldId="672"/>
            <ac:spMk id="14" creationId="{03760E8C-94CC-EFCF-BEFF-BA5B2CE027B6}"/>
          </ac:spMkLst>
        </pc:spChg>
        <pc:spChg chg="del mod">
          <ac:chgData name="William Kinnison" userId="0a1b5224-4931-40b9-a643-96259a17ef82" providerId="ADAL" clId="{6AD436EB-A4E7-435E-B6CA-00D98FD2E641}" dt="2023-07-13T16:25:58.463" v="132" actId="478"/>
          <ac:spMkLst>
            <pc:docMk/>
            <pc:sldMk cId="162471273" sldId="672"/>
            <ac:spMk id="15" creationId="{F5675DF6-4C3F-D458-AAA1-E2766DBF39C0}"/>
          </ac:spMkLst>
        </pc:spChg>
        <pc:picChg chg="del">
          <ac:chgData name="William Kinnison" userId="0a1b5224-4931-40b9-a643-96259a17ef82" providerId="ADAL" clId="{6AD436EB-A4E7-435E-B6CA-00D98FD2E641}" dt="2023-07-13T16:23:07.533" v="107" actId="478"/>
          <ac:picMkLst>
            <pc:docMk/>
            <pc:sldMk cId="162471273" sldId="672"/>
            <ac:picMk id="5" creationId="{ACF453F7-ADDD-351F-03D8-256A830F7C60}"/>
          </ac:picMkLst>
        </pc:picChg>
        <pc:picChg chg="add mod ord">
          <ac:chgData name="William Kinnison" userId="0a1b5224-4931-40b9-a643-96259a17ef82" providerId="ADAL" clId="{6AD436EB-A4E7-435E-B6CA-00D98FD2E641}" dt="2023-07-13T16:26:11.731" v="134" actId="1076"/>
          <ac:picMkLst>
            <pc:docMk/>
            <pc:sldMk cId="162471273" sldId="672"/>
            <ac:picMk id="7" creationId="{80633A2A-ADB0-27E3-398D-6254B02282A0}"/>
          </ac:picMkLst>
        </pc:picChg>
        <pc:picChg chg="del mod">
          <ac:chgData name="William Kinnison" userId="0a1b5224-4931-40b9-a643-96259a17ef82" providerId="ADAL" clId="{6AD436EB-A4E7-435E-B6CA-00D98FD2E641}" dt="2023-07-13T16:25:56.588" v="131" actId="478"/>
          <ac:picMkLst>
            <pc:docMk/>
            <pc:sldMk cId="162471273" sldId="672"/>
            <ac:picMk id="9" creationId="{60FE3C4A-4D1A-6585-4955-F803EC06D4F0}"/>
          </ac:picMkLst>
        </pc:picChg>
      </pc:sldChg>
      <pc:sldChg chg="addSp delSp modSp mod">
        <pc:chgData name="William Kinnison" userId="0a1b5224-4931-40b9-a643-96259a17ef82" providerId="ADAL" clId="{6AD436EB-A4E7-435E-B6CA-00D98FD2E641}" dt="2023-07-13T16:29:25.192" v="220" actId="14100"/>
        <pc:sldMkLst>
          <pc:docMk/>
          <pc:sldMk cId="1212055689" sldId="689"/>
        </pc:sldMkLst>
        <pc:spChg chg="mod">
          <ac:chgData name="William Kinnison" userId="0a1b5224-4931-40b9-a643-96259a17ef82" providerId="ADAL" clId="{6AD436EB-A4E7-435E-B6CA-00D98FD2E641}" dt="2023-07-13T16:26:49.454" v="165" actId="1036"/>
          <ac:spMkLst>
            <pc:docMk/>
            <pc:sldMk cId="1212055689" sldId="689"/>
            <ac:spMk id="2" creationId="{00000000-0000-0000-0000-000000000000}"/>
          </ac:spMkLst>
        </pc:spChg>
        <pc:spChg chg="del">
          <ac:chgData name="William Kinnison" userId="0a1b5224-4931-40b9-a643-96259a17ef82" providerId="ADAL" clId="{6AD436EB-A4E7-435E-B6CA-00D98FD2E641}" dt="2023-07-13T16:29:16.938" v="219" actId="478"/>
          <ac:spMkLst>
            <pc:docMk/>
            <pc:sldMk cId="1212055689" sldId="689"/>
            <ac:spMk id="3" creationId="{48A7712B-8764-A7CA-AFD2-FCAFA651FC99}"/>
          </ac:spMkLst>
        </pc:spChg>
        <pc:spChg chg="mod">
          <ac:chgData name="William Kinnison" userId="0a1b5224-4931-40b9-a643-96259a17ef82" providerId="ADAL" clId="{6AD436EB-A4E7-435E-B6CA-00D98FD2E641}" dt="2023-07-13T16:29:25.192" v="220" actId="14100"/>
          <ac:spMkLst>
            <pc:docMk/>
            <pc:sldMk cId="1212055689" sldId="689"/>
            <ac:spMk id="11" creationId="{00000000-0000-0000-0000-000000000000}"/>
          </ac:spMkLst>
        </pc:spChg>
        <pc:spChg chg="del mod">
          <ac:chgData name="William Kinnison" userId="0a1b5224-4931-40b9-a643-96259a17ef82" providerId="ADAL" clId="{6AD436EB-A4E7-435E-B6CA-00D98FD2E641}" dt="2023-07-13T16:26:54.234" v="167" actId="478"/>
          <ac:spMkLst>
            <pc:docMk/>
            <pc:sldMk cId="1212055689" sldId="689"/>
            <ac:spMk id="13" creationId="{DC18A48E-D116-458F-83BA-E99EF090F200}"/>
          </ac:spMkLst>
        </pc:spChg>
        <pc:spChg chg="mod">
          <ac:chgData name="William Kinnison" userId="0a1b5224-4931-40b9-a643-96259a17ef82" providerId="ADAL" clId="{6AD436EB-A4E7-435E-B6CA-00D98FD2E641}" dt="2023-07-13T16:27:16.003" v="180" actId="14100"/>
          <ac:spMkLst>
            <pc:docMk/>
            <pc:sldMk cId="1212055689" sldId="689"/>
            <ac:spMk id="15" creationId="{5B620E0B-C3E1-4206-BE38-45A54BE79B57}"/>
          </ac:spMkLst>
        </pc:spChg>
        <pc:picChg chg="del">
          <ac:chgData name="William Kinnison" userId="0a1b5224-4931-40b9-a643-96259a17ef82" providerId="ADAL" clId="{6AD436EB-A4E7-435E-B6CA-00D98FD2E641}" dt="2023-07-13T16:26:20.079" v="135" actId="478"/>
          <ac:picMkLst>
            <pc:docMk/>
            <pc:sldMk cId="1212055689" sldId="689"/>
            <ac:picMk id="7" creationId="{3EEFFEDB-AF07-6BD0-6AC0-7B861AF8804E}"/>
          </ac:picMkLst>
        </pc:picChg>
        <pc:picChg chg="add mod ord">
          <ac:chgData name="William Kinnison" userId="0a1b5224-4931-40b9-a643-96259a17ef82" providerId="ADAL" clId="{6AD436EB-A4E7-435E-B6CA-00D98FD2E641}" dt="2023-07-13T16:26:28.814" v="139" actId="167"/>
          <ac:picMkLst>
            <pc:docMk/>
            <pc:sldMk cId="1212055689" sldId="689"/>
            <ac:picMk id="10" creationId="{FB7D9DC4-F4D6-5AD1-156F-23F8B661F060}"/>
          </ac:picMkLst>
        </pc:picChg>
        <pc:cxnChg chg="mod">
          <ac:chgData name="William Kinnison" userId="0a1b5224-4931-40b9-a643-96259a17ef82" providerId="ADAL" clId="{6AD436EB-A4E7-435E-B6CA-00D98FD2E641}" dt="2023-07-13T16:29:25.192" v="220" actId="14100"/>
          <ac:cxnSpMkLst>
            <pc:docMk/>
            <pc:sldMk cId="1212055689" sldId="689"/>
            <ac:cxnSpMk id="14" creationId="{00000000-0000-0000-0000-000000000000}"/>
          </ac:cxnSpMkLst>
        </pc:cxnChg>
      </pc:sldChg>
      <pc:sldChg chg="addSp delSp modSp mod">
        <pc:chgData name="William Kinnison" userId="0a1b5224-4931-40b9-a643-96259a17ef82" providerId="ADAL" clId="{6AD436EB-A4E7-435E-B6CA-00D98FD2E641}" dt="2023-07-13T16:28:13.892" v="206" actId="1038"/>
        <pc:sldMkLst>
          <pc:docMk/>
          <pc:sldMk cId="3752558386" sldId="691"/>
        </pc:sldMkLst>
        <pc:spChg chg="mod">
          <ac:chgData name="William Kinnison" userId="0a1b5224-4931-40b9-a643-96259a17ef82" providerId="ADAL" clId="{6AD436EB-A4E7-435E-B6CA-00D98FD2E641}" dt="2023-07-13T16:28:04.278" v="202" actId="1038"/>
          <ac:spMkLst>
            <pc:docMk/>
            <pc:sldMk cId="3752558386" sldId="691"/>
            <ac:spMk id="2" creationId="{00000000-0000-0000-0000-000000000000}"/>
          </ac:spMkLst>
        </pc:spChg>
        <pc:spChg chg="del">
          <ac:chgData name="William Kinnison" userId="0a1b5224-4931-40b9-a643-96259a17ef82" providerId="ADAL" clId="{6AD436EB-A4E7-435E-B6CA-00D98FD2E641}" dt="2023-07-13T16:27:50.045" v="186" actId="478"/>
          <ac:spMkLst>
            <pc:docMk/>
            <pc:sldMk cId="3752558386" sldId="691"/>
            <ac:spMk id="3" creationId="{219BE366-1E95-174F-37F1-79C9BD50A2AC}"/>
          </ac:spMkLst>
        </pc:spChg>
        <pc:spChg chg="mod">
          <ac:chgData name="William Kinnison" userId="0a1b5224-4931-40b9-a643-96259a17ef82" providerId="ADAL" clId="{6AD436EB-A4E7-435E-B6CA-00D98FD2E641}" dt="2023-07-13T16:28:13.892" v="206" actId="1038"/>
          <ac:spMkLst>
            <pc:docMk/>
            <pc:sldMk cId="3752558386" sldId="691"/>
            <ac:spMk id="18" creationId="{00000000-0000-0000-0000-000000000000}"/>
          </ac:spMkLst>
        </pc:spChg>
        <pc:picChg chg="del">
          <ac:chgData name="William Kinnison" userId="0a1b5224-4931-40b9-a643-96259a17ef82" providerId="ADAL" clId="{6AD436EB-A4E7-435E-B6CA-00D98FD2E641}" dt="2023-07-13T16:27:37.309" v="181" actId="478"/>
          <ac:picMkLst>
            <pc:docMk/>
            <pc:sldMk cId="3752558386" sldId="691"/>
            <ac:picMk id="5" creationId="{050C016F-1785-8E70-0CD8-ED9D32962BCD}"/>
          </ac:picMkLst>
        </pc:picChg>
        <pc:picChg chg="add mod ord">
          <ac:chgData name="William Kinnison" userId="0a1b5224-4931-40b9-a643-96259a17ef82" providerId="ADAL" clId="{6AD436EB-A4E7-435E-B6CA-00D98FD2E641}" dt="2023-07-13T16:27:45.330" v="185" actId="167"/>
          <ac:picMkLst>
            <pc:docMk/>
            <pc:sldMk cId="3752558386" sldId="691"/>
            <ac:picMk id="7" creationId="{1A0C94BB-314F-A65A-5E3B-695EA7CD693D}"/>
          </ac:picMkLst>
        </pc:picChg>
      </pc:sldChg>
      <pc:sldChg chg="delSp mod">
        <pc:chgData name="William Kinnison" userId="0a1b5224-4931-40b9-a643-96259a17ef82" providerId="ADAL" clId="{6AD436EB-A4E7-435E-B6CA-00D98FD2E641}" dt="2023-07-13T15:30:15.321" v="12" actId="478"/>
        <pc:sldMkLst>
          <pc:docMk/>
          <pc:sldMk cId="2399570270" sldId="702"/>
        </pc:sldMkLst>
        <pc:spChg chg="del">
          <ac:chgData name="William Kinnison" userId="0a1b5224-4931-40b9-a643-96259a17ef82" providerId="ADAL" clId="{6AD436EB-A4E7-435E-B6CA-00D98FD2E641}" dt="2023-07-13T15:30:15.321" v="12" actId="478"/>
          <ac:spMkLst>
            <pc:docMk/>
            <pc:sldMk cId="2399570270" sldId="702"/>
            <ac:spMk id="2" creationId="{51FDB1FA-9304-16FC-A14E-B61B8C7CEABE}"/>
          </ac:spMkLst>
        </pc:spChg>
      </pc:sldChg>
      <pc:sldChg chg="addSp delSp modSp mod">
        <pc:chgData name="William Kinnison" userId="0a1b5224-4931-40b9-a643-96259a17ef82" providerId="ADAL" clId="{6AD436EB-A4E7-435E-B6CA-00D98FD2E641}" dt="2023-07-13T16:21:48.037" v="106" actId="14100"/>
        <pc:sldMkLst>
          <pc:docMk/>
          <pc:sldMk cId="2588872077" sldId="704"/>
        </pc:sldMkLst>
        <pc:spChg chg="mod">
          <ac:chgData name="William Kinnison" userId="0a1b5224-4931-40b9-a643-96259a17ef82" providerId="ADAL" clId="{6AD436EB-A4E7-435E-B6CA-00D98FD2E641}" dt="2023-07-13T16:21:25.404" v="101" actId="1076"/>
          <ac:spMkLst>
            <pc:docMk/>
            <pc:sldMk cId="2588872077" sldId="704"/>
            <ac:spMk id="5" creationId="{E4976F40-1434-46A3-AB75-9F9DC6D2EE2E}"/>
          </ac:spMkLst>
        </pc:spChg>
        <pc:spChg chg="mod">
          <ac:chgData name="William Kinnison" userId="0a1b5224-4931-40b9-a643-96259a17ef82" providerId="ADAL" clId="{6AD436EB-A4E7-435E-B6CA-00D98FD2E641}" dt="2023-07-13T16:21:39.540" v="104" actId="14100"/>
          <ac:spMkLst>
            <pc:docMk/>
            <pc:sldMk cId="2588872077" sldId="704"/>
            <ac:spMk id="8" creationId="{656E692F-96E7-4270-9C36-0DF8EE14C119}"/>
          </ac:spMkLst>
        </pc:spChg>
        <pc:spChg chg="mod">
          <ac:chgData name="William Kinnison" userId="0a1b5224-4931-40b9-a643-96259a17ef82" providerId="ADAL" clId="{6AD436EB-A4E7-435E-B6CA-00D98FD2E641}" dt="2023-07-13T16:21:48.037" v="106" actId="14100"/>
          <ac:spMkLst>
            <pc:docMk/>
            <pc:sldMk cId="2588872077" sldId="704"/>
            <ac:spMk id="13" creationId="{6CAB8B53-A090-490A-A90C-79526680DB23}"/>
          </ac:spMkLst>
        </pc:spChg>
        <pc:spChg chg="mod">
          <ac:chgData name="William Kinnison" userId="0a1b5224-4931-40b9-a643-96259a17ef82" providerId="ADAL" clId="{6AD436EB-A4E7-435E-B6CA-00D98FD2E641}" dt="2023-07-13T16:21:21.819" v="100" actId="1076"/>
          <ac:spMkLst>
            <pc:docMk/>
            <pc:sldMk cId="2588872077" sldId="704"/>
            <ac:spMk id="17" creationId="{D8C00FCA-1236-44D7-A675-1DD39FDAADAD}"/>
          </ac:spMkLst>
        </pc:spChg>
        <pc:picChg chg="add del mod">
          <ac:chgData name="William Kinnison" userId="0a1b5224-4931-40b9-a643-96259a17ef82" providerId="ADAL" clId="{6AD436EB-A4E7-435E-B6CA-00D98FD2E641}" dt="2023-07-13T16:19:25.781" v="91" actId="478"/>
          <ac:picMkLst>
            <pc:docMk/>
            <pc:sldMk cId="2588872077" sldId="704"/>
            <ac:picMk id="3" creationId="{B2C393A4-109F-9EA7-2A31-B3976CB0223D}"/>
          </ac:picMkLst>
        </pc:picChg>
        <pc:picChg chg="del">
          <ac:chgData name="William Kinnison" userId="0a1b5224-4931-40b9-a643-96259a17ef82" providerId="ADAL" clId="{6AD436EB-A4E7-435E-B6CA-00D98FD2E641}" dt="2023-07-13T16:18:50.632" v="87" actId="478"/>
          <ac:picMkLst>
            <pc:docMk/>
            <pc:sldMk cId="2588872077" sldId="704"/>
            <ac:picMk id="4" creationId="{47C48696-01D3-4E60-BF31-35BC9D94800D}"/>
          </ac:picMkLst>
        </pc:picChg>
        <pc:picChg chg="add mod ord">
          <ac:chgData name="William Kinnison" userId="0a1b5224-4931-40b9-a643-96259a17ef82" providerId="ADAL" clId="{6AD436EB-A4E7-435E-B6CA-00D98FD2E641}" dt="2023-07-13T16:21:30.553" v="102" actId="1076"/>
          <ac:picMkLst>
            <pc:docMk/>
            <pc:sldMk cId="2588872077" sldId="704"/>
            <ac:picMk id="7" creationId="{1D5FADDB-A6D7-8924-CFA4-B16962D10945}"/>
          </ac:picMkLst>
        </pc:picChg>
      </pc:sldChg>
      <pc:sldChg chg="modSp mod">
        <pc:chgData name="William Kinnison" userId="0a1b5224-4931-40b9-a643-96259a17ef82" providerId="ADAL" clId="{6AD436EB-A4E7-435E-B6CA-00D98FD2E641}" dt="2023-08-03T17:20:18.707" v="373" actId="14734"/>
        <pc:sldMkLst>
          <pc:docMk/>
          <pc:sldMk cId="4085511701" sldId="728"/>
        </pc:sldMkLst>
        <pc:graphicFrameChg chg="modGraphic">
          <ac:chgData name="William Kinnison" userId="0a1b5224-4931-40b9-a643-96259a17ef82" providerId="ADAL" clId="{6AD436EB-A4E7-435E-B6CA-00D98FD2E641}" dt="2023-08-03T17:20:18.707" v="373" actId="14734"/>
          <ac:graphicFrameMkLst>
            <pc:docMk/>
            <pc:sldMk cId="4085511701" sldId="728"/>
            <ac:graphicFrameMk id="7" creationId="{00000000-0000-0000-0000-000000000000}"/>
          </ac:graphicFrameMkLst>
        </pc:graphicFrameChg>
      </pc:sldChg>
      <pc:sldChg chg="modSp mod">
        <pc:chgData name="William Kinnison" userId="0a1b5224-4931-40b9-a643-96259a17ef82" providerId="ADAL" clId="{6AD436EB-A4E7-435E-B6CA-00D98FD2E641}" dt="2023-07-10T19:33:58.105" v="10" actId="1076"/>
        <pc:sldMkLst>
          <pc:docMk/>
          <pc:sldMk cId="1366861651" sldId="763"/>
        </pc:sldMkLst>
        <pc:spChg chg="mod">
          <ac:chgData name="William Kinnison" userId="0a1b5224-4931-40b9-a643-96259a17ef82" providerId="ADAL" clId="{6AD436EB-A4E7-435E-B6CA-00D98FD2E641}" dt="2023-07-10T19:33:58.105" v="10" actId="1076"/>
          <ac:spMkLst>
            <pc:docMk/>
            <pc:sldMk cId="1366861651" sldId="763"/>
            <ac:spMk id="9" creationId="{6AAB3161-0A22-4D86-ADDC-E724AEB724A9}"/>
          </ac:spMkLst>
        </pc:spChg>
      </pc:sldChg>
      <pc:sldChg chg="modSp mod">
        <pc:chgData name="William Kinnison" userId="0a1b5224-4931-40b9-a643-96259a17ef82" providerId="ADAL" clId="{6AD436EB-A4E7-435E-B6CA-00D98FD2E641}" dt="2023-07-14T18:48:44.203" v="371" actId="20577"/>
        <pc:sldMkLst>
          <pc:docMk/>
          <pc:sldMk cId="1780349170" sldId="765"/>
        </pc:sldMkLst>
        <pc:spChg chg="mod">
          <ac:chgData name="William Kinnison" userId="0a1b5224-4931-40b9-a643-96259a17ef82" providerId="ADAL" clId="{6AD436EB-A4E7-435E-B6CA-00D98FD2E641}" dt="2023-07-14T18:48:44.203" v="371" actId="20577"/>
          <ac:spMkLst>
            <pc:docMk/>
            <pc:sldMk cId="1780349170" sldId="765"/>
            <ac:spMk id="3" creationId="{00000000-0000-0000-0000-000000000000}"/>
          </ac:spMkLst>
        </pc:spChg>
      </pc:sldChg>
      <pc:sldChg chg="addSp delSp modSp mod delCm modCm">
        <pc:chgData name="William Kinnison" userId="0a1b5224-4931-40b9-a643-96259a17ef82" providerId="ADAL" clId="{6AD436EB-A4E7-435E-B6CA-00D98FD2E641}" dt="2023-07-13T16:18:34.459" v="86" actId="1076"/>
        <pc:sldMkLst>
          <pc:docMk/>
          <pc:sldMk cId="3169684494" sldId="766"/>
        </pc:sldMkLst>
        <pc:spChg chg="del">
          <ac:chgData name="William Kinnison" userId="0a1b5224-4931-40b9-a643-96259a17ef82" providerId="ADAL" clId="{6AD436EB-A4E7-435E-B6CA-00D98FD2E641}" dt="2023-07-13T16:15:26.306" v="24" actId="478"/>
          <ac:spMkLst>
            <pc:docMk/>
            <pc:sldMk cId="3169684494" sldId="766"/>
            <ac:spMk id="2" creationId="{97A026CB-E9C0-D6C3-D182-47FC2ABBF26B}"/>
          </ac:spMkLst>
        </pc:spChg>
        <pc:spChg chg="mod">
          <ac:chgData name="William Kinnison" userId="0a1b5224-4931-40b9-a643-96259a17ef82" providerId="ADAL" clId="{6AD436EB-A4E7-435E-B6CA-00D98FD2E641}" dt="2023-07-13T16:16:29.379" v="39" actId="1035"/>
          <ac:spMkLst>
            <pc:docMk/>
            <pc:sldMk cId="3169684494" sldId="766"/>
            <ac:spMk id="5" creationId="{061FAB8C-540A-458C-B10F-B37676D42881}"/>
          </ac:spMkLst>
        </pc:spChg>
        <pc:spChg chg="mod">
          <ac:chgData name="William Kinnison" userId="0a1b5224-4931-40b9-a643-96259a17ef82" providerId="ADAL" clId="{6AD436EB-A4E7-435E-B6CA-00D98FD2E641}" dt="2023-07-13T16:16:37.407" v="41" actId="14100"/>
          <ac:spMkLst>
            <pc:docMk/>
            <pc:sldMk cId="3169684494" sldId="766"/>
            <ac:spMk id="8" creationId="{0F1F6AD0-6B1F-47F3-98BB-CA0122ED5B1C}"/>
          </ac:spMkLst>
        </pc:spChg>
        <pc:spChg chg="mod">
          <ac:chgData name="William Kinnison" userId="0a1b5224-4931-40b9-a643-96259a17ef82" providerId="ADAL" clId="{6AD436EB-A4E7-435E-B6CA-00D98FD2E641}" dt="2023-07-13T16:17:58.742" v="58" actId="1036"/>
          <ac:spMkLst>
            <pc:docMk/>
            <pc:sldMk cId="3169684494" sldId="766"/>
            <ac:spMk id="9" creationId="{28FE4F20-261F-40D9-A1CF-9C859541DFB6}"/>
          </ac:spMkLst>
        </pc:spChg>
        <pc:spChg chg="mod">
          <ac:chgData name="William Kinnison" userId="0a1b5224-4931-40b9-a643-96259a17ef82" providerId="ADAL" clId="{6AD436EB-A4E7-435E-B6CA-00D98FD2E641}" dt="2023-07-13T16:17:23.369" v="52" actId="1037"/>
          <ac:spMkLst>
            <pc:docMk/>
            <pc:sldMk cId="3169684494" sldId="766"/>
            <ac:spMk id="10" creationId="{D7A7751F-7B6D-4586-A587-F39DC254CD03}"/>
          </ac:spMkLst>
        </pc:spChg>
        <pc:spChg chg="mod">
          <ac:chgData name="William Kinnison" userId="0a1b5224-4931-40b9-a643-96259a17ef82" providerId="ADAL" clId="{6AD436EB-A4E7-435E-B6CA-00D98FD2E641}" dt="2023-07-13T16:17:31.507" v="53" actId="1076"/>
          <ac:spMkLst>
            <pc:docMk/>
            <pc:sldMk cId="3169684494" sldId="766"/>
            <ac:spMk id="11" creationId="{F350FF3C-0C77-4136-90A6-3AF7CEC15E0F}"/>
          </ac:spMkLst>
        </pc:spChg>
        <pc:spChg chg="mod">
          <ac:chgData name="William Kinnison" userId="0a1b5224-4931-40b9-a643-96259a17ef82" providerId="ADAL" clId="{6AD436EB-A4E7-435E-B6CA-00D98FD2E641}" dt="2023-07-13T16:18:07.330" v="68" actId="1036"/>
          <ac:spMkLst>
            <pc:docMk/>
            <pc:sldMk cId="3169684494" sldId="766"/>
            <ac:spMk id="12" creationId="{AE2EB3D4-AB66-4800-AFB2-1A77B7E92B3C}"/>
          </ac:spMkLst>
        </pc:spChg>
        <pc:spChg chg="mod">
          <ac:chgData name="William Kinnison" userId="0a1b5224-4931-40b9-a643-96259a17ef82" providerId="ADAL" clId="{6AD436EB-A4E7-435E-B6CA-00D98FD2E641}" dt="2023-07-13T16:18:19.037" v="82" actId="1037"/>
          <ac:spMkLst>
            <pc:docMk/>
            <pc:sldMk cId="3169684494" sldId="766"/>
            <ac:spMk id="13" creationId="{74F52960-889B-41AE-B7C2-482CD845CC74}"/>
          </ac:spMkLst>
        </pc:spChg>
        <pc:spChg chg="mod">
          <ac:chgData name="William Kinnison" userId="0a1b5224-4931-40b9-a643-96259a17ef82" providerId="ADAL" clId="{6AD436EB-A4E7-435E-B6CA-00D98FD2E641}" dt="2023-07-13T16:18:13.434" v="76" actId="1036"/>
          <ac:spMkLst>
            <pc:docMk/>
            <pc:sldMk cId="3169684494" sldId="766"/>
            <ac:spMk id="14" creationId="{298AA204-0F52-4AE3-965A-ECAA6E1EE3C0}"/>
          </ac:spMkLst>
        </pc:spChg>
        <pc:spChg chg="mod">
          <ac:chgData name="William Kinnison" userId="0a1b5224-4931-40b9-a643-96259a17ef82" providerId="ADAL" clId="{6AD436EB-A4E7-435E-B6CA-00D98FD2E641}" dt="2023-07-13T16:17:11.011" v="48" actId="14100"/>
          <ac:spMkLst>
            <pc:docMk/>
            <pc:sldMk cId="3169684494" sldId="766"/>
            <ac:spMk id="15" creationId="{19408D44-4778-46E9-836B-4E9BBD3599F8}"/>
          </ac:spMkLst>
        </pc:spChg>
        <pc:spChg chg="mod">
          <ac:chgData name="William Kinnison" userId="0a1b5224-4931-40b9-a643-96259a17ef82" providerId="ADAL" clId="{6AD436EB-A4E7-435E-B6CA-00D98FD2E641}" dt="2023-07-13T16:17:14.415" v="49" actId="1076"/>
          <ac:spMkLst>
            <pc:docMk/>
            <pc:sldMk cId="3169684494" sldId="766"/>
            <ac:spMk id="16" creationId="{FEF1480C-AFD4-4F03-AF5E-FE56B0A03EE0}"/>
          </ac:spMkLst>
        </pc:spChg>
        <pc:spChg chg="mod">
          <ac:chgData name="William Kinnison" userId="0a1b5224-4931-40b9-a643-96259a17ef82" providerId="ADAL" clId="{6AD436EB-A4E7-435E-B6CA-00D98FD2E641}" dt="2023-07-13T16:18:31.843" v="84" actId="1076"/>
          <ac:spMkLst>
            <pc:docMk/>
            <pc:sldMk cId="3169684494" sldId="766"/>
            <ac:spMk id="18" creationId="{B213E34B-351E-4549-BCE5-2B1500EB6FE8}"/>
          </ac:spMkLst>
        </pc:spChg>
        <pc:picChg chg="del">
          <ac:chgData name="William Kinnison" userId="0a1b5224-4931-40b9-a643-96259a17ef82" providerId="ADAL" clId="{6AD436EB-A4E7-435E-B6CA-00D98FD2E641}" dt="2023-07-13T16:14:40.427" v="13" actId="478"/>
          <ac:picMkLst>
            <pc:docMk/>
            <pc:sldMk cId="3169684494" sldId="766"/>
            <ac:picMk id="3" creationId="{1409B749-689D-4D10-AA01-836FFED40557}"/>
          </ac:picMkLst>
        </pc:picChg>
        <pc:picChg chg="add mod ord">
          <ac:chgData name="William Kinnison" userId="0a1b5224-4931-40b9-a643-96259a17ef82" providerId="ADAL" clId="{6AD436EB-A4E7-435E-B6CA-00D98FD2E641}" dt="2023-07-13T16:18:34.459" v="86" actId="1076"/>
          <ac:picMkLst>
            <pc:docMk/>
            <pc:sldMk cId="3169684494" sldId="766"/>
            <ac:picMk id="6" creationId="{D95BFD58-BE55-200C-38D8-05C2EF0849B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William Kinnison" userId="0a1b5224-4931-40b9-a643-96259a17ef82" providerId="ADAL" clId="{6AD436EB-A4E7-435E-B6CA-00D98FD2E641}" dt="2023-07-13T16:14:48.034" v="15"/>
              <pc2:cmMkLst xmlns:pc2="http://schemas.microsoft.com/office/powerpoint/2019/9/main/command">
                <pc:docMk/>
                <pc:sldMk cId="3169684494" sldId="766"/>
                <pc2:cmMk id="{F510D46D-B959-40A7-9D6C-E2E114C5A816}"/>
              </pc2:cmMkLst>
            </pc226:cmChg>
          </p:ext>
        </pc:extLst>
      </pc:sldChg>
      <pc:sldChg chg="delSp mod">
        <pc:chgData name="William Kinnison" userId="0a1b5224-4931-40b9-a643-96259a17ef82" providerId="ADAL" clId="{6AD436EB-A4E7-435E-B6CA-00D98FD2E641}" dt="2023-07-13T15:29:16.942" v="11" actId="478"/>
        <pc:sldMkLst>
          <pc:docMk/>
          <pc:sldMk cId="171482744" sldId="836"/>
        </pc:sldMkLst>
        <pc:spChg chg="del">
          <ac:chgData name="William Kinnison" userId="0a1b5224-4931-40b9-a643-96259a17ef82" providerId="ADAL" clId="{6AD436EB-A4E7-435E-B6CA-00D98FD2E641}" dt="2023-07-13T15:29:16.942" v="11" actId="478"/>
          <ac:spMkLst>
            <pc:docMk/>
            <pc:sldMk cId="171482744" sldId="836"/>
            <ac:spMk id="2" creationId="{1CE45023-7EA5-0C8A-2B6C-48F669CC0C23}"/>
          </ac:spMkLst>
        </pc:spChg>
      </pc:sldChg>
      <pc:sldChg chg="addSp delSp modSp mod">
        <pc:chgData name="William Kinnison" userId="0a1b5224-4931-40b9-a643-96259a17ef82" providerId="ADAL" clId="{6AD436EB-A4E7-435E-B6CA-00D98FD2E641}" dt="2023-07-13T16:28:51.840" v="216" actId="1036"/>
        <pc:sldMkLst>
          <pc:docMk/>
          <pc:sldMk cId="619011436" sldId="837"/>
        </pc:sldMkLst>
        <pc:spChg chg="del">
          <ac:chgData name="William Kinnison" userId="0a1b5224-4931-40b9-a643-96259a17ef82" providerId="ADAL" clId="{6AD436EB-A4E7-435E-B6CA-00D98FD2E641}" dt="2023-07-13T16:28:35.548" v="212" actId="478"/>
          <ac:spMkLst>
            <pc:docMk/>
            <pc:sldMk cId="619011436" sldId="837"/>
            <ac:spMk id="2" creationId="{88122903-BDD2-EDF4-7982-3C10443835AF}"/>
          </ac:spMkLst>
        </pc:spChg>
        <pc:spChg chg="mod">
          <ac:chgData name="William Kinnison" userId="0a1b5224-4931-40b9-a643-96259a17ef82" providerId="ADAL" clId="{6AD436EB-A4E7-435E-B6CA-00D98FD2E641}" dt="2023-07-13T16:28:45.659" v="213" actId="1076"/>
          <ac:spMkLst>
            <pc:docMk/>
            <pc:sldMk cId="619011436" sldId="837"/>
            <ac:spMk id="6" creationId="{43C2467A-AD1D-4F6B-B057-7B089716C5A7}"/>
          </ac:spMkLst>
        </pc:spChg>
        <pc:spChg chg="mod">
          <ac:chgData name="William Kinnison" userId="0a1b5224-4931-40b9-a643-96259a17ef82" providerId="ADAL" clId="{6AD436EB-A4E7-435E-B6CA-00D98FD2E641}" dt="2023-07-13T16:28:51.840" v="216" actId="1036"/>
          <ac:spMkLst>
            <pc:docMk/>
            <pc:sldMk cId="619011436" sldId="837"/>
            <ac:spMk id="7" creationId="{7A414C93-CCEB-4B13-9610-D049F47801A6}"/>
          </ac:spMkLst>
        </pc:spChg>
        <pc:picChg chg="del">
          <ac:chgData name="William Kinnison" userId="0a1b5224-4931-40b9-a643-96259a17ef82" providerId="ADAL" clId="{6AD436EB-A4E7-435E-B6CA-00D98FD2E641}" dt="2023-07-13T16:28:25.287" v="207" actId="478"/>
          <ac:picMkLst>
            <pc:docMk/>
            <pc:sldMk cId="619011436" sldId="837"/>
            <ac:picMk id="3" creationId="{08F6F9EF-C64F-0DFC-167D-234F6AD0492F}"/>
          </ac:picMkLst>
        </pc:picChg>
        <pc:picChg chg="add mod ord">
          <ac:chgData name="William Kinnison" userId="0a1b5224-4931-40b9-a643-96259a17ef82" providerId="ADAL" clId="{6AD436EB-A4E7-435E-B6CA-00D98FD2E641}" dt="2023-07-13T16:28:31.650" v="211" actId="167"/>
          <ac:picMkLst>
            <pc:docMk/>
            <pc:sldMk cId="619011436" sldId="837"/>
            <ac:picMk id="5" creationId="{AE5AACFE-AB2E-C46A-9BC4-E6AE40D38B90}"/>
          </ac:picMkLst>
        </pc:picChg>
        <pc:cxnChg chg="mod">
          <ac:chgData name="William Kinnison" userId="0a1b5224-4931-40b9-a643-96259a17ef82" providerId="ADAL" clId="{6AD436EB-A4E7-435E-B6CA-00D98FD2E641}" dt="2023-07-13T16:28:45.659" v="213" actId="1076"/>
          <ac:cxnSpMkLst>
            <pc:docMk/>
            <pc:sldMk cId="619011436" sldId="837"/>
            <ac:cxnSpMk id="13" creationId="{1E3AA16B-707A-4A07-B8DC-E06D90FAFC95}"/>
          </ac:cxnSpMkLst>
        </pc:cxnChg>
        <pc:cxnChg chg="mod">
          <ac:chgData name="William Kinnison" userId="0a1b5224-4931-40b9-a643-96259a17ef82" providerId="ADAL" clId="{6AD436EB-A4E7-435E-B6CA-00D98FD2E641}" dt="2023-07-13T16:28:51.840" v="216" actId="1036"/>
          <ac:cxnSpMkLst>
            <pc:docMk/>
            <pc:sldMk cId="619011436" sldId="837"/>
            <ac:cxnSpMk id="14" creationId="{2355EE91-41C9-42F4-AC23-4D25FB5A3E00}"/>
          </ac:cxnSpMkLst>
        </pc:cxnChg>
      </pc:sldChg>
      <pc:sldChg chg="modSp mod">
        <pc:chgData name="William Kinnison" userId="0a1b5224-4931-40b9-a643-96259a17ef82" providerId="ADAL" clId="{6AD436EB-A4E7-435E-B6CA-00D98FD2E641}" dt="2023-07-26T12:53:36.482" v="372" actId="6549"/>
        <pc:sldMkLst>
          <pc:docMk/>
          <pc:sldMk cId="4091556049" sldId="852"/>
        </pc:sldMkLst>
        <pc:spChg chg="mod">
          <ac:chgData name="William Kinnison" userId="0a1b5224-4931-40b9-a643-96259a17ef82" providerId="ADAL" clId="{6AD436EB-A4E7-435E-B6CA-00D98FD2E641}" dt="2023-07-26T12:53:36.482" v="372" actId="6549"/>
          <ac:spMkLst>
            <pc:docMk/>
            <pc:sldMk cId="4091556049" sldId="852"/>
            <ac:spMk id="5" creationId="{00000000-0000-0000-0000-000000000000}"/>
          </ac:spMkLst>
        </pc:spChg>
      </pc:sldChg>
    </pc:docChg>
  </pc:docChgLst>
  <pc:docChgLst>
    <pc:chgData name="Kaelee Harper" userId="551bc754-dc5b-4321-85c7-faed821a67fa" providerId="ADAL" clId="{A3B5CB8D-A7E4-434C-AA92-CA197BACCCAA}"/>
    <pc:docChg chg="undo custSel addSld modSld">
      <pc:chgData name="Kaelee Harper" userId="551bc754-dc5b-4321-85c7-faed821a67fa" providerId="ADAL" clId="{A3B5CB8D-A7E4-434C-AA92-CA197BACCCAA}" dt="2023-07-26T15:35:18.043" v="77" actId="1076"/>
      <pc:docMkLst>
        <pc:docMk/>
      </pc:docMkLst>
      <pc:sldChg chg="delSp mod">
        <pc:chgData name="Kaelee Harper" userId="551bc754-dc5b-4321-85c7-faed821a67fa" providerId="ADAL" clId="{A3B5CB8D-A7E4-434C-AA92-CA197BACCCAA}" dt="2023-07-26T12:36:49.533" v="2" actId="478"/>
        <pc:sldMkLst>
          <pc:docMk/>
          <pc:sldMk cId="1692879107" sldId="734"/>
        </pc:sldMkLst>
        <pc:spChg chg="del">
          <ac:chgData name="Kaelee Harper" userId="551bc754-dc5b-4321-85c7-faed821a67fa" providerId="ADAL" clId="{A3B5CB8D-A7E4-434C-AA92-CA197BACCCAA}" dt="2023-07-26T12:36:49.533" v="2" actId="478"/>
          <ac:spMkLst>
            <pc:docMk/>
            <pc:sldMk cId="1692879107" sldId="734"/>
            <ac:spMk id="3" creationId="{E024B262-8BDF-8F6D-0747-B03FD4F51831}"/>
          </ac:spMkLst>
        </pc:spChg>
      </pc:sldChg>
      <pc:sldChg chg="delSp mod">
        <pc:chgData name="Kaelee Harper" userId="551bc754-dc5b-4321-85c7-faed821a67fa" providerId="ADAL" clId="{A3B5CB8D-A7E4-434C-AA92-CA197BACCCAA}" dt="2023-07-26T12:52:51.363" v="36" actId="478"/>
        <pc:sldMkLst>
          <pc:docMk/>
          <pc:sldMk cId="432664050" sldId="741"/>
        </pc:sldMkLst>
        <pc:spChg chg="del">
          <ac:chgData name="Kaelee Harper" userId="551bc754-dc5b-4321-85c7-faed821a67fa" providerId="ADAL" clId="{A3B5CB8D-A7E4-434C-AA92-CA197BACCCAA}" dt="2023-07-26T12:52:51.363" v="36" actId="478"/>
          <ac:spMkLst>
            <pc:docMk/>
            <pc:sldMk cId="432664050" sldId="741"/>
            <ac:spMk id="3" creationId="{B3B8B8D2-EE80-9FC4-252D-D7A2BD7D3267}"/>
          </ac:spMkLst>
        </pc:spChg>
      </pc:sldChg>
      <pc:sldChg chg="modSp mod">
        <pc:chgData name="Kaelee Harper" userId="551bc754-dc5b-4321-85c7-faed821a67fa" providerId="ADAL" clId="{A3B5CB8D-A7E4-434C-AA92-CA197BACCCAA}" dt="2023-07-18T15:47:09.469" v="0" actId="20577"/>
        <pc:sldMkLst>
          <pc:docMk/>
          <pc:sldMk cId="151567104" sldId="833"/>
        </pc:sldMkLst>
        <pc:spChg chg="mod">
          <ac:chgData name="Kaelee Harper" userId="551bc754-dc5b-4321-85c7-faed821a67fa" providerId="ADAL" clId="{A3B5CB8D-A7E4-434C-AA92-CA197BACCCAA}" dt="2023-07-18T15:47:09.469" v="0" actId="20577"/>
          <ac:spMkLst>
            <pc:docMk/>
            <pc:sldMk cId="151567104" sldId="833"/>
            <ac:spMk id="7" creationId="{4D9DBA30-F212-406B-BCED-8F6C485CF0A9}"/>
          </ac:spMkLst>
        </pc:spChg>
      </pc:sldChg>
      <pc:sldChg chg="modSp mod">
        <pc:chgData name="Kaelee Harper" userId="551bc754-dc5b-4321-85c7-faed821a67fa" providerId="ADAL" clId="{A3B5CB8D-A7E4-434C-AA92-CA197BACCCAA}" dt="2023-07-26T12:42:26.957" v="35" actId="20577"/>
        <pc:sldMkLst>
          <pc:docMk/>
          <pc:sldMk cId="1667264825" sldId="851"/>
        </pc:sldMkLst>
        <pc:spChg chg="mod">
          <ac:chgData name="Kaelee Harper" userId="551bc754-dc5b-4321-85c7-faed821a67fa" providerId="ADAL" clId="{A3B5CB8D-A7E4-434C-AA92-CA197BACCCAA}" dt="2023-07-26T12:42:26.957" v="35" actId="20577"/>
          <ac:spMkLst>
            <pc:docMk/>
            <pc:sldMk cId="1667264825" sldId="851"/>
            <ac:spMk id="5" creationId="{00000000-0000-0000-0000-000000000000}"/>
          </ac:spMkLst>
        </pc:spChg>
      </pc:sldChg>
      <pc:sldChg chg="modSp mod">
        <pc:chgData name="Kaelee Harper" userId="551bc754-dc5b-4321-85c7-faed821a67fa" providerId="ADAL" clId="{A3B5CB8D-A7E4-434C-AA92-CA197BACCCAA}" dt="2023-07-19T16:44:25.387" v="1" actId="20577"/>
        <pc:sldMkLst>
          <pc:docMk/>
          <pc:sldMk cId="3098041902" sldId="854"/>
        </pc:sldMkLst>
        <pc:spChg chg="mod">
          <ac:chgData name="Kaelee Harper" userId="551bc754-dc5b-4321-85c7-faed821a67fa" providerId="ADAL" clId="{A3B5CB8D-A7E4-434C-AA92-CA197BACCCAA}" dt="2023-07-19T16:44:25.387" v="1" actId="20577"/>
          <ac:spMkLst>
            <pc:docMk/>
            <pc:sldMk cId="3098041902" sldId="854"/>
            <ac:spMk id="5" creationId="{00000000-0000-0000-0000-000000000000}"/>
          </ac:spMkLst>
        </pc:spChg>
      </pc:sldChg>
      <pc:sldChg chg="addSp delSp modSp add mod">
        <pc:chgData name="Kaelee Harper" userId="551bc754-dc5b-4321-85c7-faed821a67fa" providerId="ADAL" clId="{A3B5CB8D-A7E4-434C-AA92-CA197BACCCAA}" dt="2023-07-26T15:35:18.043" v="77" actId="1076"/>
        <pc:sldMkLst>
          <pc:docMk/>
          <pc:sldMk cId="3572186362" sldId="862"/>
        </pc:sldMkLst>
        <pc:spChg chg="add del mod">
          <ac:chgData name="Kaelee Harper" userId="551bc754-dc5b-4321-85c7-faed821a67fa" providerId="ADAL" clId="{A3B5CB8D-A7E4-434C-AA92-CA197BACCCAA}" dt="2023-07-26T15:35:18.043" v="77" actId="1076"/>
          <ac:spMkLst>
            <pc:docMk/>
            <pc:sldMk cId="3572186362" sldId="862"/>
            <ac:spMk id="2" creationId="{00000000-0000-0000-0000-000000000000}"/>
          </ac:spMkLst>
        </pc:spChg>
        <pc:spChg chg="del mod">
          <ac:chgData name="Kaelee Harper" userId="551bc754-dc5b-4321-85c7-faed821a67fa" providerId="ADAL" clId="{A3B5CB8D-A7E4-434C-AA92-CA197BACCCAA}" dt="2023-07-26T15:34:20.444" v="41" actId="478"/>
          <ac:spMkLst>
            <pc:docMk/>
            <pc:sldMk cId="3572186362" sldId="862"/>
            <ac:spMk id="6" creationId="{96B4AF4B-01E4-4048-9B66-6B76C0675B25}"/>
          </ac:spMkLst>
        </pc:spChg>
      </pc:sldChg>
    </pc:docChg>
  </pc:docChgLst>
</pc:chgInfo>
</file>

<file path=ppt/comments/modernComment_2A0_9AF1D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1D523E-5FF4-4092-8457-D78A3272A9AE}" authorId="{1D8BE44D-0D0D-6C2A-08DA-63BF80DC9504}" created="2023-06-20T16:07:26.724">
    <pc:sldMkLst xmlns:pc="http://schemas.microsoft.com/office/powerpoint/2013/main/command">
      <pc:docMk/>
      <pc:sldMk cId="162471273" sldId="672"/>
    </pc:sldMkLst>
    <p188:txBody>
      <a:bodyPr/>
      <a:lstStyle/>
      <a:p>
        <a:r>
          <a:rPr lang="en-US"/>
          <a:t>update all of these accomodations slides</a:t>
        </a:r>
      </a:p>
    </p188:txBody>
  </p188:cm>
</p188:cmLst>
</file>

<file path=ppt/comments/modernComment_2C0_9A4F0D8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D706F8-0E34-45D5-AD7F-F7C0324AE3D3}" authorId="{D2230A2A-7EE9-54C1-B9BB-C961D671D4B2}" status="resolved" created="2023-06-19T15:13:21.09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88872077" sldId="704"/>
      <ac:spMk id="5" creationId="{E4976F40-1434-46A3-AB75-9F9DC6D2EE2E}"/>
      <ac:txMk cp="66">
        <ac:context len="189" hash="263073916"/>
      </ac:txMk>
    </ac:txMkLst>
    <p188:pos x="3467955" y="1117614"/>
    <p188:txBody>
      <a:bodyPr/>
      <a:lstStyle/>
      <a:p>
        <a:r>
          <a:rPr lang="en-US"/>
          <a:t>ASR Reference to be removed or changed </a:t>
        </a:r>
      </a:p>
    </p188:txBody>
  </p188:cm>
  <p188:cm id="{DFE54CE8-4663-49E6-AC9D-93CC74A7F67C}" authorId="{1D8BE44D-0D0D-6C2A-08DA-63BF80DC9504}" created="2023-06-20T14:37:17.782">
    <pc:sldMkLst xmlns:pc="http://schemas.microsoft.com/office/powerpoint/2013/main/command">
      <pc:docMk/>
      <pc:sldMk cId="2588872077" sldId="704"/>
    </pc:sldMkLst>
    <p188:txBody>
      <a:bodyPr/>
      <a:lstStyle/>
      <a:p>
        <a:r>
          <a:rPr lang="en-US"/>
          <a:t>Need to ask Congi if there is any reason to keep separate tested grade </a:t>
        </a:r>
      </a:p>
    </p188:txBody>
  </p188:cm>
</p188:cmLst>
</file>

<file path=ppt/comments/modernComment_2C4_CE3E49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4741260-5E84-4132-9F40-141683CAA723}" authorId="{D2230A2A-7EE9-54C1-B9BB-C961D671D4B2}" status="resolved" created="2023-06-19T15:15:07.67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60188661" sldId="708"/>
      <ac:spMk id="9" creationId="{00000000-0000-0000-0000-000000000000}"/>
      <ac:txMk cp="148">
        <ac:context len="213" hash="1636185588"/>
      </ac:txMk>
    </ac:txMkLst>
    <p188:pos x="4040267" y="1199192"/>
    <p188:txBody>
      <a:bodyPr/>
      <a:lstStyle/>
      <a:p>
        <a:r>
          <a:rPr lang="en-US"/>
          <a:t>ASR Reference 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C767B-342B-AC46-A2DB-0D5C42EFE5F6}" type="doc">
      <dgm:prSet loTypeId="urn:microsoft.com/office/officeart/2005/8/layout/hierarchy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017320-50A3-CF44-90FD-456141A13F98}">
      <dgm:prSet phldrT="[Text]"/>
      <dgm:spPr/>
      <dgm:t>
        <a:bodyPr/>
        <a:lstStyle/>
        <a:p>
          <a:r>
            <a:rPr lang="en-US">
              <a:latin typeface="Gill Sans MT" panose="020B0502020104020203" pitchFamily="34" charset="77"/>
            </a:rPr>
            <a:t>Online System</a:t>
          </a:r>
        </a:p>
      </dgm:t>
    </dgm:pt>
    <dgm:pt modelId="{305A86F2-2CED-E74D-9DFE-BB2A62A8D428}" type="parTrans" cxnId="{336A2565-5A1C-8344-9E9A-BF485F17D06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39BD541D-8FA9-014D-AC31-859412D6BCB7}" type="sibTrans" cxnId="{336A2565-5A1C-8344-9E9A-BF485F17D06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3E5A1BF-FCEA-5B49-AD8F-E445599B419A}">
      <dgm:prSet phldrT="[Text]"/>
      <dgm:spPr>
        <a:solidFill>
          <a:schemeClr val="accent6"/>
        </a:solidFill>
      </dgm:spPr>
      <dgm:t>
        <a:bodyPr/>
        <a:lstStyle/>
        <a:p>
          <a:r>
            <a:rPr lang="en-US">
              <a:latin typeface="Gill Sans MT" panose="020B0502020104020203" pitchFamily="34" charset="77"/>
            </a:rPr>
            <a:t>Administration and Reporting Portal</a:t>
          </a:r>
        </a:p>
        <a:p>
          <a:r>
            <a:rPr lang="en-US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https://newmexico.cognia.org</a:t>
          </a:r>
          <a:endParaRPr lang="en-US">
            <a:solidFill>
              <a:schemeClr val="bg2"/>
            </a:solidFill>
            <a:latin typeface="Gill Sans MT" panose="020B0502020104020203" pitchFamily="34" charset="77"/>
          </a:endParaRPr>
        </a:p>
      </dgm:t>
    </dgm:pt>
    <dgm:pt modelId="{FD99EDAB-B126-404B-8DA4-C211F188E828}" type="parTrans" cxnId="{652C1B7C-F901-CC44-9F45-C8797FB02625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70DC46C-EC42-CA43-9356-07D02172FCD8}" type="sibTrans" cxnId="{652C1B7C-F901-CC44-9F45-C8797FB02625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E4F1555-4B0E-7F4F-8141-8F34A5D96981}">
      <dgm:prSet phldrT="[Text]"/>
      <dgm:spPr/>
      <dgm:t>
        <a:bodyPr/>
        <a:lstStyle/>
        <a:p>
          <a:r>
            <a:rPr lang="en-US">
              <a:latin typeface="Gill Sans MT" panose="020B0502020104020203" pitchFamily="34" charset="77"/>
            </a:rPr>
            <a:t>Users</a:t>
          </a:r>
        </a:p>
      </dgm:t>
    </dgm:pt>
    <dgm:pt modelId="{71476F32-A933-8344-9BF8-3998F7D375A9}" type="parTrans" cxnId="{B30CC955-82E2-6E41-BD6A-6B21AF6DA81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A875098-0E57-2943-915F-3414342AF95B}" type="sibTrans" cxnId="{B30CC955-82E2-6E41-BD6A-6B21AF6DA81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14C54BF7-3B1C-654B-9DCC-5218251347E5}">
      <dgm:prSet phldrT="[Text]"/>
      <dgm:spPr/>
      <dgm:t>
        <a:bodyPr/>
        <a:lstStyle/>
        <a:p>
          <a:r>
            <a:rPr lang="en-US">
              <a:latin typeface="Gill Sans MT" panose="020B0502020104020203" pitchFamily="34" charset="77"/>
            </a:rPr>
            <a:t>Administration</a:t>
          </a:r>
        </a:p>
      </dgm:t>
    </dgm:pt>
    <dgm:pt modelId="{2588986F-0BE5-FE4B-87A5-A1952DDB2623}" type="parTrans" cxnId="{EDE7B95E-E297-0B41-BD2A-5BD46B279E34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EAF0F0D-F4FE-8743-ACA0-137B189CB0AF}" type="sibTrans" cxnId="{EDE7B95E-E297-0B41-BD2A-5BD46B279E34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E18919AC-740A-BC40-85E2-6F75DA6F5138}">
      <dgm:prSet phldrT="[Text]"/>
      <dgm:spPr>
        <a:solidFill>
          <a:schemeClr val="accent6"/>
        </a:solidFill>
      </dgm:spPr>
      <dgm:t>
        <a:bodyPr/>
        <a:lstStyle/>
        <a:p>
          <a:r>
            <a:rPr lang="en-US">
              <a:latin typeface="Gill Sans MT" panose="020B0502020104020203" pitchFamily="34" charset="77"/>
            </a:rPr>
            <a:t>Test Delivery</a:t>
          </a:r>
        </a:p>
        <a:p>
          <a:r>
            <a:rPr lang="en-US">
              <a:latin typeface="Gill Sans MT" panose="020B0502020104020203" pitchFamily="34" charset="77"/>
            </a:rPr>
            <a:t>Student Test Interface</a:t>
          </a:r>
        </a:p>
      </dgm:t>
    </dgm:pt>
    <dgm:pt modelId="{CE948AB1-14CD-8D46-99AD-7EF1045DAE3E}" type="parTrans" cxnId="{474CC8FC-B167-6745-A847-DD3F2964DAF0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A884EABC-C88F-034A-BBDF-7FD45AD42D3A}" type="sibTrans" cxnId="{474CC8FC-B167-6745-A847-DD3F2964DAF0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C55ED17-3734-8E4E-821A-92EE960F35F2}">
      <dgm:prSet phldrT="[Text]"/>
      <dgm:spPr/>
      <dgm:t>
        <a:bodyPr/>
        <a:lstStyle/>
        <a:p>
          <a:r>
            <a:rPr lang="en-US">
              <a:latin typeface="Gill Sans MT" panose="020B0502020104020203" pitchFamily="34" charset="77"/>
            </a:rPr>
            <a:t>Kiosk</a:t>
          </a:r>
        </a:p>
      </dgm:t>
    </dgm:pt>
    <dgm:pt modelId="{1FE4720E-5C22-3449-A749-D37FE992D550}" type="parTrans" cxnId="{6187D6F1-25E3-314E-8E04-9924EAB8F842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264F0796-6B69-1C44-B465-406E9AEF2D50}" type="sibTrans" cxnId="{6187D6F1-25E3-314E-8E04-9924EAB8F842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A0ABA15D-BB07-6D48-BACE-811C69D1CCA0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Gill Sans MT" panose="020B0502020104020203" pitchFamily="34" charset="77"/>
            </a:rPr>
            <a:t>Site Setup</a:t>
          </a:r>
        </a:p>
      </dgm:t>
    </dgm:pt>
    <dgm:pt modelId="{F1909BD1-92DB-9643-B92C-AE8E5930535E}" type="parTrans" cxnId="{8171C390-6937-0644-8BFF-10A64B28EDE1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CF500985-9FF6-8243-A8F0-4202B1690451}" type="sibTrans" cxnId="{8171C390-6937-0644-8BFF-10A64B28EDE1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09B1038C-1834-2A4E-B30B-01AC232AF76E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Gill Sans MT" panose="020B0502020104020203" pitchFamily="34" charset="77"/>
            </a:rPr>
            <a:t>Students</a:t>
          </a:r>
        </a:p>
      </dgm:t>
    </dgm:pt>
    <dgm:pt modelId="{0A798706-A51F-E44F-80C9-47A7414F5A0E}" type="parTrans" cxnId="{90852682-28D2-5B48-A703-A414367C9D8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73554EBB-CA22-3F43-9ADA-55D977EB273E}" type="sibTrans" cxnId="{90852682-28D2-5B48-A703-A414367C9D8D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FD637391-1041-8D45-8F6F-0240C3A84DCF}">
      <dgm:prSet/>
      <dgm:spPr/>
      <dgm:t>
        <a:bodyPr/>
        <a:lstStyle/>
        <a:p>
          <a:r>
            <a:rPr lang="en-US">
              <a:latin typeface="Gill Sans MT" panose="020B0502020104020203" pitchFamily="34" charset="77"/>
            </a:rPr>
            <a:t>Browser</a:t>
          </a:r>
        </a:p>
      </dgm:t>
    </dgm:pt>
    <dgm:pt modelId="{BA251004-ACF7-9245-BD1E-1313CEA7A1E8}" type="parTrans" cxnId="{42FBD3C3-1C22-164A-B452-3D3722079846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1CE6B9AA-AA73-1346-87EE-CDD68481799C}" type="sibTrans" cxnId="{42FBD3C3-1C22-164A-B452-3D3722079846}">
      <dgm:prSet/>
      <dgm:spPr/>
      <dgm:t>
        <a:bodyPr/>
        <a:lstStyle/>
        <a:p>
          <a:endParaRPr lang="en-US">
            <a:latin typeface="Gill Sans MT" panose="020B0502020104020203" pitchFamily="34" charset="77"/>
          </a:endParaRPr>
        </a:p>
      </dgm:t>
    </dgm:pt>
    <dgm:pt modelId="{723A75A0-5A18-4A1E-BB88-800C296C3A3D}">
      <dgm:prSet phldrT="[Text]"/>
      <dgm:spPr/>
      <dgm:t>
        <a:bodyPr/>
        <a:lstStyle/>
        <a:p>
          <a:r>
            <a:rPr lang="en-US">
              <a:latin typeface="Gill Sans MT" panose="020B0502020104020203" pitchFamily="34" charset="77"/>
            </a:rPr>
            <a:t>Reporting</a:t>
          </a:r>
        </a:p>
      </dgm:t>
    </dgm:pt>
    <dgm:pt modelId="{FFD71113-9AAB-4E51-96D3-8E0D6F8319D0}" type="parTrans" cxnId="{ECEF8B73-8355-4357-8109-D0D78655A513}">
      <dgm:prSet/>
      <dgm:spPr/>
      <dgm:t>
        <a:bodyPr/>
        <a:lstStyle/>
        <a:p>
          <a:endParaRPr lang="en-US"/>
        </a:p>
      </dgm:t>
    </dgm:pt>
    <dgm:pt modelId="{E1D64504-5226-4E84-A791-AB2914D9B9A3}" type="sibTrans" cxnId="{ECEF8B73-8355-4357-8109-D0D78655A513}">
      <dgm:prSet/>
      <dgm:spPr/>
      <dgm:t>
        <a:bodyPr/>
        <a:lstStyle/>
        <a:p>
          <a:endParaRPr lang="en-US"/>
        </a:p>
      </dgm:t>
    </dgm:pt>
    <dgm:pt modelId="{3A3A9758-F759-4CAC-B4A1-48DB782C8CE8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Gill Sans MT" panose="020B0502020104020203" pitchFamily="34" charset="77"/>
            </a:rPr>
            <a:t>Classes</a:t>
          </a:r>
        </a:p>
      </dgm:t>
    </dgm:pt>
    <dgm:pt modelId="{1E21887C-67CB-49FA-8D58-C356BE1BDE9F}" type="parTrans" cxnId="{B958A199-C7BE-4839-93CA-B46F43AF76D3}">
      <dgm:prSet/>
      <dgm:spPr/>
      <dgm:t>
        <a:bodyPr/>
        <a:lstStyle/>
        <a:p>
          <a:endParaRPr lang="en-US"/>
        </a:p>
      </dgm:t>
    </dgm:pt>
    <dgm:pt modelId="{849BFF65-3F9B-4181-8A2A-948E3C079E0E}" type="sibTrans" cxnId="{B958A199-C7BE-4839-93CA-B46F43AF76D3}">
      <dgm:prSet/>
      <dgm:spPr/>
      <dgm:t>
        <a:bodyPr/>
        <a:lstStyle/>
        <a:p>
          <a:endParaRPr lang="en-US"/>
        </a:p>
      </dgm:t>
    </dgm:pt>
    <dgm:pt modelId="{B0C0E340-5F3A-4EAD-9CAC-C0117B9DEE3A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Gill Sans MT" panose="020B0502020104020203" pitchFamily="34" charset="77"/>
            </a:rPr>
            <a:t>Test Sessions</a:t>
          </a:r>
        </a:p>
      </dgm:t>
    </dgm:pt>
    <dgm:pt modelId="{4828C38F-86AF-4703-94D6-9AB9CC6C3014}" type="parTrans" cxnId="{099AE46F-833C-4DEF-ABD9-AAB7BE5494AE}">
      <dgm:prSet/>
      <dgm:spPr/>
      <dgm:t>
        <a:bodyPr/>
        <a:lstStyle/>
        <a:p>
          <a:endParaRPr lang="en-US"/>
        </a:p>
      </dgm:t>
    </dgm:pt>
    <dgm:pt modelId="{1DCBEDF9-07C6-46BD-95C9-EE64F47467C6}" type="sibTrans" cxnId="{099AE46F-833C-4DEF-ABD9-AAB7BE5494AE}">
      <dgm:prSet/>
      <dgm:spPr/>
      <dgm:t>
        <a:bodyPr/>
        <a:lstStyle/>
        <a:p>
          <a:endParaRPr lang="en-US"/>
        </a:p>
      </dgm:t>
    </dgm:pt>
    <dgm:pt modelId="{E27ADF0A-3C1E-4A27-A93E-8F71F2A0CC9C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Gill Sans MT" panose="020B0502020104020203" pitchFamily="34" charset="77"/>
            </a:rPr>
            <a:t>Dashboard</a:t>
          </a:r>
        </a:p>
      </dgm:t>
    </dgm:pt>
    <dgm:pt modelId="{710A40AB-9C3F-4AAC-9214-A7233ED2A898}" type="parTrans" cxnId="{098F2BE2-5815-4E92-8FDA-790BCB08DF58}">
      <dgm:prSet/>
      <dgm:spPr/>
      <dgm:t>
        <a:bodyPr/>
        <a:lstStyle/>
        <a:p>
          <a:endParaRPr lang="en-US"/>
        </a:p>
      </dgm:t>
    </dgm:pt>
    <dgm:pt modelId="{27C762F6-A67E-4CCF-A633-5F0FD3442B73}" type="sibTrans" cxnId="{098F2BE2-5815-4E92-8FDA-790BCB08DF58}">
      <dgm:prSet/>
      <dgm:spPr/>
      <dgm:t>
        <a:bodyPr/>
        <a:lstStyle/>
        <a:p>
          <a:endParaRPr lang="en-US"/>
        </a:p>
      </dgm:t>
    </dgm:pt>
    <dgm:pt modelId="{B06417DD-DC52-4CFD-878C-5DD7AAAB566E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Gill Sans MT" panose="020B0502020104020203" pitchFamily="34" charset="77"/>
            </a:rPr>
            <a:t>Enrollment Transfer</a:t>
          </a:r>
        </a:p>
      </dgm:t>
    </dgm:pt>
    <dgm:pt modelId="{C7318053-FFF4-4483-B1E0-0A1D3BCE91CD}" type="parTrans" cxnId="{C3BC48C4-058D-4331-9070-515F276D2F50}">
      <dgm:prSet/>
      <dgm:spPr/>
      <dgm:t>
        <a:bodyPr/>
        <a:lstStyle/>
        <a:p>
          <a:endParaRPr lang="en-US"/>
        </a:p>
      </dgm:t>
    </dgm:pt>
    <dgm:pt modelId="{14D72434-5F58-4254-A206-54ED7561905C}" type="sibTrans" cxnId="{C3BC48C4-058D-4331-9070-515F276D2F50}">
      <dgm:prSet/>
      <dgm:spPr/>
      <dgm:t>
        <a:bodyPr/>
        <a:lstStyle/>
        <a:p>
          <a:endParaRPr lang="en-US"/>
        </a:p>
      </dgm:t>
    </dgm:pt>
    <dgm:pt modelId="{EB1A729B-3A8B-614C-B176-50913E501739}" type="pres">
      <dgm:prSet presAssocID="{7E5C767B-342B-AC46-A2DB-0D5C42EFE5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205AD9-A374-784B-84DC-4407457F61F7}" type="pres">
      <dgm:prSet presAssocID="{65017320-50A3-CF44-90FD-456141A13F98}" presName="vertOne" presStyleCnt="0"/>
      <dgm:spPr/>
    </dgm:pt>
    <dgm:pt modelId="{E599F190-953F-BB49-AE29-44DA15EFE444}" type="pres">
      <dgm:prSet presAssocID="{65017320-50A3-CF44-90FD-456141A13F98}" presName="txOne" presStyleLbl="node0" presStyleIdx="0" presStyleCnt="1" custLinFactNeighborX="-70" custLinFactNeighborY="-25274">
        <dgm:presLayoutVars>
          <dgm:chPref val="3"/>
        </dgm:presLayoutVars>
      </dgm:prSet>
      <dgm:spPr/>
    </dgm:pt>
    <dgm:pt modelId="{545846FD-5EEA-5146-9AF1-8DA2CC1B82B1}" type="pres">
      <dgm:prSet presAssocID="{65017320-50A3-CF44-90FD-456141A13F98}" presName="parTransOne" presStyleCnt="0"/>
      <dgm:spPr/>
    </dgm:pt>
    <dgm:pt modelId="{947ED9C3-3A1A-B048-92B9-47BECB7975D4}" type="pres">
      <dgm:prSet presAssocID="{65017320-50A3-CF44-90FD-456141A13F98}" presName="horzOne" presStyleCnt="0"/>
      <dgm:spPr/>
    </dgm:pt>
    <dgm:pt modelId="{55FC6081-CBB2-E04A-B62C-8607607B3B71}" type="pres">
      <dgm:prSet presAssocID="{C3E5A1BF-FCEA-5B49-AD8F-E445599B419A}" presName="vertTwo" presStyleCnt="0"/>
      <dgm:spPr/>
    </dgm:pt>
    <dgm:pt modelId="{04EC0F6C-016A-2A4B-AA56-37D7614E29B7}" type="pres">
      <dgm:prSet presAssocID="{C3E5A1BF-FCEA-5B49-AD8F-E445599B419A}" presName="txTwo" presStyleLbl="node2" presStyleIdx="0" presStyleCnt="2" custLinFactNeighborY="-49721">
        <dgm:presLayoutVars>
          <dgm:chPref val="3"/>
        </dgm:presLayoutVars>
      </dgm:prSet>
      <dgm:spPr/>
    </dgm:pt>
    <dgm:pt modelId="{7FE92ABA-7924-634D-B08B-AB79800E14CD}" type="pres">
      <dgm:prSet presAssocID="{C3E5A1BF-FCEA-5B49-AD8F-E445599B419A}" presName="parTransTwo" presStyleCnt="0"/>
      <dgm:spPr/>
    </dgm:pt>
    <dgm:pt modelId="{AB718C72-001C-4D4B-BAC5-66C0031C6698}" type="pres">
      <dgm:prSet presAssocID="{C3E5A1BF-FCEA-5B49-AD8F-E445599B419A}" presName="horzTwo" presStyleCnt="0"/>
      <dgm:spPr/>
    </dgm:pt>
    <dgm:pt modelId="{F48DD822-06A4-FB41-8B9A-F881881FA007}" type="pres">
      <dgm:prSet presAssocID="{FE4F1555-4B0E-7F4F-8141-8F34A5D96981}" presName="vertThree" presStyleCnt="0"/>
      <dgm:spPr/>
    </dgm:pt>
    <dgm:pt modelId="{E10E3611-E6CA-F144-B6B3-71C4A83EE850}" type="pres">
      <dgm:prSet presAssocID="{FE4F1555-4B0E-7F4F-8141-8F34A5D96981}" presName="txThree" presStyleLbl="node3" presStyleIdx="0" presStyleCnt="5" custScaleX="50527">
        <dgm:presLayoutVars>
          <dgm:chPref val="3"/>
        </dgm:presLayoutVars>
      </dgm:prSet>
      <dgm:spPr/>
    </dgm:pt>
    <dgm:pt modelId="{D27B92D7-2F75-5141-90FF-7AFDFC973C23}" type="pres">
      <dgm:prSet presAssocID="{FE4F1555-4B0E-7F4F-8141-8F34A5D96981}" presName="horzThree" presStyleCnt="0"/>
      <dgm:spPr/>
    </dgm:pt>
    <dgm:pt modelId="{85512BB4-4E97-F64C-A8E0-7384D3746B5F}" type="pres">
      <dgm:prSet presAssocID="{CA875098-0E57-2943-915F-3414342AF95B}" presName="sibSpaceThree" presStyleCnt="0"/>
      <dgm:spPr/>
    </dgm:pt>
    <dgm:pt modelId="{9328F255-4106-4D8C-BA58-1E23E54E8ED1}" type="pres">
      <dgm:prSet presAssocID="{723A75A0-5A18-4A1E-BB88-800C296C3A3D}" presName="vertThree" presStyleCnt="0"/>
      <dgm:spPr/>
    </dgm:pt>
    <dgm:pt modelId="{B1746F72-9555-46D1-8D5F-6EF39A475291}" type="pres">
      <dgm:prSet presAssocID="{723A75A0-5A18-4A1E-BB88-800C296C3A3D}" presName="txThree" presStyleLbl="node3" presStyleIdx="1" presStyleCnt="5" custScaleX="50527">
        <dgm:presLayoutVars>
          <dgm:chPref val="3"/>
        </dgm:presLayoutVars>
      </dgm:prSet>
      <dgm:spPr/>
    </dgm:pt>
    <dgm:pt modelId="{57C4FA70-3EEB-4B13-8F00-F5691ABCFC68}" type="pres">
      <dgm:prSet presAssocID="{723A75A0-5A18-4A1E-BB88-800C296C3A3D}" presName="horzThree" presStyleCnt="0"/>
      <dgm:spPr/>
    </dgm:pt>
    <dgm:pt modelId="{B7ED89AF-E1FA-4F19-BD70-C7263E1F120D}" type="pres">
      <dgm:prSet presAssocID="{E1D64504-5226-4E84-A791-AB2914D9B9A3}" presName="sibSpaceThree" presStyleCnt="0"/>
      <dgm:spPr/>
    </dgm:pt>
    <dgm:pt modelId="{501DE4B5-F7B4-D749-826F-4CA10918213A}" type="pres">
      <dgm:prSet presAssocID="{14C54BF7-3B1C-654B-9DCC-5218251347E5}" presName="vertThree" presStyleCnt="0"/>
      <dgm:spPr/>
    </dgm:pt>
    <dgm:pt modelId="{9DA9C59B-3983-CE44-B1FA-B922335A4B55}" type="pres">
      <dgm:prSet presAssocID="{14C54BF7-3B1C-654B-9DCC-5218251347E5}" presName="txThree" presStyleLbl="node3" presStyleIdx="2" presStyleCnt="5" custScaleX="100558" custLinFactNeighborX="105" custLinFactNeighborY="-6613">
        <dgm:presLayoutVars>
          <dgm:chPref val="3"/>
        </dgm:presLayoutVars>
      </dgm:prSet>
      <dgm:spPr/>
    </dgm:pt>
    <dgm:pt modelId="{6968FF87-314F-224E-9861-4B82D4B2B0C8}" type="pres">
      <dgm:prSet presAssocID="{14C54BF7-3B1C-654B-9DCC-5218251347E5}" presName="parTransThree" presStyleCnt="0"/>
      <dgm:spPr/>
    </dgm:pt>
    <dgm:pt modelId="{B3D18890-4FEA-9C42-ACCA-FDDF09B21C3A}" type="pres">
      <dgm:prSet presAssocID="{14C54BF7-3B1C-654B-9DCC-5218251347E5}" presName="horzThree" presStyleCnt="0"/>
      <dgm:spPr/>
    </dgm:pt>
    <dgm:pt modelId="{95E33861-0AAE-4642-90C8-F0F48851C59A}" type="pres">
      <dgm:prSet presAssocID="{A0ABA15D-BB07-6D48-BACE-811C69D1CCA0}" presName="vertFour" presStyleCnt="0">
        <dgm:presLayoutVars>
          <dgm:chPref val="3"/>
        </dgm:presLayoutVars>
      </dgm:prSet>
      <dgm:spPr/>
    </dgm:pt>
    <dgm:pt modelId="{FA627397-63BA-9C4E-BCE7-66946FCA3FB8}" type="pres">
      <dgm:prSet presAssocID="{A0ABA15D-BB07-6D48-BACE-811C69D1CCA0}" presName="txFour" presStyleLbl="node4" presStyleIdx="0" presStyleCnt="6" custScaleX="43006" custScaleY="75413" custLinFactNeighborX="1022" custLinFactNeighborY="-7329">
        <dgm:presLayoutVars>
          <dgm:chPref val="3"/>
        </dgm:presLayoutVars>
      </dgm:prSet>
      <dgm:spPr/>
    </dgm:pt>
    <dgm:pt modelId="{66CBFE64-06C8-5844-919E-32F63F73CD96}" type="pres">
      <dgm:prSet presAssocID="{A0ABA15D-BB07-6D48-BACE-811C69D1CCA0}" presName="horzFour" presStyleCnt="0"/>
      <dgm:spPr/>
    </dgm:pt>
    <dgm:pt modelId="{C5B99274-94ED-2F47-897D-72AC50E08450}" type="pres">
      <dgm:prSet presAssocID="{CF500985-9FF6-8243-A8F0-4202B1690451}" presName="sibSpaceFour" presStyleCnt="0"/>
      <dgm:spPr/>
    </dgm:pt>
    <dgm:pt modelId="{F5F8CB8F-4453-154E-8737-E98700ED8895}" type="pres">
      <dgm:prSet presAssocID="{09B1038C-1834-2A4E-B30B-01AC232AF76E}" presName="vertFour" presStyleCnt="0">
        <dgm:presLayoutVars>
          <dgm:chPref val="3"/>
        </dgm:presLayoutVars>
      </dgm:prSet>
      <dgm:spPr/>
    </dgm:pt>
    <dgm:pt modelId="{A49EAFC2-111F-8449-A44D-680103BA0812}" type="pres">
      <dgm:prSet presAssocID="{09B1038C-1834-2A4E-B30B-01AC232AF76E}" presName="txFour" presStyleLbl="node4" presStyleIdx="1" presStyleCnt="6" custScaleX="46038" custScaleY="75413" custLinFactNeighborX="507" custLinFactNeighborY="-7329">
        <dgm:presLayoutVars>
          <dgm:chPref val="3"/>
        </dgm:presLayoutVars>
      </dgm:prSet>
      <dgm:spPr/>
    </dgm:pt>
    <dgm:pt modelId="{32F0BF8E-6114-224E-AD23-A5E942697E27}" type="pres">
      <dgm:prSet presAssocID="{09B1038C-1834-2A4E-B30B-01AC232AF76E}" presName="horzFour" presStyleCnt="0"/>
      <dgm:spPr/>
    </dgm:pt>
    <dgm:pt modelId="{C1E629D0-3A49-4330-9AC4-6FC3E1E68090}" type="pres">
      <dgm:prSet presAssocID="{73554EBB-CA22-3F43-9ADA-55D977EB273E}" presName="sibSpaceFour" presStyleCnt="0"/>
      <dgm:spPr/>
    </dgm:pt>
    <dgm:pt modelId="{6643FE62-05D8-41DF-8F1D-EF4AD6B72DEB}" type="pres">
      <dgm:prSet presAssocID="{B06417DD-DC52-4CFD-878C-5DD7AAAB566E}" presName="vertFour" presStyleCnt="0">
        <dgm:presLayoutVars>
          <dgm:chPref val="3"/>
        </dgm:presLayoutVars>
      </dgm:prSet>
      <dgm:spPr/>
    </dgm:pt>
    <dgm:pt modelId="{8A8C4086-5E65-4859-ABCF-84008CCA5A11}" type="pres">
      <dgm:prSet presAssocID="{B06417DD-DC52-4CFD-878C-5DD7AAAB566E}" presName="txFour" presStyleLbl="node4" presStyleIdx="2" presStyleCnt="6" custScaleX="46038" custScaleY="75413" custLinFactNeighborX="507" custLinFactNeighborY="-7329">
        <dgm:presLayoutVars>
          <dgm:chPref val="3"/>
        </dgm:presLayoutVars>
      </dgm:prSet>
      <dgm:spPr/>
    </dgm:pt>
    <dgm:pt modelId="{73D840A5-5924-4945-A0B2-61C6FC5F9213}" type="pres">
      <dgm:prSet presAssocID="{B06417DD-DC52-4CFD-878C-5DD7AAAB566E}" presName="horzFour" presStyleCnt="0"/>
      <dgm:spPr/>
    </dgm:pt>
    <dgm:pt modelId="{F590C686-12DB-4B1A-A683-24246FAE1D3B}" type="pres">
      <dgm:prSet presAssocID="{14D72434-5F58-4254-A206-54ED7561905C}" presName="sibSpaceFour" presStyleCnt="0"/>
      <dgm:spPr/>
    </dgm:pt>
    <dgm:pt modelId="{62D67D77-2108-493F-8DDE-8EB2BC10433E}" type="pres">
      <dgm:prSet presAssocID="{3A3A9758-F759-4CAC-B4A1-48DB782C8CE8}" presName="vertFour" presStyleCnt="0">
        <dgm:presLayoutVars>
          <dgm:chPref val="3"/>
        </dgm:presLayoutVars>
      </dgm:prSet>
      <dgm:spPr/>
    </dgm:pt>
    <dgm:pt modelId="{5D2CA383-DD56-48A7-91ED-B833AD2E0559}" type="pres">
      <dgm:prSet presAssocID="{3A3A9758-F759-4CAC-B4A1-48DB782C8CE8}" presName="txFour" presStyleLbl="node4" presStyleIdx="3" presStyleCnt="6" custScaleX="46038" custScaleY="75413" custLinFactNeighborX="507" custLinFactNeighborY="-7329">
        <dgm:presLayoutVars>
          <dgm:chPref val="3"/>
        </dgm:presLayoutVars>
      </dgm:prSet>
      <dgm:spPr/>
    </dgm:pt>
    <dgm:pt modelId="{169C4A09-AB54-4745-B0B0-A9362DF3364A}" type="pres">
      <dgm:prSet presAssocID="{3A3A9758-F759-4CAC-B4A1-48DB782C8CE8}" presName="horzFour" presStyleCnt="0"/>
      <dgm:spPr/>
    </dgm:pt>
    <dgm:pt modelId="{5C658F66-69C0-4960-908F-A2C6A5DEF379}" type="pres">
      <dgm:prSet presAssocID="{849BFF65-3F9B-4181-8A2A-948E3C079E0E}" presName="sibSpaceFour" presStyleCnt="0"/>
      <dgm:spPr/>
    </dgm:pt>
    <dgm:pt modelId="{D239CBFC-FD4F-4369-944C-1BA28255D05D}" type="pres">
      <dgm:prSet presAssocID="{B0C0E340-5F3A-4EAD-9CAC-C0117B9DEE3A}" presName="vertFour" presStyleCnt="0">
        <dgm:presLayoutVars>
          <dgm:chPref val="3"/>
        </dgm:presLayoutVars>
      </dgm:prSet>
      <dgm:spPr/>
    </dgm:pt>
    <dgm:pt modelId="{1F312989-7676-4E0B-BEC6-1C7DCC94701E}" type="pres">
      <dgm:prSet presAssocID="{B0C0E340-5F3A-4EAD-9CAC-C0117B9DEE3A}" presName="txFour" presStyleLbl="node4" presStyleIdx="4" presStyleCnt="6" custScaleX="46038" custScaleY="75413" custLinFactNeighborX="507" custLinFactNeighborY="-7329">
        <dgm:presLayoutVars>
          <dgm:chPref val="3"/>
        </dgm:presLayoutVars>
      </dgm:prSet>
      <dgm:spPr/>
    </dgm:pt>
    <dgm:pt modelId="{CABE7003-EE85-4284-95CB-E64095A6ADA3}" type="pres">
      <dgm:prSet presAssocID="{B0C0E340-5F3A-4EAD-9CAC-C0117B9DEE3A}" presName="horzFour" presStyleCnt="0"/>
      <dgm:spPr/>
    </dgm:pt>
    <dgm:pt modelId="{C755E5EB-9360-4B57-AD29-2840BC864EB6}" type="pres">
      <dgm:prSet presAssocID="{1DCBEDF9-07C6-46BD-95C9-EE64F47467C6}" presName="sibSpaceFour" presStyleCnt="0"/>
      <dgm:spPr/>
    </dgm:pt>
    <dgm:pt modelId="{B4CD8070-0E43-49AA-A502-DD6C22C9BA2F}" type="pres">
      <dgm:prSet presAssocID="{E27ADF0A-3C1E-4A27-A93E-8F71F2A0CC9C}" presName="vertFour" presStyleCnt="0">
        <dgm:presLayoutVars>
          <dgm:chPref val="3"/>
        </dgm:presLayoutVars>
      </dgm:prSet>
      <dgm:spPr/>
    </dgm:pt>
    <dgm:pt modelId="{25D972A7-BA25-493E-989B-122746AA2336}" type="pres">
      <dgm:prSet presAssocID="{E27ADF0A-3C1E-4A27-A93E-8F71F2A0CC9C}" presName="txFour" presStyleLbl="node4" presStyleIdx="5" presStyleCnt="6" custScaleX="46038" custScaleY="75413" custLinFactNeighborX="507" custLinFactNeighborY="-7329">
        <dgm:presLayoutVars>
          <dgm:chPref val="3"/>
        </dgm:presLayoutVars>
      </dgm:prSet>
      <dgm:spPr/>
    </dgm:pt>
    <dgm:pt modelId="{0AFD9AF9-2F26-4DAD-92D8-8DFCE2EB5875}" type="pres">
      <dgm:prSet presAssocID="{E27ADF0A-3C1E-4A27-A93E-8F71F2A0CC9C}" presName="horzFour" presStyleCnt="0"/>
      <dgm:spPr/>
    </dgm:pt>
    <dgm:pt modelId="{DCEC16C7-A9A2-F44D-964B-94BA12C1D3AF}" type="pres">
      <dgm:prSet presAssocID="{C70DC46C-EC42-CA43-9356-07D02172FCD8}" presName="sibSpaceTwo" presStyleCnt="0"/>
      <dgm:spPr/>
    </dgm:pt>
    <dgm:pt modelId="{00825693-D00A-D74E-B858-5DEFFEDF8D47}" type="pres">
      <dgm:prSet presAssocID="{E18919AC-740A-BC40-85E2-6F75DA6F5138}" presName="vertTwo" presStyleCnt="0"/>
      <dgm:spPr/>
    </dgm:pt>
    <dgm:pt modelId="{EA07EEF5-97E4-C74A-8FF2-37B9AE71C5B5}" type="pres">
      <dgm:prSet presAssocID="{E18919AC-740A-BC40-85E2-6F75DA6F5138}" presName="txTwo" presStyleLbl="node2" presStyleIdx="1" presStyleCnt="2" custLinFactNeighborX="-1729" custLinFactNeighborY="-49721">
        <dgm:presLayoutVars>
          <dgm:chPref val="3"/>
        </dgm:presLayoutVars>
      </dgm:prSet>
      <dgm:spPr/>
    </dgm:pt>
    <dgm:pt modelId="{93B5D837-EB01-E14C-AB22-43622148D74C}" type="pres">
      <dgm:prSet presAssocID="{E18919AC-740A-BC40-85E2-6F75DA6F5138}" presName="parTransTwo" presStyleCnt="0"/>
      <dgm:spPr/>
    </dgm:pt>
    <dgm:pt modelId="{2AEE6899-C400-BD4D-83E4-B3CCCEBA4B4D}" type="pres">
      <dgm:prSet presAssocID="{E18919AC-740A-BC40-85E2-6F75DA6F5138}" presName="horzTwo" presStyleCnt="0"/>
      <dgm:spPr/>
    </dgm:pt>
    <dgm:pt modelId="{8D415CF2-0AB5-8D48-9448-370312253197}" type="pres">
      <dgm:prSet presAssocID="{CC55ED17-3734-8E4E-821A-92EE960F35F2}" presName="vertThree" presStyleCnt="0"/>
      <dgm:spPr/>
    </dgm:pt>
    <dgm:pt modelId="{3F995454-488B-1845-BFD7-B655339D38F5}" type="pres">
      <dgm:prSet presAssocID="{CC55ED17-3734-8E4E-821A-92EE960F35F2}" presName="txThree" presStyleLbl="node3" presStyleIdx="3" presStyleCnt="5">
        <dgm:presLayoutVars>
          <dgm:chPref val="3"/>
        </dgm:presLayoutVars>
      </dgm:prSet>
      <dgm:spPr/>
    </dgm:pt>
    <dgm:pt modelId="{22A9E0E1-6E52-3F48-AEAD-8712202A8C0F}" type="pres">
      <dgm:prSet presAssocID="{CC55ED17-3734-8E4E-821A-92EE960F35F2}" presName="horzThree" presStyleCnt="0"/>
      <dgm:spPr/>
    </dgm:pt>
    <dgm:pt modelId="{BDDE2495-1009-8D4A-A3AC-CBB84A775B0D}" type="pres">
      <dgm:prSet presAssocID="{264F0796-6B69-1C44-B465-406E9AEF2D50}" presName="sibSpaceThree" presStyleCnt="0"/>
      <dgm:spPr/>
    </dgm:pt>
    <dgm:pt modelId="{13C9EBC4-71E9-D945-94D8-D99CC10F3F93}" type="pres">
      <dgm:prSet presAssocID="{FD637391-1041-8D45-8F6F-0240C3A84DCF}" presName="vertThree" presStyleCnt="0"/>
      <dgm:spPr/>
    </dgm:pt>
    <dgm:pt modelId="{CAA9D7B6-7737-9C43-AFED-AD270516CE08}" type="pres">
      <dgm:prSet presAssocID="{FD637391-1041-8D45-8F6F-0240C3A84DCF}" presName="txThree" presStyleLbl="node3" presStyleIdx="4" presStyleCnt="5">
        <dgm:presLayoutVars>
          <dgm:chPref val="3"/>
        </dgm:presLayoutVars>
      </dgm:prSet>
      <dgm:spPr/>
    </dgm:pt>
    <dgm:pt modelId="{1C87BF36-A465-0043-BCDB-2E7DE2E7F9B5}" type="pres">
      <dgm:prSet presAssocID="{FD637391-1041-8D45-8F6F-0240C3A84DCF}" presName="horzThree" presStyleCnt="0"/>
      <dgm:spPr/>
    </dgm:pt>
  </dgm:ptLst>
  <dgm:cxnLst>
    <dgm:cxn modelId="{388CE711-8B3C-5D4F-AC88-54276628C9F7}" type="presOf" srcId="{FD637391-1041-8D45-8F6F-0240C3A84DCF}" destId="{CAA9D7B6-7737-9C43-AFED-AD270516CE08}" srcOrd="0" destOrd="0" presId="urn:microsoft.com/office/officeart/2005/8/layout/hierarchy4"/>
    <dgm:cxn modelId="{1645131B-171B-F546-B6F2-926AF7BA944D}" type="presOf" srcId="{65017320-50A3-CF44-90FD-456141A13F98}" destId="{E599F190-953F-BB49-AE29-44DA15EFE444}" srcOrd="0" destOrd="0" presId="urn:microsoft.com/office/officeart/2005/8/layout/hierarchy4"/>
    <dgm:cxn modelId="{FE470D29-5044-3B45-9177-D2340DD3048A}" type="presOf" srcId="{09B1038C-1834-2A4E-B30B-01AC232AF76E}" destId="{A49EAFC2-111F-8449-A44D-680103BA0812}" srcOrd="0" destOrd="0" presId="urn:microsoft.com/office/officeart/2005/8/layout/hierarchy4"/>
    <dgm:cxn modelId="{DDCD6E31-7B9B-42D2-B118-7ED7906AA833}" type="presOf" srcId="{3A3A9758-F759-4CAC-B4A1-48DB782C8CE8}" destId="{5D2CA383-DD56-48A7-91ED-B833AD2E0559}" srcOrd="0" destOrd="0" presId="urn:microsoft.com/office/officeart/2005/8/layout/hierarchy4"/>
    <dgm:cxn modelId="{7342A63F-AE9A-1448-BA47-54A4AAD2748C}" type="presOf" srcId="{FE4F1555-4B0E-7F4F-8141-8F34A5D96981}" destId="{E10E3611-E6CA-F144-B6B3-71C4A83EE850}" srcOrd="0" destOrd="0" presId="urn:microsoft.com/office/officeart/2005/8/layout/hierarchy4"/>
    <dgm:cxn modelId="{EDE7B95E-E297-0B41-BD2A-5BD46B279E34}" srcId="{C3E5A1BF-FCEA-5B49-AD8F-E445599B419A}" destId="{14C54BF7-3B1C-654B-9DCC-5218251347E5}" srcOrd="2" destOrd="0" parTransId="{2588986F-0BE5-FE4B-87A5-A1952DDB2623}" sibTransId="{FEAF0F0D-F4FE-8743-ACA0-137B189CB0AF}"/>
    <dgm:cxn modelId="{336A2565-5A1C-8344-9E9A-BF485F17D06D}" srcId="{7E5C767B-342B-AC46-A2DB-0D5C42EFE5F6}" destId="{65017320-50A3-CF44-90FD-456141A13F98}" srcOrd="0" destOrd="0" parTransId="{305A86F2-2CED-E74D-9DFE-BB2A62A8D428}" sibTransId="{39BD541D-8FA9-014D-AC31-859412D6BCB7}"/>
    <dgm:cxn modelId="{099AE46F-833C-4DEF-ABD9-AAB7BE5494AE}" srcId="{14C54BF7-3B1C-654B-9DCC-5218251347E5}" destId="{B0C0E340-5F3A-4EAD-9CAC-C0117B9DEE3A}" srcOrd="4" destOrd="0" parTransId="{4828C38F-86AF-4703-94D6-9AB9CC6C3014}" sibTransId="{1DCBEDF9-07C6-46BD-95C9-EE64F47467C6}"/>
    <dgm:cxn modelId="{ECEF8B73-8355-4357-8109-D0D78655A513}" srcId="{C3E5A1BF-FCEA-5B49-AD8F-E445599B419A}" destId="{723A75A0-5A18-4A1E-BB88-800C296C3A3D}" srcOrd="1" destOrd="0" parTransId="{FFD71113-9AAB-4E51-96D3-8E0D6F8319D0}" sibTransId="{E1D64504-5226-4E84-A791-AB2914D9B9A3}"/>
    <dgm:cxn modelId="{B30CC955-82E2-6E41-BD6A-6B21AF6DA81D}" srcId="{C3E5A1BF-FCEA-5B49-AD8F-E445599B419A}" destId="{FE4F1555-4B0E-7F4F-8141-8F34A5D96981}" srcOrd="0" destOrd="0" parTransId="{71476F32-A933-8344-9BF8-3998F7D375A9}" sibTransId="{CA875098-0E57-2943-915F-3414342AF95B}"/>
    <dgm:cxn modelId="{8440CD5A-856D-8A49-98EB-5A92047CEFB4}" type="presOf" srcId="{E18919AC-740A-BC40-85E2-6F75DA6F5138}" destId="{EA07EEF5-97E4-C74A-8FF2-37B9AE71C5B5}" srcOrd="0" destOrd="0" presId="urn:microsoft.com/office/officeart/2005/8/layout/hierarchy4"/>
    <dgm:cxn modelId="{652C1B7C-F901-CC44-9F45-C8797FB02625}" srcId="{65017320-50A3-CF44-90FD-456141A13F98}" destId="{C3E5A1BF-FCEA-5B49-AD8F-E445599B419A}" srcOrd="0" destOrd="0" parTransId="{FD99EDAB-B126-404B-8DA4-C211F188E828}" sibTransId="{C70DC46C-EC42-CA43-9356-07D02172FCD8}"/>
    <dgm:cxn modelId="{C029CF81-B0AD-404A-9104-7F1E5579F5EC}" type="presOf" srcId="{B0C0E340-5F3A-4EAD-9CAC-C0117B9DEE3A}" destId="{1F312989-7676-4E0B-BEC6-1C7DCC94701E}" srcOrd="0" destOrd="0" presId="urn:microsoft.com/office/officeart/2005/8/layout/hierarchy4"/>
    <dgm:cxn modelId="{90852682-28D2-5B48-A703-A414367C9D8D}" srcId="{14C54BF7-3B1C-654B-9DCC-5218251347E5}" destId="{09B1038C-1834-2A4E-B30B-01AC232AF76E}" srcOrd="1" destOrd="0" parTransId="{0A798706-A51F-E44F-80C9-47A7414F5A0E}" sibTransId="{73554EBB-CA22-3F43-9ADA-55D977EB273E}"/>
    <dgm:cxn modelId="{8171C390-6937-0644-8BFF-10A64B28EDE1}" srcId="{14C54BF7-3B1C-654B-9DCC-5218251347E5}" destId="{A0ABA15D-BB07-6D48-BACE-811C69D1CCA0}" srcOrd="0" destOrd="0" parTransId="{F1909BD1-92DB-9643-B92C-AE8E5930535E}" sibTransId="{CF500985-9FF6-8243-A8F0-4202B1690451}"/>
    <dgm:cxn modelId="{D9CB1792-6B36-4FB4-9EA0-B886C79763A8}" type="presOf" srcId="{723A75A0-5A18-4A1E-BB88-800C296C3A3D}" destId="{B1746F72-9555-46D1-8D5F-6EF39A475291}" srcOrd="0" destOrd="0" presId="urn:microsoft.com/office/officeart/2005/8/layout/hierarchy4"/>
    <dgm:cxn modelId="{B958A199-C7BE-4839-93CA-B46F43AF76D3}" srcId="{14C54BF7-3B1C-654B-9DCC-5218251347E5}" destId="{3A3A9758-F759-4CAC-B4A1-48DB782C8CE8}" srcOrd="3" destOrd="0" parTransId="{1E21887C-67CB-49FA-8D58-C356BE1BDE9F}" sibTransId="{849BFF65-3F9B-4181-8A2A-948E3C079E0E}"/>
    <dgm:cxn modelId="{EE54D6A3-62F4-4971-A2E8-D8D0DBB6D751}" type="presOf" srcId="{B06417DD-DC52-4CFD-878C-5DD7AAAB566E}" destId="{8A8C4086-5E65-4859-ABCF-84008CCA5A11}" srcOrd="0" destOrd="0" presId="urn:microsoft.com/office/officeart/2005/8/layout/hierarchy4"/>
    <dgm:cxn modelId="{F5254FA4-1B1B-3C4A-9F53-62BD592A4CCA}" type="presOf" srcId="{CC55ED17-3734-8E4E-821A-92EE960F35F2}" destId="{3F995454-488B-1845-BFD7-B655339D38F5}" srcOrd="0" destOrd="0" presId="urn:microsoft.com/office/officeart/2005/8/layout/hierarchy4"/>
    <dgm:cxn modelId="{42FBD3C3-1C22-164A-B452-3D3722079846}" srcId="{E18919AC-740A-BC40-85E2-6F75DA6F5138}" destId="{FD637391-1041-8D45-8F6F-0240C3A84DCF}" srcOrd="1" destOrd="0" parTransId="{BA251004-ACF7-9245-BD1E-1313CEA7A1E8}" sibTransId="{1CE6B9AA-AA73-1346-87EE-CDD68481799C}"/>
    <dgm:cxn modelId="{C3BC48C4-058D-4331-9070-515F276D2F50}" srcId="{14C54BF7-3B1C-654B-9DCC-5218251347E5}" destId="{B06417DD-DC52-4CFD-878C-5DD7AAAB566E}" srcOrd="2" destOrd="0" parTransId="{C7318053-FFF4-4483-B1E0-0A1D3BCE91CD}" sibTransId="{14D72434-5F58-4254-A206-54ED7561905C}"/>
    <dgm:cxn modelId="{7411F3CF-B509-704B-8327-36DCCF370A33}" type="presOf" srcId="{A0ABA15D-BB07-6D48-BACE-811C69D1CCA0}" destId="{FA627397-63BA-9C4E-BCE7-66946FCA3FB8}" srcOrd="0" destOrd="0" presId="urn:microsoft.com/office/officeart/2005/8/layout/hierarchy4"/>
    <dgm:cxn modelId="{098F2BE2-5815-4E92-8FDA-790BCB08DF58}" srcId="{14C54BF7-3B1C-654B-9DCC-5218251347E5}" destId="{E27ADF0A-3C1E-4A27-A93E-8F71F2A0CC9C}" srcOrd="5" destOrd="0" parTransId="{710A40AB-9C3F-4AAC-9214-A7233ED2A898}" sibTransId="{27C762F6-A67E-4CCF-A633-5F0FD3442B73}"/>
    <dgm:cxn modelId="{8ED925E5-C4D7-4324-A23A-C8917E6CC6C0}" type="presOf" srcId="{E27ADF0A-3C1E-4A27-A93E-8F71F2A0CC9C}" destId="{25D972A7-BA25-493E-989B-122746AA2336}" srcOrd="0" destOrd="0" presId="urn:microsoft.com/office/officeart/2005/8/layout/hierarchy4"/>
    <dgm:cxn modelId="{0F6525EC-379F-5F4E-ADBB-24F5CA296E29}" type="presOf" srcId="{14C54BF7-3B1C-654B-9DCC-5218251347E5}" destId="{9DA9C59B-3983-CE44-B1FA-B922335A4B55}" srcOrd="0" destOrd="0" presId="urn:microsoft.com/office/officeart/2005/8/layout/hierarchy4"/>
    <dgm:cxn modelId="{BE9580ED-E853-1B4E-B1F7-B7FC2F2C5C71}" type="presOf" srcId="{C3E5A1BF-FCEA-5B49-AD8F-E445599B419A}" destId="{04EC0F6C-016A-2A4B-AA56-37D7614E29B7}" srcOrd="0" destOrd="0" presId="urn:microsoft.com/office/officeart/2005/8/layout/hierarchy4"/>
    <dgm:cxn modelId="{6187D6F1-25E3-314E-8E04-9924EAB8F842}" srcId="{E18919AC-740A-BC40-85E2-6F75DA6F5138}" destId="{CC55ED17-3734-8E4E-821A-92EE960F35F2}" srcOrd="0" destOrd="0" parTransId="{1FE4720E-5C22-3449-A749-D37FE992D550}" sibTransId="{264F0796-6B69-1C44-B465-406E9AEF2D50}"/>
    <dgm:cxn modelId="{232A54F6-AA62-6647-A519-E89825370400}" type="presOf" srcId="{7E5C767B-342B-AC46-A2DB-0D5C42EFE5F6}" destId="{EB1A729B-3A8B-614C-B176-50913E501739}" srcOrd="0" destOrd="0" presId="urn:microsoft.com/office/officeart/2005/8/layout/hierarchy4"/>
    <dgm:cxn modelId="{474CC8FC-B167-6745-A847-DD3F2964DAF0}" srcId="{65017320-50A3-CF44-90FD-456141A13F98}" destId="{E18919AC-740A-BC40-85E2-6F75DA6F5138}" srcOrd="1" destOrd="0" parTransId="{CE948AB1-14CD-8D46-99AD-7EF1045DAE3E}" sibTransId="{A884EABC-C88F-034A-BBDF-7FD45AD42D3A}"/>
    <dgm:cxn modelId="{33ADBC34-8263-9B41-B90D-EA564F02DB9B}" type="presParOf" srcId="{EB1A729B-3A8B-614C-B176-50913E501739}" destId="{9A205AD9-A374-784B-84DC-4407457F61F7}" srcOrd="0" destOrd="0" presId="urn:microsoft.com/office/officeart/2005/8/layout/hierarchy4"/>
    <dgm:cxn modelId="{656BB2ED-15A8-B74A-96BA-9E3E92628CDE}" type="presParOf" srcId="{9A205AD9-A374-784B-84DC-4407457F61F7}" destId="{E599F190-953F-BB49-AE29-44DA15EFE444}" srcOrd="0" destOrd="0" presId="urn:microsoft.com/office/officeart/2005/8/layout/hierarchy4"/>
    <dgm:cxn modelId="{5B62EB2A-C1DC-014B-8332-140130A8574B}" type="presParOf" srcId="{9A205AD9-A374-784B-84DC-4407457F61F7}" destId="{545846FD-5EEA-5146-9AF1-8DA2CC1B82B1}" srcOrd="1" destOrd="0" presId="urn:microsoft.com/office/officeart/2005/8/layout/hierarchy4"/>
    <dgm:cxn modelId="{8CA36574-7B59-A54D-8441-2F652E04DC3D}" type="presParOf" srcId="{9A205AD9-A374-784B-84DC-4407457F61F7}" destId="{947ED9C3-3A1A-B048-92B9-47BECB7975D4}" srcOrd="2" destOrd="0" presId="urn:microsoft.com/office/officeart/2005/8/layout/hierarchy4"/>
    <dgm:cxn modelId="{7FA471D4-A883-E54F-9986-C8381C1D5A62}" type="presParOf" srcId="{947ED9C3-3A1A-B048-92B9-47BECB7975D4}" destId="{55FC6081-CBB2-E04A-B62C-8607607B3B71}" srcOrd="0" destOrd="0" presId="urn:microsoft.com/office/officeart/2005/8/layout/hierarchy4"/>
    <dgm:cxn modelId="{432FA61A-ABE5-1D41-9EB8-3F8D1D76894A}" type="presParOf" srcId="{55FC6081-CBB2-E04A-B62C-8607607B3B71}" destId="{04EC0F6C-016A-2A4B-AA56-37D7614E29B7}" srcOrd="0" destOrd="0" presId="urn:microsoft.com/office/officeart/2005/8/layout/hierarchy4"/>
    <dgm:cxn modelId="{DBC166B1-45DC-F647-8A4B-7D3CC943468A}" type="presParOf" srcId="{55FC6081-CBB2-E04A-B62C-8607607B3B71}" destId="{7FE92ABA-7924-634D-B08B-AB79800E14CD}" srcOrd="1" destOrd="0" presId="urn:microsoft.com/office/officeart/2005/8/layout/hierarchy4"/>
    <dgm:cxn modelId="{F951D154-E485-A44C-AD35-3272E4FEBCEE}" type="presParOf" srcId="{55FC6081-CBB2-E04A-B62C-8607607B3B71}" destId="{AB718C72-001C-4D4B-BAC5-66C0031C6698}" srcOrd="2" destOrd="0" presId="urn:microsoft.com/office/officeart/2005/8/layout/hierarchy4"/>
    <dgm:cxn modelId="{842A90AD-0887-6B43-B8BE-96CCF7CB4832}" type="presParOf" srcId="{AB718C72-001C-4D4B-BAC5-66C0031C6698}" destId="{F48DD822-06A4-FB41-8B9A-F881881FA007}" srcOrd="0" destOrd="0" presId="urn:microsoft.com/office/officeart/2005/8/layout/hierarchy4"/>
    <dgm:cxn modelId="{B2B3B0F7-5CF0-4A4F-89C1-B2B6309FE6E7}" type="presParOf" srcId="{F48DD822-06A4-FB41-8B9A-F881881FA007}" destId="{E10E3611-E6CA-F144-B6B3-71C4A83EE850}" srcOrd="0" destOrd="0" presId="urn:microsoft.com/office/officeart/2005/8/layout/hierarchy4"/>
    <dgm:cxn modelId="{14C7E1D6-669B-A14D-8B04-D88023E1AD0A}" type="presParOf" srcId="{F48DD822-06A4-FB41-8B9A-F881881FA007}" destId="{D27B92D7-2F75-5141-90FF-7AFDFC973C23}" srcOrd="1" destOrd="0" presId="urn:microsoft.com/office/officeart/2005/8/layout/hierarchy4"/>
    <dgm:cxn modelId="{919EA4D6-AB89-8C4E-8FB9-4C6A68BF51E8}" type="presParOf" srcId="{AB718C72-001C-4D4B-BAC5-66C0031C6698}" destId="{85512BB4-4E97-F64C-A8E0-7384D3746B5F}" srcOrd="1" destOrd="0" presId="urn:microsoft.com/office/officeart/2005/8/layout/hierarchy4"/>
    <dgm:cxn modelId="{00863DE5-6FA8-4281-B122-9881578AE60C}" type="presParOf" srcId="{AB718C72-001C-4D4B-BAC5-66C0031C6698}" destId="{9328F255-4106-4D8C-BA58-1E23E54E8ED1}" srcOrd="2" destOrd="0" presId="urn:microsoft.com/office/officeart/2005/8/layout/hierarchy4"/>
    <dgm:cxn modelId="{14EE8289-E7D5-4D4A-B75A-26776D6DEDEB}" type="presParOf" srcId="{9328F255-4106-4D8C-BA58-1E23E54E8ED1}" destId="{B1746F72-9555-46D1-8D5F-6EF39A475291}" srcOrd="0" destOrd="0" presId="urn:microsoft.com/office/officeart/2005/8/layout/hierarchy4"/>
    <dgm:cxn modelId="{5BCF6366-9A24-47E6-9F7D-CDECE5D9C187}" type="presParOf" srcId="{9328F255-4106-4D8C-BA58-1E23E54E8ED1}" destId="{57C4FA70-3EEB-4B13-8F00-F5691ABCFC68}" srcOrd="1" destOrd="0" presId="urn:microsoft.com/office/officeart/2005/8/layout/hierarchy4"/>
    <dgm:cxn modelId="{9BBF0FAC-3096-4DD3-BCCE-22BAA801A725}" type="presParOf" srcId="{AB718C72-001C-4D4B-BAC5-66C0031C6698}" destId="{B7ED89AF-E1FA-4F19-BD70-C7263E1F120D}" srcOrd="3" destOrd="0" presId="urn:microsoft.com/office/officeart/2005/8/layout/hierarchy4"/>
    <dgm:cxn modelId="{4AF922D2-18A1-084C-9A21-B08AB7060F75}" type="presParOf" srcId="{AB718C72-001C-4D4B-BAC5-66C0031C6698}" destId="{501DE4B5-F7B4-D749-826F-4CA10918213A}" srcOrd="4" destOrd="0" presId="urn:microsoft.com/office/officeart/2005/8/layout/hierarchy4"/>
    <dgm:cxn modelId="{5FB839C4-2562-4B4C-9426-2584E9F6159D}" type="presParOf" srcId="{501DE4B5-F7B4-D749-826F-4CA10918213A}" destId="{9DA9C59B-3983-CE44-B1FA-B922335A4B55}" srcOrd="0" destOrd="0" presId="urn:microsoft.com/office/officeart/2005/8/layout/hierarchy4"/>
    <dgm:cxn modelId="{3CDBBFF4-4788-4849-8FFE-234406A6E466}" type="presParOf" srcId="{501DE4B5-F7B4-D749-826F-4CA10918213A}" destId="{6968FF87-314F-224E-9861-4B82D4B2B0C8}" srcOrd="1" destOrd="0" presId="urn:microsoft.com/office/officeart/2005/8/layout/hierarchy4"/>
    <dgm:cxn modelId="{DFF296FB-7841-E840-9010-065C9FD9C1E0}" type="presParOf" srcId="{501DE4B5-F7B4-D749-826F-4CA10918213A}" destId="{B3D18890-4FEA-9C42-ACCA-FDDF09B21C3A}" srcOrd="2" destOrd="0" presId="urn:microsoft.com/office/officeart/2005/8/layout/hierarchy4"/>
    <dgm:cxn modelId="{BDF7645D-1629-F843-A84C-F11AE552B5D5}" type="presParOf" srcId="{B3D18890-4FEA-9C42-ACCA-FDDF09B21C3A}" destId="{95E33861-0AAE-4642-90C8-F0F48851C59A}" srcOrd="0" destOrd="0" presId="urn:microsoft.com/office/officeart/2005/8/layout/hierarchy4"/>
    <dgm:cxn modelId="{F9982619-85E6-AB4B-B4E1-80B474374593}" type="presParOf" srcId="{95E33861-0AAE-4642-90C8-F0F48851C59A}" destId="{FA627397-63BA-9C4E-BCE7-66946FCA3FB8}" srcOrd="0" destOrd="0" presId="urn:microsoft.com/office/officeart/2005/8/layout/hierarchy4"/>
    <dgm:cxn modelId="{6141A27F-BF75-2444-B004-6A6A2A4FD5BC}" type="presParOf" srcId="{95E33861-0AAE-4642-90C8-F0F48851C59A}" destId="{66CBFE64-06C8-5844-919E-32F63F73CD96}" srcOrd="1" destOrd="0" presId="urn:microsoft.com/office/officeart/2005/8/layout/hierarchy4"/>
    <dgm:cxn modelId="{CDC2FD94-6A6F-7D43-9D84-52ABA7C7C434}" type="presParOf" srcId="{B3D18890-4FEA-9C42-ACCA-FDDF09B21C3A}" destId="{C5B99274-94ED-2F47-897D-72AC50E08450}" srcOrd="1" destOrd="0" presId="urn:microsoft.com/office/officeart/2005/8/layout/hierarchy4"/>
    <dgm:cxn modelId="{70DB62E1-C267-1F40-A631-07CF037C55DB}" type="presParOf" srcId="{B3D18890-4FEA-9C42-ACCA-FDDF09B21C3A}" destId="{F5F8CB8F-4453-154E-8737-E98700ED8895}" srcOrd="2" destOrd="0" presId="urn:microsoft.com/office/officeart/2005/8/layout/hierarchy4"/>
    <dgm:cxn modelId="{59E529DF-5403-1E4D-A6F4-9A1B295BA8A2}" type="presParOf" srcId="{F5F8CB8F-4453-154E-8737-E98700ED8895}" destId="{A49EAFC2-111F-8449-A44D-680103BA0812}" srcOrd="0" destOrd="0" presId="urn:microsoft.com/office/officeart/2005/8/layout/hierarchy4"/>
    <dgm:cxn modelId="{27294481-5546-3E42-8AF3-335066402833}" type="presParOf" srcId="{F5F8CB8F-4453-154E-8737-E98700ED8895}" destId="{32F0BF8E-6114-224E-AD23-A5E942697E27}" srcOrd="1" destOrd="0" presId="urn:microsoft.com/office/officeart/2005/8/layout/hierarchy4"/>
    <dgm:cxn modelId="{8EBD5150-AC42-4EA9-8023-7B7E669A0AB7}" type="presParOf" srcId="{B3D18890-4FEA-9C42-ACCA-FDDF09B21C3A}" destId="{C1E629D0-3A49-4330-9AC4-6FC3E1E68090}" srcOrd="3" destOrd="0" presId="urn:microsoft.com/office/officeart/2005/8/layout/hierarchy4"/>
    <dgm:cxn modelId="{D4839471-EEAB-403B-9B01-97D245231321}" type="presParOf" srcId="{B3D18890-4FEA-9C42-ACCA-FDDF09B21C3A}" destId="{6643FE62-05D8-41DF-8F1D-EF4AD6B72DEB}" srcOrd="4" destOrd="0" presId="urn:microsoft.com/office/officeart/2005/8/layout/hierarchy4"/>
    <dgm:cxn modelId="{7C5777EC-C35B-452F-A130-8482888A176C}" type="presParOf" srcId="{6643FE62-05D8-41DF-8F1D-EF4AD6B72DEB}" destId="{8A8C4086-5E65-4859-ABCF-84008CCA5A11}" srcOrd="0" destOrd="0" presId="urn:microsoft.com/office/officeart/2005/8/layout/hierarchy4"/>
    <dgm:cxn modelId="{AC639E40-C9FE-447F-9BC1-57187CE73EE6}" type="presParOf" srcId="{6643FE62-05D8-41DF-8F1D-EF4AD6B72DEB}" destId="{73D840A5-5924-4945-A0B2-61C6FC5F9213}" srcOrd="1" destOrd="0" presId="urn:microsoft.com/office/officeart/2005/8/layout/hierarchy4"/>
    <dgm:cxn modelId="{55195017-2729-4915-8047-3662FB360C5B}" type="presParOf" srcId="{B3D18890-4FEA-9C42-ACCA-FDDF09B21C3A}" destId="{F590C686-12DB-4B1A-A683-24246FAE1D3B}" srcOrd="5" destOrd="0" presId="urn:microsoft.com/office/officeart/2005/8/layout/hierarchy4"/>
    <dgm:cxn modelId="{111FEA2F-6C05-440A-83EE-ADC53F56BE41}" type="presParOf" srcId="{B3D18890-4FEA-9C42-ACCA-FDDF09B21C3A}" destId="{62D67D77-2108-493F-8DDE-8EB2BC10433E}" srcOrd="6" destOrd="0" presId="urn:microsoft.com/office/officeart/2005/8/layout/hierarchy4"/>
    <dgm:cxn modelId="{E3D9E1A8-1398-404C-AB03-07F00865CB8C}" type="presParOf" srcId="{62D67D77-2108-493F-8DDE-8EB2BC10433E}" destId="{5D2CA383-DD56-48A7-91ED-B833AD2E0559}" srcOrd="0" destOrd="0" presId="urn:microsoft.com/office/officeart/2005/8/layout/hierarchy4"/>
    <dgm:cxn modelId="{48424681-DDD3-4341-9F74-3767B5B06E6A}" type="presParOf" srcId="{62D67D77-2108-493F-8DDE-8EB2BC10433E}" destId="{169C4A09-AB54-4745-B0B0-A9362DF3364A}" srcOrd="1" destOrd="0" presId="urn:microsoft.com/office/officeart/2005/8/layout/hierarchy4"/>
    <dgm:cxn modelId="{0FFCD234-0DF6-4728-9DAF-DBB032DEDA01}" type="presParOf" srcId="{B3D18890-4FEA-9C42-ACCA-FDDF09B21C3A}" destId="{5C658F66-69C0-4960-908F-A2C6A5DEF379}" srcOrd="7" destOrd="0" presId="urn:microsoft.com/office/officeart/2005/8/layout/hierarchy4"/>
    <dgm:cxn modelId="{F5576D68-696E-4FEA-A9ED-27223A5178DA}" type="presParOf" srcId="{B3D18890-4FEA-9C42-ACCA-FDDF09B21C3A}" destId="{D239CBFC-FD4F-4369-944C-1BA28255D05D}" srcOrd="8" destOrd="0" presId="urn:microsoft.com/office/officeart/2005/8/layout/hierarchy4"/>
    <dgm:cxn modelId="{20753D47-D138-402B-BA25-1451655099ED}" type="presParOf" srcId="{D239CBFC-FD4F-4369-944C-1BA28255D05D}" destId="{1F312989-7676-4E0B-BEC6-1C7DCC94701E}" srcOrd="0" destOrd="0" presId="urn:microsoft.com/office/officeart/2005/8/layout/hierarchy4"/>
    <dgm:cxn modelId="{8283EFB2-AB13-4161-A6FD-2FE7FC2A4C35}" type="presParOf" srcId="{D239CBFC-FD4F-4369-944C-1BA28255D05D}" destId="{CABE7003-EE85-4284-95CB-E64095A6ADA3}" srcOrd="1" destOrd="0" presId="urn:microsoft.com/office/officeart/2005/8/layout/hierarchy4"/>
    <dgm:cxn modelId="{30CEF2E3-7E5F-456E-85E9-C8EB7B6473BA}" type="presParOf" srcId="{B3D18890-4FEA-9C42-ACCA-FDDF09B21C3A}" destId="{C755E5EB-9360-4B57-AD29-2840BC864EB6}" srcOrd="9" destOrd="0" presId="urn:microsoft.com/office/officeart/2005/8/layout/hierarchy4"/>
    <dgm:cxn modelId="{7713F5D7-6EC6-4DB0-9B44-01BC7A150659}" type="presParOf" srcId="{B3D18890-4FEA-9C42-ACCA-FDDF09B21C3A}" destId="{B4CD8070-0E43-49AA-A502-DD6C22C9BA2F}" srcOrd="10" destOrd="0" presId="urn:microsoft.com/office/officeart/2005/8/layout/hierarchy4"/>
    <dgm:cxn modelId="{750C1929-B664-4815-95E0-9E25B2A7EA84}" type="presParOf" srcId="{B4CD8070-0E43-49AA-A502-DD6C22C9BA2F}" destId="{25D972A7-BA25-493E-989B-122746AA2336}" srcOrd="0" destOrd="0" presId="urn:microsoft.com/office/officeart/2005/8/layout/hierarchy4"/>
    <dgm:cxn modelId="{1EA592B8-6707-4A5A-96ED-8D479BB4922A}" type="presParOf" srcId="{B4CD8070-0E43-49AA-A502-DD6C22C9BA2F}" destId="{0AFD9AF9-2F26-4DAD-92D8-8DFCE2EB5875}" srcOrd="1" destOrd="0" presId="urn:microsoft.com/office/officeart/2005/8/layout/hierarchy4"/>
    <dgm:cxn modelId="{4B72FDEB-FFAD-BF40-8ABC-4024CC72EC02}" type="presParOf" srcId="{947ED9C3-3A1A-B048-92B9-47BECB7975D4}" destId="{DCEC16C7-A9A2-F44D-964B-94BA12C1D3AF}" srcOrd="1" destOrd="0" presId="urn:microsoft.com/office/officeart/2005/8/layout/hierarchy4"/>
    <dgm:cxn modelId="{1A52A057-642A-4144-9121-77ED6F653B14}" type="presParOf" srcId="{947ED9C3-3A1A-B048-92B9-47BECB7975D4}" destId="{00825693-D00A-D74E-B858-5DEFFEDF8D47}" srcOrd="2" destOrd="0" presId="urn:microsoft.com/office/officeart/2005/8/layout/hierarchy4"/>
    <dgm:cxn modelId="{A4F1070C-2053-6A48-8ECA-899BAA075D04}" type="presParOf" srcId="{00825693-D00A-D74E-B858-5DEFFEDF8D47}" destId="{EA07EEF5-97E4-C74A-8FF2-37B9AE71C5B5}" srcOrd="0" destOrd="0" presId="urn:microsoft.com/office/officeart/2005/8/layout/hierarchy4"/>
    <dgm:cxn modelId="{93DF9236-F7CB-DF44-AF40-CBB6CB38C22B}" type="presParOf" srcId="{00825693-D00A-D74E-B858-5DEFFEDF8D47}" destId="{93B5D837-EB01-E14C-AB22-43622148D74C}" srcOrd="1" destOrd="0" presId="urn:microsoft.com/office/officeart/2005/8/layout/hierarchy4"/>
    <dgm:cxn modelId="{211A9E7B-2953-6244-9CB7-8195853FAD6D}" type="presParOf" srcId="{00825693-D00A-D74E-B858-5DEFFEDF8D47}" destId="{2AEE6899-C400-BD4D-83E4-B3CCCEBA4B4D}" srcOrd="2" destOrd="0" presId="urn:microsoft.com/office/officeart/2005/8/layout/hierarchy4"/>
    <dgm:cxn modelId="{44835BEC-3A6E-624D-8A35-BD1A1B63EF31}" type="presParOf" srcId="{2AEE6899-C400-BD4D-83E4-B3CCCEBA4B4D}" destId="{8D415CF2-0AB5-8D48-9448-370312253197}" srcOrd="0" destOrd="0" presId="urn:microsoft.com/office/officeart/2005/8/layout/hierarchy4"/>
    <dgm:cxn modelId="{9FB23E3E-D345-0442-BF0C-D44244D79833}" type="presParOf" srcId="{8D415CF2-0AB5-8D48-9448-370312253197}" destId="{3F995454-488B-1845-BFD7-B655339D38F5}" srcOrd="0" destOrd="0" presId="urn:microsoft.com/office/officeart/2005/8/layout/hierarchy4"/>
    <dgm:cxn modelId="{AA09A7A8-82D9-4240-B620-F2EC79B1471C}" type="presParOf" srcId="{8D415CF2-0AB5-8D48-9448-370312253197}" destId="{22A9E0E1-6E52-3F48-AEAD-8712202A8C0F}" srcOrd="1" destOrd="0" presId="urn:microsoft.com/office/officeart/2005/8/layout/hierarchy4"/>
    <dgm:cxn modelId="{2659EB21-60DE-9042-82F2-3A49C7345CCE}" type="presParOf" srcId="{2AEE6899-C400-BD4D-83E4-B3CCCEBA4B4D}" destId="{BDDE2495-1009-8D4A-A3AC-CBB84A775B0D}" srcOrd="1" destOrd="0" presId="urn:microsoft.com/office/officeart/2005/8/layout/hierarchy4"/>
    <dgm:cxn modelId="{2AE3FE0C-75EA-2340-9686-DC40D75F1FC2}" type="presParOf" srcId="{2AEE6899-C400-BD4D-83E4-B3CCCEBA4B4D}" destId="{13C9EBC4-71E9-D945-94D8-D99CC10F3F93}" srcOrd="2" destOrd="0" presId="urn:microsoft.com/office/officeart/2005/8/layout/hierarchy4"/>
    <dgm:cxn modelId="{078FB809-8BCF-2D41-A552-630A17F9ACD0}" type="presParOf" srcId="{13C9EBC4-71E9-D945-94D8-D99CC10F3F93}" destId="{CAA9D7B6-7737-9C43-AFED-AD270516CE08}" srcOrd="0" destOrd="0" presId="urn:microsoft.com/office/officeart/2005/8/layout/hierarchy4"/>
    <dgm:cxn modelId="{955DF445-E865-5F42-9126-9A91F3305D9D}" type="presParOf" srcId="{13C9EBC4-71E9-D945-94D8-D99CC10F3F93}" destId="{1C87BF36-A465-0043-BCDB-2E7DE2E7F9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1F0D5-C1B3-483A-A0FA-4D105DAA4239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 phldr="1"/>
      <dgm:spPr/>
    </dgm:pt>
    <dgm:pt modelId="{C33E70A4-993E-436A-9E36-5F662570ED31}">
      <dgm:prSet phldrT="[Text]" custT="1"/>
      <dgm:spPr/>
      <dgm:t>
        <a:bodyPr/>
        <a:lstStyle/>
        <a:p>
          <a:r>
            <a:rPr lang="en-US" sz="1400" b="1"/>
            <a:t>Universal Tools</a:t>
          </a:r>
        </a:p>
        <a:p>
          <a:r>
            <a:rPr lang="en-US" sz="1200" b="1"/>
            <a:t>(Available to all students)</a:t>
          </a:r>
        </a:p>
        <a:p>
          <a:r>
            <a:rPr lang="en-US" sz="1200"/>
            <a:t>Platforms tools that are built in and automatically delivered during testing</a:t>
          </a:r>
        </a:p>
      </dgm:t>
    </dgm:pt>
    <dgm:pt modelId="{C855736C-8772-4A4C-87B6-5CF1F3852380}" type="parTrans" cxnId="{42CEAA41-056D-40F7-949B-814002100B4D}">
      <dgm:prSet/>
      <dgm:spPr/>
      <dgm:t>
        <a:bodyPr/>
        <a:lstStyle/>
        <a:p>
          <a:endParaRPr lang="en-US"/>
        </a:p>
      </dgm:t>
    </dgm:pt>
    <dgm:pt modelId="{70BF93E7-E157-4383-9545-E2D752D1BF5C}" type="sibTrans" cxnId="{42CEAA41-056D-40F7-949B-814002100B4D}">
      <dgm:prSet/>
      <dgm:spPr/>
      <dgm:t>
        <a:bodyPr/>
        <a:lstStyle/>
        <a:p>
          <a:endParaRPr lang="en-US"/>
        </a:p>
      </dgm:t>
    </dgm:pt>
    <dgm:pt modelId="{39085A30-FA8B-49EC-AF5D-C68EF2F30153}">
      <dgm:prSet phldrT="[Text]" custT="1"/>
      <dgm:spPr/>
      <dgm:t>
        <a:bodyPr/>
        <a:lstStyle/>
        <a:p>
          <a:r>
            <a:rPr lang="en-US" sz="1400" b="1"/>
            <a:t>Accessibility Features</a:t>
          </a:r>
        </a:p>
        <a:p>
          <a:r>
            <a:rPr lang="en-US" sz="1150" b="1"/>
            <a:t>(Available to some without IEP/ 504)</a:t>
          </a:r>
        </a:p>
        <a:p>
          <a:r>
            <a:rPr lang="en-US" sz="1150"/>
            <a:t>Must be pre-identified by DTC/STC prior to testing</a:t>
          </a:r>
        </a:p>
      </dgm:t>
    </dgm:pt>
    <dgm:pt modelId="{42DA49AA-D121-4F04-89A7-B536E84F3BCC}" type="parTrans" cxnId="{7F4EED52-0567-4F4A-8AD7-0FE6ED07901E}">
      <dgm:prSet/>
      <dgm:spPr/>
      <dgm:t>
        <a:bodyPr/>
        <a:lstStyle/>
        <a:p>
          <a:endParaRPr lang="en-US"/>
        </a:p>
      </dgm:t>
    </dgm:pt>
    <dgm:pt modelId="{3B061202-8A92-4AB3-829D-A9612C31BA02}" type="sibTrans" cxnId="{7F4EED52-0567-4F4A-8AD7-0FE6ED07901E}">
      <dgm:prSet/>
      <dgm:spPr/>
      <dgm:t>
        <a:bodyPr/>
        <a:lstStyle/>
        <a:p>
          <a:endParaRPr lang="en-US"/>
        </a:p>
      </dgm:t>
    </dgm:pt>
    <dgm:pt modelId="{86C95CDE-DC79-41D6-9F89-AC62C75ADF03}">
      <dgm:prSet phldrT="[Text]" custT="1"/>
      <dgm:spPr/>
      <dgm:t>
        <a:bodyPr/>
        <a:lstStyle/>
        <a:p>
          <a:r>
            <a:rPr lang="en-US" sz="1400"/>
            <a:t>  </a:t>
          </a:r>
        </a:p>
        <a:p>
          <a:endParaRPr lang="en-US" sz="1400"/>
        </a:p>
        <a:p>
          <a:endParaRPr lang="en-US" sz="1400"/>
        </a:p>
        <a:p>
          <a:endParaRPr lang="en-US" sz="1400"/>
        </a:p>
        <a:p>
          <a:r>
            <a:rPr lang="en-US" sz="1400" b="1"/>
            <a:t>Accommodations</a:t>
          </a:r>
        </a:p>
        <a:p>
          <a:r>
            <a:rPr lang="en-US" sz="1200" b="1"/>
            <a:t>(IEP, 504)</a:t>
          </a:r>
        </a:p>
        <a:p>
          <a:endParaRPr lang="en-US" sz="1400"/>
        </a:p>
        <a:p>
          <a:endParaRPr lang="en-US" sz="1400"/>
        </a:p>
        <a:p>
          <a:endParaRPr lang="en-US" sz="1400"/>
        </a:p>
        <a:p>
          <a:endParaRPr lang="en-US" sz="1400"/>
        </a:p>
        <a:p>
          <a:endParaRPr lang="en-US" sz="1400"/>
        </a:p>
      </dgm:t>
    </dgm:pt>
    <dgm:pt modelId="{589D5748-8DE6-44B7-B486-D03799F15ECB}" type="parTrans" cxnId="{657CD3B1-53BA-4BD4-98BB-B5C7B4F6D14D}">
      <dgm:prSet/>
      <dgm:spPr/>
      <dgm:t>
        <a:bodyPr/>
        <a:lstStyle/>
        <a:p>
          <a:endParaRPr lang="en-US"/>
        </a:p>
      </dgm:t>
    </dgm:pt>
    <dgm:pt modelId="{270C30FB-47BE-4A51-B2FF-7E9CA9AEE33D}" type="sibTrans" cxnId="{657CD3B1-53BA-4BD4-98BB-B5C7B4F6D14D}">
      <dgm:prSet/>
      <dgm:spPr/>
      <dgm:t>
        <a:bodyPr/>
        <a:lstStyle/>
        <a:p>
          <a:endParaRPr lang="en-US"/>
        </a:p>
      </dgm:t>
    </dgm:pt>
    <dgm:pt modelId="{ABC32741-1773-43B1-9A38-51ABEB4F7786}" type="pres">
      <dgm:prSet presAssocID="{3691F0D5-C1B3-483A-A0FA-4D105DAA4239}" presName="Name0" presStyleCnt="0">
        <dgm:presLayoutVars>
          <dgm:dir/>
          <dgm:animLvl val="lvl"/>
          <dgm:resizeHandles val="exact"/>
        </dgm:presLayoutVars>
      </dgm:prSet>
      <dgm:spPr/>
    </dgm:pt>
    <dgm:pt modelId="{85795D81-B0D3-4807-AE35-8E4A4320115F}" type="pres">
      <dgm:prSet presAssocID="{C33E70A4-993E-436A-9E36-5F662570ED31}" presName="Name8" presStyleCnt="0"/>
      <dgm:spPr/>
    </dgm:pt>
    <dgm:pt modelId="{3CB0A409-2826-4579-A51C-6376B52D7CC5}" type="pres">
      <dgm:prSet presAssocID="{C33E70A4-993E-436A-9E36-5F662570ED31}" presName="level" presStyleLbl="node1" presStyleIdx="0" presStyleCnt="3" custScaleY="121665">
        <dgm:presLayoutVars>
          <dgm:chMax val="1"/>
          <dgm:bulletEnabled val="1"/>
        </dgm:presLayoutVars>
      </dgm:prSet>
      <dgm:spPr/>
    </dgm:pt>
    <dgm:pt modelId="{B34B301F-4B0D-4B54-93F8-5116F65A6C31}" type="pres">
      <dgm:prSet presAssocID="{C33E70A4-993E-436A-9E36-5F662570ED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27FE76-35D7-4CF6-AB83-EE6F74F6E9DC}" type="pres">
      <dgm:prSet presAssocID="{39085A30-FA8B-49EC-AF5D-C68EF2F30153}" presName="Name8" presStyleCnt="0"/>
      <dgm:spPr/>
    </dgm:pt>
    <dgm:pt modelId="{235B5498-82C4-45A5-AABD-30DA27BA1753}" type="pres">
      <dgm:prSet presAssocID="{39085A30-FA8B-49EC-AF5D-C68EF2F30153}" presName="level" presStyleLbl="node1" presStyleIdx="1" presStyleCnt="3" custScaleX="101505" custScaleY="100894" custLinFactNeighborY="-1687">
        <dgm:presLayoutVars>
          <dgm:chMax val="1"/>
          <dgm:bulletEnabled val="1"/>
        </dgm:presLayoutVars>
      </dgm:prSet>
      <dgm:spPr/>
    </dgm:pt>
    <dgm:pt modelId="{59D1F13B-47C1-4CEB-BBFF-4B7468BF5326}" type="pres">
      <dgm:prSet presAssocID="{39085A30-FA8B-49EC-AF5D-C68EF2F3015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452859D-BC89-469E-B312-D5BDB69C0543}" type="pres">
      <dgm:prSet presAssocID="{86C95CDE-DC79-41D6-9F89-AC62C75ADF03}" presName="Name8" presStyleCnt="0"/>
      <dgm:spPr/>
    </dgm:pt>
    <dgm:pt modelId="{4C82F0AB-740C-4379-A890-CAB96A527C2C}" type="pres">
      <dgm:prSet presAssocID="{86C95CDE-DC79-41D6-9F89-AC62C75ADF03}" presName="level" presStyleLbl="node1" presStyleIdx="2" presStyleCnt="3" custScaleY="79877" custLinFactNeighborX="2249" custLinFactNeighborY="17519">
        <dgm:presLayoutVars>
          <dgm:chMax val="1"/>
          <dgm:bulletEnabled val="1"/>
        </dgm:presLayoutVars>
      </dgm:prSet>
      <dgm:spPr/>
    </dgm:pt>
    <dgm:pt modelId="{61F40E1B-BB78-4A77-A32F-9BDC99B43DBE}" type="pres">
      <dgm:prSet presAssocID="{86C95CDE-DC79-41D6-9F89-AC62C75ADF0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7290E15-46CA-4B89-AD66-193188A1F44F}" type="presOf" srcId="{39085A30-FA8B-49EC-AF5D-C68EF2F30153}" destId="{235B5498-82C4-45A5-AABD-30DA27BA1753}" srcOrd="0" destOrd="0" presId="urn:microsoft.com/office/officeart/2005/8/layout/pyramid3"/>
    <dgm:cxn modelId="{E7DE971A-3372-4BF0-859E-BA0671AA7BC1}" type="presOf" srcId="{C33E70A4-993E-436A-9E36-5F662570ED31}" destId="{B34B301F-4B0D-4B54-93F8-5116F65A6C31}" srcOrd="1" destOrd="0" presId="urn:microsoft.com/office/officeart/2005/8/layout/pyramid3"/>
    <dgm:cxn modelId="{DC00382F-128D-441B-B577-50E544E8E5E1}" type="presOf" srcId="{3691F0D5-C1B3-483A-A0FA-4D105DAA4239}" destId="{ABC32741-1773-43B1-9A38-51ABEB4F7786}" srcOrd="0" destOrd="0" presId="urn:microsoft.com/office/officeart/2005/8/layout/pyramid3"/>
    <dgm:cxn modelId="{935B0937-5ACC-4E2A-9407-26DCDC89BA64}" type="presOf" srcId="{86C95CDE-DC79-41D6-9F89-AC62C75ADF03}" destId="{61F40E1B-BB78-4A77-A32F-9BDC99B43DBE}" srcOrd="1" destOrd="0" presId="urn:microsoft.com/office/officeart/2005/8/layout/pyramid3"/>
    <dgm:cxn modelId="{42CEAA41-056D-40F7-949B-814002100B4D}" srcId="{3691F0D5-C1B3-483A-A0FA-4D105DAA4239}" destId="{C33E70A4-993E-436A-9E36-5F662570ED31}" srcOrd="0" destOrd="0" parTransId="{C855736C-8772-4A4C-87B6-5CF1F3852380}" sibTransId="{70BF93E7-E157-4383-9545-E2D752D1BF5C}"/>
    <dgm:cxn modelId="{A13CCD6D-F864-448F-914F-CB2FA600AA25}" type="presOf" srcId="{C33E70A4-993E-436A-9E36-5F662570ED31}" destId="{3CB0A409-2826-4579-A51C-6376B52D7CC5}" srcOrd="0" destOrd="0" presId="urn:microsoft.com/office/officeart/2005/8/layout/pyramid3"/>
    <dgm:cxn modelId="{7F4EED52-0567-4F4A-8AD7-0FE6ED07901E}" srcId="{3691F0D5-C1B3-483A-A0FA-4D105DAA4239}" destId="{39085A30-FA8B-49EC-AF5D-C68EF2F30153}" srcOrd="1" destOrd="0" parTransId="{42DA49AA-D121-4F04-89A7-B536E84F3BCC}" sibTransId="{3B061202-8A92-4AB3-829D-A9612C31BA02}"/>
    <dgm:cxn modelId="{657CD3B1-53BA-4BD4-98BB-B5C7B4F6D14D}" srcId="{3691F0D5-C1B3-483A-A0FA-4D105DAA4239}" destId="{86C95CDE-DC79-41D6-9F89-AC62C75ADF03}" srcOrd="2" destOrd="0" parTransId="{589D5748-8DE6-44B7-B486-D03799F15ECB}" sibTransId="{270C30FB-47BE-4A51-B2FF-7E9CA9AEE33D}"/>
    <dgm:cxn modelId="{0E7F9CB9-5A66-4D38-A7D9-481529808EB4}" type="presOf" srcId="{86C95CDE-DC79-41D6-9F89-AC62C75ADF03}" destId="{4C82F0AB-740C-4379-A890-CAB96A527C2C}" srcOrd="0" destOrd="0" presId="urn:microsoft.com/office/officeart/2005/8/layout/pyramid3"/>
    <dgm:cxn modelId="{FDC9A7EE-691C-4968-9741-FB4EC7C4A571}" type="presOf" srcId="{39085A30-FA8B-49EC-AF5D-C68EF2F30153}" destId="{59D1F13B-47C1-4CEB-BBFF-4B7468BF5326}" srcOrd="1" destOrd="0" presId="urn:microsoft.com/office/officeart/2005/8/layout/pyramid3"/>
    <dgm:cxn modelId="{97AE5BA6-122B-4AF9-A218-AAC405A74EB4}" type="presParOf" srcId="{ABC32741-1773-43B1-9A38-51ABEB4F7786}" destId="{85795D81-B0D3-4807-AE35-8E4A4320115F}" srcOrd="0" destOrd="0" presId="urn:microsoft.com/office/officeart/2005/8/layout/pyramid3"/>
    <dgm:cxn modelId="{2ED29716-06AB-4742-B92D-8C101B6F2C14}" type="presParOf" srcId="{85795D81-B0D3-4807-AE35-8E4A4320115F}" destId="{3CB0A409-2826-4579-A51C-6376B52D7CC5}" srcOrd="0" destOrd="0" presId="urn:microsoft.com/office/officeart/2005/8/layout/pyramid3"/>
    <dgm:cxn modelId="{75C286EE-59D4-48CE-BD13-B3B70CDBBC00}" type="presParOf" srcId="{85795D81-B0D3-4807-AE35-8E4A4320115F}" destId="{B34B301F-4B0D-4B54-93F8-5116F65A6C31}" srcOrd="1" destOrd="0" presId="urn:microsoft.com/office/officeart/2005/8/layout/pyramid3"/>
    <dgm:cxn modelId="{C9077EED-D2EC-4F87-9C6B-19B71B0A1EA9}" type="presParOf" srcId="{ABC32741-1773-43B1-9A38-51ABEB4F7786}" destId="{8027FE76-35D7-4CF6-AB83-EE6F74F6E9DC}" srcOrd="1" destOrd="0" presId="urn:microsoft.com/office/officeart/2005/8/layout/pyramid3"/>
    <dgm:cxn modelId="{BE011A43-C6EC-46A8-BBF1-CA1A334D3CC6}" type="presParOf" srcId="{8027FE76-35D7-4CF6-AB83-EE6F74F6E9DC}" destId="{235B5498-82C4-45A5-AABD-30DA27BA1753}" srcOrd="0" destOrd="0" presId="urn:microsoft.com/office/officeart/2005/8/layout/pyramid3"/>
    <dgm:cxn modelId="{B537CA55-31A9-4B18-92A7-4570191D911C}" type="presParOf" srcId="{8027FE76-35D7-4CF6-AB83-EE6F74F6E9DC}" destId="{59D1F13B-47C1-4CEB-BBFF-4B7468BF5326}" srcOrd="1" destOrd="0" presId="urn:microsoft.com/office/officeart/2005/8/layout/pyramid3"/>
    <dgm:cxn modelId="{93507E42-A830-4F92-986D-8122A2B4D416}" type="presParOf" srcId="{ABC32741-1773-43B1-9A38-51ABEB4F7786}" destId="{A452859D-BC89-469E-B312-D5BDB69C0543}" srcOrd="2" destOrd="0" presId="urn:microsoft.com/office/officeart/2005/8/layout/pyramid3"/>
    <dgm:cxn modelId="{ABDFDB28-F463-417A-9EB0-BCF43D9727DF}" type="presParOf" srcId="{A452859D-BC89-469E-B312-D5BDB69C0543}" destId="{4C82F0AB-740C-4379-A890-CAB96A527C2C}" srcOrd="0" destOrd="0" presId="urn:microsoft.com/office/officeart/2005/8/layout/pyramid3"/>
    <dgm:cxn modelId="{64E21F6A-6713-4790-B57D-3BD2C47631C2}" type="presParOf" srcId="{A452859D-BC89-469E-B312-D5BDB69C0543}" destId="{61F40E1B-BB78-4A77-A32F-9BDC99B43DB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F190-953F-BB49-AE29-44DA15EFE444}">
      <dsp:nvSpPr>
        <dsp:cNvPr id="0" name=""/>
        <dsp:cNvSpPr/>
      </dsp:nvSpPr>
      <dsp:spPr>
        <a:xfrm>
          <a:off x="0" y="0"/>
          <a:ext cx="8877884" cy="979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Gill Sans MT" panose="020B0502020104020203" pitchFamily="34" charset="77"/>
            </a:rPr>
            <a:t>Online System</a:t>
          </a:r>
        </a:p>
      </dsp:txBody>
      <dsp:txXfrm>
        <a:off x="28688" y="28688"/>
        <a:ext cx="8820508" cy="922093"/>
      </dsp:txXfrm>
    </dsp:sp>
    <dsp:sp modelId="{04EC0F6C-016A-2A4B-AA56-37D7614E29B7}">
      <dsp:nvSpPr>
        <dsp:cNvPr id="0" name=""/>
        <dsp:cNvSpPr/>
      </dsp:nvSpPr>
      <dsp:spPr>
        <a:xfrm>
          <a:off x="11548" y="1040766"/>
          <a:ext cx="5758988" cy="979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 pitchFamily="34" charset="77"/>
            </a:rPr>
            <a:t>Administration and Reporting Portal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https://newmexico.cognia.org</a:t>
          </a:r>
          <a:endParaRPr lang="en-US" sz="2300" kern="1200">
            <a:solidFill>
              <a:schemeClr val="bg2"/>
            </a:solidFill>
            <a:latin typeface="Gill Sans MT" panose="020B0502020104020203" pitchFamily="34" charset="77"/>
          </a:endParaRPr>
        </a:p>
      </dsp:txBody>
      <dsp:txXfrm>
        <a:off x="40236" y="1069454"/>
        <a:ext cx="5701612" cy="922093"/>
      </dsp:txXfrm>
    </dsp:sp>
    <dsp:sp modelId="{E10E3611-E6CA-F144-B6B3-71C4A83EE850}">
      <dsp:nvSpPr>
        <dsp:cNvPr id="0" name=""/>
        <dsp:cNvSpPr/>
      </dsp:nvSpPr>
      <dsp:spPr>
        <a:xfrm>
          <a:off x="22779" y="2200808"/>
          <a:ext cx="734292" cy="9794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Gill Sans MT" panose="020B0502020104020203" pitchFamily="34" charset="77"/>
            </a:rPr>
            <a:t>Users</a:t>
          </a:r>
        </a:p>
      </dsp:txBody>
      <dsp:txXfrm>
        <a:off x="44286" y="2222315"/>
        <a:ext cx="691278" cy="936455"/>
      </dsp:txXfrm>
    </dsp:sp>
    <dsp:sp modelId="{B1746F72-9555-46D1-8D5F-6EF39A475291}">
      <dsp:nvSpPr>
        <dsp:cNvPr id="0" name=""/>
        <dsp:cNvSpPr/>
      </dsp:nvSpPr>
      <dsp:spPr>
        <a:xfrm>
          <a:off x="818109" y="2200808"/>
          <a:ext cx="734292" cy="9794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Gill Sans MT" panose="020B0502020104020203" pitchFamily="34" charset="77"/>
            </a:rPr>
            <a:t>Reporting</a:t>
          </a:r>
        </a:p>
      </dsp:txBody>
      <dsp:txXfrm>
        <a:off x="839616" y="2222315"/>
        <a:ext cx="691278" cy="936455"/>
      </dsp:txXfrm>
    </dsp:sp>
    <dsp:sp modelId="{9DA9C59B-3983-CE44-B1FA-B922335A4B55}">
      <dsp:nvSpPr>
        <dsp:cNvPr id="0" name=""/>
        <dsp:cNvSpPr/>
      </dsp:nvSpPr>
      <dsp:spPr>
        <a:xfrm>
          <a:off x="1617767" y="2192832"/>
          <a:ext cx="4145866" cy="9794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Gill Sans MT" panose="020B0502020104020203" pitchFamily="34" charset="77"/>
            </a:rPr>
            <a:t>Administration</a:t>
          </a:r>
        </a:p>
      </dsp:txBody>
      <dsp:txXfrm>
        <a:off x="1646455" y="2221520"/>
        <a:ext cx="4088490" cy="922093"/>
      </dsp:txXfrm>
    </dsp:sp>
    <dsp:sp modelId="{FA627397-63BA-9C4E-BCE7-66946FCA3FB8}">
      <dsp:nvSpPr>
        <dsp:cNvPr id="0" name=""/>
        <dsp:cNvSpPr/>
      </dsp:nvSpPr>
      <dsp:spPr>
        <a:xfrm>
          <a:off x="1639794" y="3229098"/>
          <a:ext cx="624992" cy="738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tx1"/>
              </a:solidFill>
              <a:latin typeface="Gill Sans MT" panose="020B0502020104020203" pitchFamily="34" charset="77"/>
            </a:rPr>
            <a:t>Site Setup</a:t>
          </a:r>
        </a:p>
      </dsp:txBody>
      <dsp:txXfrm>
        <a:off x="1658099" y="3247403"/>
        <a:ext cx="588382" cy="702037"/>
      </dsp:txXfrm>
    </dsp:sp>
    <dsp:sp modelId="{A49EAFC2-111F-8449-A44D-680103BA0812}">
      <dsp:nvSpPr>
        <dsp:cNvPr id="0" name=""/>
        <dsp:cNvSpPr/>
      </dsp:nvSpPr>
      <dsp:spPr>
        <a:xfrm>
          <a:off x="2287820" y="3229098"/>
          <a:ext cx="669055" cy="738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tx1"/>
              </a:solidFill>
              <a:latin typeface="Gill Sans MT" panose="020B0502020104020203" pitchFamily="34" charset="77"/>
            </a:rPr>
            <a:t>Students</a:t>
          </a:r>
        </a:p>
      </dsp:txBody>
      <dsp:txXfrm>
        <a:off x="2307416" y="3248694"/>
        <a:ext cx="629863" cy="699455"/>
      </dsp:txXfrm>
    </dsp:sp>
    <dsp:sp modelId="{8A8C4086-5E65-4859-ABCF-84008CCA5A11}">
      <dsp:nvSpPr>
        <dsp:cNvPr id="0" name=""/>
        <dsp:cNvSpPr/>
      </dsp:nvSpPr>
      <dsp:spPr>
        <a:xfrm>
          <a:off x="2987394" y="3229098"/>
          <a:ext cx="669055" cy="738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tx1"/>
              </a:solidFill>
              <a:latin typeface="Gill Sans MT" panose="020B0502020104020203" pitchFamily="34" charset="77"/>
            </a:rPr>
            <a:t>Enrollment Transfer</a:t>
          </a:r>
        </a:p>
      </dsp:txBody>
      <dsp:txXfrm>
        <a:off x="3006990" y="3248694"/>
        <a:ext cx="629863" cy="699455"/>
      </dsp:txXfrm>
    </dsp:sp>
    <dsp:sp modelId="{5D2CA383-DD56-48A7-91ED-B833AD2E0559}">
      <dsp:nvSpPr>
        <dsp:cNvPr id="0" name=""/>
        <dsp:cNvSpPr/>
      </dsp:nvSpPr>
      <dsp:spPr>
        <a:xfrm>
          <a:off x="3686967" y="3229098"/>
          <a:ext cx="669055" cy="738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tx1"/>
              </a:solidFill>
              <a:latin typeface="Gill Sans MT" panose="020B0502020104020203" pitchFamily="34" charset="77"/>
            </a:rPr>
            <a:t>Classes</a:t>
          </a:r>
        </a:p>
      </dsp:txBody>
      <dsp:txXfrm>
        <a:off x="3706563" y="3248694"/>
        <a:ext cx="629863" cy="699455"/>
      </dsp:txXfrm>
    </dsp:sp>
    <dsp:sp modelId="{1F312989-7676-4E0B-BEC6-1C7DCC94701E}">
      <dsp:nvSpPr>
        <dsp:cNvPr id="0" name=""/>
        <dsp:cNvSpPr/>
      </dsp:nvSpPr>
      <dsp:spPr>
        <a:xfrm>
          <a:off x="4386541" y="3229098"/>
          <a:ext cx="669055" cy="738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tx1"/>
              </a:solidFill>
              <a:latin typeface="Gill Sans MT" panose="020B0502020104020203" pitchFamily="34" charset="77"/>
            </a:rPr>
            <a:t>Test Sessions</a:t>
          </a:r>
        </a:p>
      </dsp:txBody>
      <dsp:txXfrm>
        <a:off x="4406137" y="3248694"/>
        <a:ext cx="629863" cy="699455"/>
      </dsp:txXfrm>
    </dsp:sp>
    <dsp:sp modelId="{25D972A7-BA25-493E-989B-122746AA2336}">
      <dsp:nvSpPr>
        <dsp:cNvPr id="0" name=""/>
        <dsp:cNvSpPr/>
      </dsp:nvSpPr>
      <dsp:spPr>
        <a:xfrm>
          <a:off x="5086115" y="3229098"/>
          <a:ext cx="669055" cy="738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tx1"/>
              </a:solidFill>
              <a:latin typeface="Gill Sans MT" panose="020B0502020104020203" pitchFamily="34" charset="77"/>
            </a:rPr>
            <a:t>Dashboard</a:t>
          </a:r>
        </a:p>
      </dsp:txBody>
      <dsp:txXfrm>
        <a:off x="5105711" y="3248694"/>
        <a:ext cx="629863" cy="699455"/>
      </dsp:txXfrm>
    </dsp:sp>
    <dsp:sp modelId="{EA07EEF5-97E4-C74A-8FF2-37B9AE71C5B5}">
      <dsp:nvSpPr>
        <dsp:cNvPr id="0" name=""/>
        <dsp:cNvSpPr/>
      </dsp:nvSpPr>
      <dsp:spPr>
        <a:xfrm>
          <a:off x="5841460" y="1040766"/>
          <a:ext cx="2979132" cy="979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 pitchFamily="34" charset="77"/>
            </a:rPr>
            <a:t>Test Delivery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 pitchFamily="34" charset="77"/>
            </a:rPr>
            <a:t>Student Test Interface</a:t>
          </a:r>
        </a:p>
      </dsp:txBody>
      <dsp:txXfrm>
        <a:off x="5870148" y="1069454"/>
        <a:ext cx="2921756" cy="922093"/>
      </dsp:txXfrm>
    </dsp:sp>
    <dsp:sp modelId="{3F995454-488B-1845-BFD7-B655339D38F5}">
      <dsp:nvSpPr>
        <dsp:cNvPr id="0" name=""/>
        <dsp:cNvSpPr/>
      </dsp:nvSpPr>
      <dsp:spPr>
        <a:xfrm>
          <a:off x="5893059" y="2200808"/>
          <a:ext cx="1458957" cy="9794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Gill Sans MT" panose="020B0502020104020203" pitchFamily="34" charset="77"/>
            </a:rPr>
            <a:t>Kiosk</a:t>
          </a:r>
        </a:p>
      </dsp:txBody>
      <dsp:txXfrm>
        <a:off x="5921747" y="2229496"/>
        <a:ext cx="1401581" cy="922093"/>
      </dsp:txXfrm>
    </dsp:sp>
    <dsp:sp modelId="{CAA9D7B6-7737-9C43-AFED-AD270516CE08}">
      <dsp:nvSpPr>
        <dsp:cNvPr id="0" name=""/>
        <dsp:cNvSpPr/>
      </dsp:nvSpPr>
      <dsp:spPr>
        <a:xfrm>
          <a:off x="7413054" y="2200808"/>
          <a:ext cx="1458957" cy="9794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Gill Sans MT" panose="020B0502020104020203" pitchFamily="34" charset="77"/>
            </a:rPr>
            <a:t>Browser</a:t>
          </a:r>
        </a:p>
      </dsp:txBody>
      <dsp:txXfrm>
        <a:off x="7441742" y="2229496"/>
        <a:ext cx="1401581" cy="922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0A409-2826-4579-A51C-6376B52D7CC5}">
      <dsp:nvSpPr>
        <dsp:cNvPr id="0" name=""/>
        <dsp:cNvSpPr/>
      </dsp:nvSpPr>
      <dsp:spPr>
        <a:xfrm rot="10800000">
          <a:off x="0" y="0"/>
          <a:ext cx="6858000" cy="1900547"/>
        </a:xfrm>
        <a:prstGeom prst="trapezoid">
          <a:avLst>
            <a:gd name="adj" fmla="val 725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Universal Tools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(Available to all students)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Platforms tools that are built in and automatically delivered during testing</a:t>
          </a:r>
        </a:p>
      </dsp:txBody>
      <dsp:txXfrm rot="-10800000">
        <a:off x="1200149" y="0"/>
        <a:ext cx="4457700" cy="1900547"/>
      </dsp:txXfrm>
    </dsp:sp>
    <dsp:sp modelId="{235B5498-82C4-45A5-AABD-30DA27BA1753}">
      <dsp:nvSpPr>
        <dsp:cNvPr id="0" name=""/>
        <dsp:cNvSpPr/>
      </dsp:nvSpPr>
      <dsp:spPr>
        <a:xfrm rot="10800000">
          <a:off x="1348583" y="1874195"/>
          <a:ext cx="4160832" cy="1576080"/>
        </a:xfrm>
        <a:prstGeom prst="trapezoid">
          <a:avLst>
            <a:gd name="adj" fmla="val 72581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Accessibility Features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/>
            <a:t>(Available to some without IEP/ 504)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kern="1200"/>
            <a:t>Must be pre-identified by DTC/STC prior to testing</a:t>
          </a:r>
        </a:p>
      </dsp:txBody>
      <dsp:txXfrm rot="-10800000">
        <a:off x="2076729" y="1874195"/>
        <a:ext cx="2704540" cy="1576080"/>
      </dsp:txXfrm>
    </dsp:sp>
    <dsp:sp modelId="{4C82F0AB-740C-4379-A890-CAB96A527C2C}">
      <dsp:nvSpPr>
        <dsp:cNvPr id="0" name=""/>
        <dsp:cNvSpPr/>
      </dsp:nvSpPr>
      <dsp:spPr>
        <a:xfrm rot="10800000">
          <a:off x="2564095" y="3476628"/>
          <a:ext cx="1811280" cy="1247771"/>
        </a:xfrm>
        <a:prstGeom prst="trapezoid">
          <a:avLst>
            <a:gd name="adj" fmla="val 7258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Accommodations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(IEP, 504)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10800000">
        <a:off x="2564095" y="3476628"/>
        <a:ext cx="1811280" cy="1247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145" cy="343620"/>
          </a:xfrm>
          <a:prstGeom prst="rect">
            <a:avLst/>
          </a:prstGeom>
        </p:spPr>
        <p:txBody>
          <a:bodyPr vert="horz" lIns="90924" tIns="45463" rIns="90924" bIns="4546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146" y="0"/>
            <a:ext cx="4029145" cy="343620"/>
          </a:xfrm>
          <a:prstGeom prst="rect">
            <a:avLst/>
          </a:prstGeom>
        </p:spPr>
        <p:txBody>
          <a:bodyPr vert="horz" lIns="90924" tIns="45463" rIns="90924" bIns="45463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37018"/>
            <a:ext cx="4029145" cy="343620"/>
          </a:xfrm>
          <a:prstGeom prst="rect">
            <a:avLst/>
          </a:prstGeom>
        </p:spPr>
        <p:txBody>
          <a:bodyPr vert="horz" lIns="90924" tIns="45463" rIns="90924" bIns="4546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146" y="6537018"/>
            <a:ext cx="4029145" cy="343620"/>
          </a:xfrm>
          <a:prstGeom prst="rect">
            <a:avLst/>
          </a:prstGeom>
        </p:spPr>
        <p:txBody>
          <a:bodyPr vert="horz" lIns="90924" tIns="45463" rIns="90924" bIns="45463" rtlCol="0" anchor="b"/>
          <a:lstStyle>
            <a:lvl1pPr algn="r">
              <a:defRPr sz="1100"/>
            </a:lvl1pPr>
          </a:lstStyle>
          <a:p>
            <a:fld id="{E96394CC-66E2-4B01-87E4-A08A0F24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1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44091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44091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517525"/>
            <a:ext cx="3438525" cy="2579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4" tIns="46217" rIns="92434" bIns="462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268862"/>
            <a:ext cx="7437119" cy="3096816"/>
          </a:xfrm>
          <a:prstGeom prst="rect">
            <a:avLst/>
          </a:prstGeom>
        </p:spPr>
        <p:txBody>
          <a:bodyPr vert="horz" lIns="92434" tIns="46217" rIns="92434" bIns="462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34" tIns="46217" rIns="92434" bIns="4621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34" tIns="46217" rIns="92434" bIns="46217" rtlCol="0" anchor="b"/>
          <a:lstStyle>
            <a:lvl1pPr algn="r">
              <a:defRPr sz="1100"/>
            </a:lvl1pPr>
          </a:lstStyle>
          <a:p>
            <a:fld id="{8FEEB7A6-0D20-41FC-A0B3-F4D9CB7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31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92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2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44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82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2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3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41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0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20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3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5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1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23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5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9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34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0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7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8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56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68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30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84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13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77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89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6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62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80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856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824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9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337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66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710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97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47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</a:t>
            </a:r>
            <a:r>
              <a:rPr lang="en-US" baseline="0"/>
              <a:t> real time – previous days data going back to day 1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86834-B1D7-284A-8AC7-1E6F7B9CCD53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F90E8-E7AA-7D49-B7AD-8B57F55EB5A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0207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</a:t>
            </a:r>
            <a:r>
              <a:rPr lang="en-US" baseline="0"/>
              <a:t> real time – previous days data going back to day 1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86834-B1D7-284A-8AC7-1E6F7B9CCD53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F90E8-E7AA-7D49-B7AD-8B57F55EB5A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926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</a:t>
            </a:r>
            <a:r>
              <a:rPr lang="en-US" baseline="0"/>
              <a:t> real time – previous days data going back to day 1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86834-B1D7-284A-8AC7-1E6F7B9CCD53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F90E8-E7AA-7D49-B7AD-8B57F55EB5A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44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032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78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752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860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688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90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6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282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841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097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1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344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40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918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517525"/>
            <a:ext cx="3438525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8F91-1280-744F-AA58-2186EC77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8693-3D66-9701-9AA8-91C3DC57D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2F7AE-8A14-A913-130C-14BBFA305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8DA01-BC24-AC6A-027D-D44A8AC7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1AF4-0383-4A69-823F-D747304A7C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F16A3-D548-7C70-274F-2F581533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55EE7-F5EB-22B6-865F-D8B9539C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BDE6-D288-431E-8012-3B2106D16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FEE4-F4A6-D982-332A-483A05BE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E5C23-A6CF-DF9E-9726-76960597B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DBC41-39D6-49BD-9CB0-DDD270F3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1AF4-0383-4A69-823F-D747304A7C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E02AF-BE65-EEFC-F221-F2EE244D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E7E41-2E08-B876-ED12-B6FC37DA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BDE6-D288-431E-8012-3B2106D16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6CA22-15BD-F11E-A110-8F09D1EE8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F88A8-B045-EA89-49D4-7B7533003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4239E-6BF9-92EC-BF9C-22EE163F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1AF4-0383-4A69-823F-D747304A7C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7CA12-0705-1C94-6B8E-9FC1D0D6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3F8D0-9DE9-4754-821E-7E783C8B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BDE6-D288-431E-8012-3B2106D16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3132243" y="3121531"/>
            <a:ext cx="6656294" cy="413239"/>
          </a:xfrm>
          <a:solidFill>
            <a:schemeClr val="accent1"/>
          </a:solidFill>
        </p:spPr>
        <p:txBody>
          <a:bodyPr>
            <a:noAutofit/>
          </a:bodyPr>
          <a:lstStyle>
            <a:lvl1pPr algn="just">
              <a:defRPr sz="2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NM Science Assessment CBT Training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02585" y="366190"/>
            <a:ext cx="7886700" cy="5058414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>
              <a:defRPr>
                <a:solidFill>
                  <a:srgbClr val="002060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>
              <a:defRPr>
                <a:solidFill>
                  <a:srgbClr val="002060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>
              <a:defRPr>
                <a:solidFill>
                  <a:srgbClr val="002060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>
              <a:defRPr>
                <a:solidFill>
                  <a:srgbClr val="002060"/>
                </a:solidFill>
                <a:latin typeface="Gill Sans" charset="0"/>
                <a:ea typeface="Gill Sans" charset="0"/>
                <a:cs typeface="Gill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0716" y="6663956"/>
            <a:ext cx="424960" cy="18288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27074" y="6663956"/>
            <a:ext cx="1373608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812485" y="6663956"/>
            <a:ext cx="678942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pic>
        <p:nvPicPr>
          <p:cNvPr id="11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8634223" y="6134367"/>
            <a:ext cx="54138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8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617-7114-B519-14B6-61C22178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C8424-C53F-5775-9202-C3F7C6384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47A9F-C9CA-EB9C-3D4C-4B7C4584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1AF4-0383-4A69-823F-D747304A7C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81F0C-9276-8825-A6F8-33DDBC38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DC314-5396-39E3-FC86-6040AD25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BDE6-D288-431E-8012-3B2106D16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0C6F-3187-7406-AE26-146F2B1C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1F52-EAF9-95DE-5061-6791183D9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1EEA6-3D71-1230-C86F-5D8BA954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1AF4-0383-4A69-823F-D747304A7C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15F9A-521B-88D9-2740-11E0F6E9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7DC17-83A2-56CD-FB30-4CCEBC40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F4F-AE0A-4F2C-BFEC-8633B9132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5B10-9C7A-37EB-55B2-B768717A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2D864-821E-2D2C-2C1F-AE8540A88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AFF72-4936-F120-A7AE-1C268F817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30949-92F0-05AD-83B2-6AB641F6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F1ED-B9E2-499A-8030-AAA751A7DF6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1BEF7-2D3C-C977-6E51-BB134E4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462BC-15C8-B874-9B8D-00C16445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BDE6-D288-431E-8012-3B2106D16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4449-60C7-4DC3-3524-9492680A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F44D0-52D5-0760-8984-C3BE960B6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0250D-E4A7-A471-C142-300865CA7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8B59B-8663-EB0C-02CE-BB04C67FF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76B59-3429-470B-FB00-DD3EDC68B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63828-6D7E-B44D-879B-1D23B8F0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1AF4-0383-4A69-823F-D747304A7C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55524-B34B-F85E-31A2-E1F950E1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2FFBB-E54A-44F7-32F1-CFE7CF89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BDE6-D288-431E-8012-3B2106D16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5C31-DB3C-FE8E-B33E-D6181AA0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00739-6436-6A78-DEDE-7EFD71EA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1AF4-0383-4A69-823F-D747304A7C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A55D6-696B-3FAE-A7AC-DDD437DC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C0859-CAC9-2C48-9BFF-14E3F0A4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BDE6-D288-431E-8012-3B2106D16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962AB9-085C-88B2-64CC-43208707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1AF4-0383-4A69-823F-D747304A7C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C432D-87AA-FFD6-2C67-F9339F13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27B30-C600-6AE2-F856-08E5E310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BDE6-D288-431E-8012-3B2106D16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C760-54F9-A472-C69D-791A9AB4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42B4-4FC3-07D6-D754-476FD7FD9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2653C-395F-3D8A-7BF2-CE4556DE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54CF4-DEA5-8C3A-C518-E7E5B5C7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1AF4-0383-4A69-823F-D747304A7C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9F2D2-C320-76B3-8334-72365500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08F0F-DD61-3260-C65D-96BB8774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BDE6-D288-431E-8012-3B2106D16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8895-8FC6-ECB4-6F4C-78B167F4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4EAEC-A0BA-DDDA-72FD-4E4A39EDE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CCC0A-18E8-7B5D-460F-6E40EC24E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064E2-FC70-9D10-1DBC-3C694FFC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1AF4-0383-4A69-823F-D747304A7C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A8AE6-FB92-5A59-4910-5F8C0A28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BA04-CF19-D7A4-B1C4-4B370485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BDE6-D288-431E-8012-3B2106D16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3211AC-AD02-2828-E5B4-30C5D23A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8D273-4874-074F-62C9-48F6ACB01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1D35B-391A-7825-DD73-926B20E0D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1AF4-0383-4A69-823F-D747304A7C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E454C-356B-A005-7FA4-57BA6064F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7D2D4-228D-C264-9E6A-53C5BAD62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5BDE6-D288-431E-8012-3B2106D163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92A5C-C936-4563-8296-F5B898ADF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5" b="15740"/>
          <a:stretch/>
        </p:blipFill>
        <p:spPr>
          <a:xfrm>
            <a:off x="1" y="6137994"/>
            <a:ext cx="1789611" cy="5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1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mtechsupport@cognia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mexico.onlinehelp.cognia.org/cbt-tutorial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exico.cogni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" TargetMode="External"/><Relationship Id="rId4" Type="http://schemas.openxmlformats.org/officeDocument/2006/relationships/hyperlink" Target="https://newmexico.cognia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" TargetMode="External"/><Relationship Id="rId4" Type="http://schemas.openxmlformats.org/officeDocument/2006/relationships/hyperlink" Target="https://newmexico.cognia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mexico.onlinehelp.cognia.org/cbt-tutorial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mexico.onlinehelp.cognia.org/cbt-tutorial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cbt-tutorials/" TargetMode="Externa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cbt-tutorials/" TargetMode="Externa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C0_9A4F0D8D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exico.onlinehelp.cognia.org/cbt-tutorial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cbt-tutorials/" TargetMode="Externa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exico.onlinehelp.cognia.org/cbt-tutorial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cbt-tutorials/" TargetMode="Externa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exico.onlinehelp.cognia.org/cbt-tutorial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mexico.onlinehelp.cognia.org/cbt-tutorial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cbt-tutorials/" TargetMode="Externa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C4_CE3E49F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mexico.onlinehelp.cognia.org/cbt-tutorial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cbt-tutorials/" TargetMode="Externa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ewmexico.onlinehelp.cognia.org/cbt-tutorials/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exico.onlinehelp.cognia.org/cbt-tutorials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mexico.onlinehelp.cognia.org/cbt-tutorials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cbt-tutorials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exico.onlinehelp.cognia.org/cbt-guid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tro.emetric.net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mexico.onlinehelp.cognia.org/cbt-tutorial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cbt-tutorials/" TargetMode="External"/><Relationship Id="rId4" Type="http://schemas.openxmlformats.org/officeDocument/2006/relationships/slide" Target="slide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mexico.onlinehelp.cognia.org/cbt-tutorials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cbt-tutorials/" TargetMode="Externa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cbt-tutorials/" TargetMode="Externa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exico.onlinehelp.cognia.org/cbt-tutorials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exico.onlinehelp.cognia.org/cbt-tutorials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exico.onlinehelp.cognia.org/cbt-tutorials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exico.onlinehelp.cognia.org/cbt-tutoria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A0_9AF1D6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mexico.onlinehelp.cognia.org/cbt-tutorials/" TargetMode="Externa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mexico.onlinehelp.cognia.org/cbt-tutorials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mexico.onlinehelp.cognia.org/cbt-tutorials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mexico.cognia.org/studen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newmexico.cognia.org/stud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00859"/>
            <a:ext cx="9144000" cy="29011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+mj-lt"/>
              </a:rPr>
              <a:t>New Mexico PED Assessments</a:t>
            </a:r>
          </a:p>
          <a:p>
            <a:r>
              <a:rPr lang="en-US" sz="3200">
                <a:solidFill>
                  <a:srgbClr val="002060"/>
                </a:solidFill>
                <a:latin typeface="+mj-lt"/>
              </a:rPr>
              <a:t>Test Administration Platform Orientation for </a:t>
            </a:r>
          </a:p>
          <a:p>
            <a:r>
              <a:rPr lang="en-US" sz="3200">
                <a:solidFill>
                  <a:srgbClr val="002060"/>
                </a:solidFill>
                <a:latin typeface="+mj-lt"/>
              </a:rPr>
              <a:t>New Mexico MSSA (Summative), </a:t>
            </a:r>
            <a:r>
              <a:rPr lang="en-US" sz="3200" err="1">
                <a:solidFill>
                  <a:srgbClr val="002060"/>
                </a:solidFill>
                <a:latin typeface="+mj-lt"/>
              </a:rPr>
              <a:t>iMSSA</a:t>
            </a:r>
            <a:r>
              <a:rPr lang="en-US" sz="3200">
                <a:solidFill>
                  <a:srgbClr val="002060"/>
                </a:solidFill>
                <a:latin typeface="+mj-lt"/>
              </a:rPr>
              <a:t> (Interim) and Formative  Assessments</a:t>
            </a:r>
          </a:p>
          <a:p>
            <a:endParaRPr lang="en-US" sz="3200">
              <a:solidFill>
                <a:srgbClr val="002060"/>
              </a:solidFill>
              <a:latin typeface="+mj-lt"/>
            </a:endParaRPr>
          </a:p>
          <a:p>
            <a:r>
              <a:rPr lang="en-US" sz="3200">
                <a:solidFill>
                  <a:srgbClr val="002060"/>
                </a:solidFill>
                <a:latin typeface="+mj-lt"/>
                <a:cs typeface="Calibri Light"/>
              </a:rPr>
              <a:t>Part 1: Test Administration</a:t>
            </a:r>
          </a:p>
          <a:p>
            <a:endParaRPr lang="en-US" sz="2800">
              <a:solidFill>
                <a:srgbClr val="002060"/>
              </a:solidFill>
              <a:latin typeface="+mj-lt"/>
            </a:endParaRPr>
          </a:p>
          <a:p>
            <a:endParaRPr lang="en-US" sz="480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F271470-016B-4358-A978-6BB9DE997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13" y="4529332"/>
            <a:ext cx="3003774" cy="803744"/>
          </a:xfrm>
          <a:prstGeom prst="rect">
            <a:avLst/>
          </a:prstGeom>
        </p:spPr>
      </p:pic>
      <p:pic>
        <p:nvPicPr>
          <p:cNvPr id="2" name="Picture 13" descr="/Volumes/Creative/eMetric/Logo/eMetric-Logo.png">
            <a:extLst>
              <a:ext uri="{FF2B5EF4-FFF2-40B4-BE49-F238E27FC236}">
                <a16:creationId xmlns:a16="http://schemas.microsoft.com/office/drawing/2014/main" id="{4C4ECC0B-D149-0194-39C2-FA4335712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39" y="173493"/>
            <a:ext cx="2509653" cy="4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397583" y="32754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753529-2D75-4923-B4F3-063946745060}"/>
              </a:ext>
            </a:extLst>
          </p:cNvPr>
          <p:cNvGrpSpPr/>
          <p:nvPr/>
        </p:nvGrpSpPr>
        <p:grpSpPr>
          <a:xfrm>
            <a:off x="2815477" y="3222128"/>
            <a:ext cx="1802096" cy="968752"/>
            <a:chOff x="3629440" y="4495800"/>
            <a:chExt cx="1802096" cy="968752"/>
          </a:xfrm>
        </p:grpSpPr>
        <p:sp>
          <p:nvSpPr>
            <p:cNvPr id="8" name="TextBox 7"/>
            <p:cNvSpPr txBox="1"/>
            <p:nvPr/>
          </p:nvSpPr>
          <p:spPr>
            <a:xfrm>
              <a:off x="3629440" y="4572000"/>
              <a:ext cx="180209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Students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rgbClr val="002060"/>
                  </a:solidFill>
                </a:rPr>
                <a:t>Launch kiosk 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rgbClr val="002060"/>
                  </a:solidFill>
                </a:rPr>
                <a:t>Log-in and test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403" y="4495800"/>
              <a:ext cx="434357" cy="41482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575214-CD0A-410C-98AE-5E38457C239A}"/>
              </a:ext>
            </a:extLst>
          </p:cNvPr>
          <p:cNvGrpSpPr/>
          <p:nvPr/>
        </p:nvGrpSpPr>
        <p:grpSpPr>
          <a:xfrm>
            <a:off x="5119299" y="648595"/>
            <a:ext cx="3923252" cy="1384995"/>
            <a:chOff x="5202760" y="1712969"/>
            <a:chExt cx="3923252" cy="1384995"/>
          </a:xfrm>
        </p:grpSpPr>
        <p:sp>
          <p:nvSpPr>
            <p:cNvPr id="6" name="TextBox 5"/>
            <p:cNvSpPr txBox="1"/>
            <p:nvPr/>
          </p:nvSpPr>
          <p:spPr>
            <a:xfrm>
              <a:off x="5202760" y="1712969"/>
              <a:ext cx="39232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DTC/STC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rgbClr val="002060"/>
                  </a:solidFill>
                </a:rPr>
                <a:t>Add/edit/transfer students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rgbClr val="002060"/>
                  </a:solidFill>
                </a:rPr>
                <a:t>Assign accessibility features and accommodations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rgbClr val="002060"/>
                  </a:solidFill>
                </a:rPr>
                <a:t>Make classes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193" y="1752600"/>
              <a:ext cx="356477" cy="355459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553001" y="-54815"/>
            <a:ext cx="603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+mj-lt"/>
                <a:cs typeface="Rockwell"/>
              </a:rPr>
              <a:t>Test Preparation Process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7C88A3-3C59-4F1E-8C7D-5BECF04748AF}"/>
              </a:ext>
            </a:extLst>
          </p:cNvPr>
          <p:cNvGrpSpPr/>
          <p:nvPr/>
        </p:nvGrpSpPr>
        <p:grpSpPr>
          <a:xfrm>
            <a:off x="2384235" y="4306573"/>
            <a:ext cx="4852739" cy="951862"/>
            <a:chOff x="2927791" y="5485669"/>
            <a:chExt cx="4852739" cy="951862"/>
          </a:xfrm>
        </p:grpSpPr>
        <p:sp>
          <p:nvSpPr>
            <p:cNvPr id="41" name="TextBox 40"/>
            <p:cNvSpPr txBox="1"/>
            <p:nvPr/>
          </p:nvSpPr>
          <p:spPr>
            <a:xfrm>
              <a:off x="2927791" y="5791200"/>
              <a:ext cx="4852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DTC/STC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rgbClr val="002060"/>
                  </a:solidFill>
                </a:rPr>
                <a:t>If needed, add test report codes and invalidate tests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548" y="5792259"/>
              <a:ext cx="403474" cy="355459"/>
            </a:xfrm>
            <a:prstGeom prst="rect">
              <a:avLst/>
            </a:prstGeom>
          </p:spPr>
        </p:pic>
        <p:cxnSp>
          <p:nvCxnSpPr>
            <p:cNvPr id="43" name="Elbow Connector 42"/>
            <p:cNvCxnSpPr>
              <a:endCxn id="41" idx="1"/>
            </p:cNvCxnSpPr>
            <p:nvPr/>
          </p:nvCxnSpPr>
          <p:spPr>
            <a:xfrm rot="10800000" flipV="1">
              <a:off x="2927792" y="5647458"/>
              <a:ext cx="1625345" cy="466908"/>
            </a:xfrm>
            <a:prstGeom prst="bentConnector3">
              <a:avLst>
                <a:gd name="adj1" fmla="val 114065"/>
              </a:avLst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3848" y="5485669"/>
              <a:ext cx="2419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rgbClr val="002060"/>
                  </a:solidFill>
                </a:rPr>
                <a:t>During or after testing…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1E7A7D-E1DD-4531-862C-DE826B71E2B2}"/>
              </a:ext>
            </a:extLst>
          </p:cNvPr>
          <p:cNvGrpSpPr/>
          <p:nvPr/>
        </p:nvGrpSpPr>
        <p:grpSpPr>
          <a:xfrm>
            <a:off x="3252285" y="1944576"/>
            <a:ext cx="4162305" cy="892758"/>
            <a:chOff x="762000" y="1865163"/>
            <a:chExt cx="3494680" cy="89275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0379DD-4E82-4F20-A5A3-45F3844889AA}"/>
                </a:ext>
              </a:extLst>
            </p:cNvPr>
            <p:cNvSpPr txBox="1"/>
            <p:nvPr/>
          </p:nvSpPr>
          <p:spPr>
            <a:xfrm>
              <a:off x="762000" y="1865369"/>
              <a:ext cx="349468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DTC/STC</a:t>
              </a:r>
              <a:endParaRPr lang="en-US" sz="1600">
                <a:solidFill>
                  <a:srgbClr val="002060"/>
                </a:solidFill>
              </a:endParaRP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rgbClr val="002060"/>
                  </a:solidFill>
                </a:rPr>
                <a:t>Schedule classes for test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rgbClr val="002060"/>
                  </a:solidFill>
                </a:rPr>
                <a:t>Print/distribute log-in tickets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0D434EF-F7B4-49AF-807E-DE6DD6606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953" y="1865163"/>
              <a:ext cx="337534" cy="35545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A3601F-52AF-4F32-9E14-9C3FABC23EF8}"/>
              </a:ext>
            </a:extLst>
          </p:cNvPr>
          <p:cNvGrpSpPr/>
          <p:nvPr/>
        </p:nvGrpSpPr>
        <p:grpSpPr>
          <a:xfrm>
            <a:off x="3045147" y="5258435"/>
            <a:ext cx="3961939" cy="1076445"/>
            <a:chOff x="2550059" y="5472428"/>
            <a:chExt cx="4303456" cy="107644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7D837-AEDC-4396-AD6F-F5049A54C8BA}"/>
                </a:ext>
              </a:extLst>
            </p:cNvPr>
            <p:cNvSpPr txBox="1"/>
            <p:nvPr/>
          </p:nvSpPr>
          <p:spPr>
            <a:xfrm>
              <a:off x="2550059" y="5902542"/>
              <a:ext cx="4303456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DTC/STC/RAO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rgbClr val="002060"/>
                  </a:solidFill>
                </a:rPr>
                <a:t>View Reports </a:t>
              </a:r>
              <a:endParaRPr lang="en-US" sz="1600">
                <a:solidFill>
                  <a:srgbClr val="002060"/>
                </a:solidFill>
                <a:ea typeface="Calibri"/>
                <a:cs typeface="Calibri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1AAF9A0-291A-41F9-90EC-94CF4447F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515" y="5742761"/>
              <a:ext cx="403474" cy="355459"/>
            </a:xfrm>
            <a:prstGeom prst="rect">
              <a:avLst/>
            </a:prstGeom>
          </p:spPr>
        </p:pic>
        <p:cxnSp>
          <p:nvCxnSpPr>
            <p:cNvPr id="45" name="Elbow Connector 42">
              <a:extLst>
                <a:ext uri="{FF2B5EF4-FFF2-40B4-BE49-F238E27FC236}">
                  <a16:creationId xmlns:a16="http://schemas.microsoft.com/office/drawing/2014/main" id="{77565CF6-7FD1-48BD-87CA-CC227D7BFEF1}"/>
                </a:ext>
              </a:extLst>
            </p:cNvPr>
            <p:cNvCxnSpPr>
              <a:cxnSpLocks/>
              <a:stCxn id="41" idx="2"/>
              <a:endCxn id="39" idx="1"/>
            </p:cNvCxnSpPr>
            <p:nvPr/>
          </p:nvCxnSpPr>
          <p:spPr>
            <a:xfrm rot="5400000">
              <a:off x="3132239" y="4890248"/>
              <a:ext cx="753280" cy="1917640"/>
            </a:xfrm>
            <a:prstGeom prst="bentConnector4">
              <a:avLst>
                <a:gd name="adj1" fmla="val 28549"/>
                <a:gd name="adj2" fmla="val 112948"/>
              </a:avLst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8" name="Elbow Connector 42">
            <a:extLst>
              <a:ext uri="{FF2B5EF4-FFF2-40B4-BE49-F238E27FC236}">
                <a16:creationId xmlns:a16="http://schemas.microsoft.com/office/drawing/2014/main" id="{3ED360D6-8631-47F8-A8EE-20996F5336DE}"/>
              </a:ext>
            </a:extLst>
          </p:cNvPr>
          <p:cNvCxnSpPr>
            <a:cxnSpLocks/>
            <a:stCxn id="55" idx="2"/>
            <a:endCxn id="8" idx="1"/>
          </p:cNvCxnSpPr>
          <p:nvPr/>
        </p:nvCxnSpPr>
        <p:spPr>
          <a:xfrm rot="16200000" flipH="1">
            <a:off x="1496810" y="2425937"/>
            <a:ext cx="2158618" cy="47871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Elbow Connector 42">
            <a:extLst>
              <a:ext uri="{FF2B5EF4-FFF2-40B4-BE49-F238E27FC236}">
                <a16:creationId xmlns:a16="http://schemas.microsoft.com/office/drawing/2014/main" id="{1E7B30E7-D5FC-441D-940D-FF19B83D1A1C}"/>
              </a:ext>
            </a:extLst>
          </p:cNvPr>
          <p:cNvCxnSpPr>
            <a:cxnSpLocks/>
            <a:stCxn id="32" idx="3"/>
            <a:endCxn id="40" idx="0"/>
          </p:cNvCxnSpPr>
          <p:nvPr/>
        </p:nvCxnSpPr>
        <p:spPr>
          <a:xfrm flipH="1">
            <a:off x="4171619" y="2391058"/>
            <a:ext cx="3242971" cy="831070"/>
          </a:xfrm>
          <a:prstGeom prst="bentConnector4">
            <a:avLst>
              <a:gd name="adj1" fmla="val -7049"/>
              <a:gd name="adj2" fmla="val 76849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Elbow Connector 42">
            <a:extLst>
              <a:ext uri="{FF2B5EF4-FFF2-40B4-BE49-F238E27FC236}">
                <a16:creationId xmlns:a16="http://schemas.microsoft.com/office/drawing/2014/main" id="{1CCFB1CC-C87C-4A57-B650-755B462FEC7E}"/>
              </a:ext>
            </a:extLst>
          </p:cNvPr>
          <p:cNvCxnSpPr>
            <a:cxnSpLocks/>
            <a:stCxn id="8" idx="3"/>
            <a:endCxn id="14" idx="3"/>
          </p:cNvCxnSpPr>
          <p:nvPr/>
        </p:nvCxnSpPr>
        <p:spPr>
          <a:xfrm>
            <a:off x="4617573" y="3744604"/>
            <a:ext cx="1902677" cy="746635"/>
          </a:xfrm>
          <a:prstGeom prst="bentConnector3">
            <a:avLst>
              <a:gd name="adj1" fmla="val 112015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32EDEA-43F9-4870-A8B7-A5E89C5D0B39}"/>
              </a:ext>
            </a:extLst>
          </p:cNvPr>
          <p:cNvGrpSpPr/>
          <p:nvPr/>
        </p:nvGrpSpPr>
        <p:grpSpPr>
          <a:xfrm>
            <a:off x="375135" y="693434"/>
            <a:ext cx="3923252" cy="892552"/>
            <a:chOff x="1103998" y="1478233"/>
            <a:chExt cx="5473414" cy="89255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4117BF-05CB-4C06-AB13-AF2FC9F1EA01}"/>
                </a:ext>
              </a:extLst>
            </p:cNvPr>
            <p:cNvSpPr txBox="1"/>
            <p:nvPr/>
          </p:nvSpPr>
          <p:spPr>
            <a:xfrm>
              <a:off x="1103998" y="1478233"/>
              <a:ext cx="547341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ITC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rgbClr val="002060"/>
                  </a:solidFill>
                </a:rPr>
                <a:t>Download and install kiosks (if required)</a:t>
              </a:r>
            </a:p>
            <a:p>
              <a:pPr marL="342900" indent="-342900">
                <a:buAutoNum type="arabicPeriod"/>
              </a:pPr>
              <a:r>
                <a:rPr lang="en-US" sz="1600">
                  <a:solidFill>
                    <a:srgbClr val="002060"/>
                  </a:solidFill>
                </a:rPr>
                <a:t>Complete Site Readiness Test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9FECF3D-0DF1-4933-8B9B-D72F640F1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766" y="1479048"/>
              <a:ext cx="564020" cy="355459"/>
            </a:xfrm>
            <a:prstGeom prst="rect">
              <a:avLst/>
            </a:prstGeom>
          </p:spPr>
        </p:pic>
      </p:grpSp>
      <p:cxnSp>
        <p:nvCxnSpPr>
          <p:cNvPr id="57" name="Elbow Connector 42">
            <a:extLst>
              <a:ext uri="{FF2B5EF4-FFF2-40B4-BE49-F238E27FC236}">
                <a16:creationId xmlns:a16="http://schemas.microsoft.com/office/drawing/2014/main" id="{FD9F5630-EBE5-470B-9020-D3C8DEDA74FA}"/>
              </a:ext>
            </a:extLst>
          </p:cNvPr>
          <p:cNvCxnSpPr>
            <a:cxnSpLocks/>
            <a:stCxn id="6" idx="1"/>
            <a:endCxn id="33" idx="0"/>
          </p:cNvCxnSpPr>
          <p:nvPr/>
        </p:nvCxnSpPr>
        <p:spPr>
          <a:xfrm rot="10800000" flipV="1">
            <a:off x="4758619" y="1341092"/>
            <a:ext cx="360681" cy="60348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FE7BFF-642D-9E8A-6C1E-DE340C370563}"/>
              </a:ext>
            </a:extLst>
          </p:cNvPr>
          <p:cNvSpPr txBox="1"/>
          <p:nvPr/>
        </p:nvSpPr>
        <p:spPr>
          <a:xfrm>
            <a:off x="4449719" y="32445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solidFill>
                  <a:srgbClr val="002060"/>
                </a:solidFill>
              </a:rPr>
              <a:t>When test window opens</a:t>
            </a:r>
            <a:endParaRPr lang="en-US" i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13F99A-C116-2CD9-76A8-DDF3165FB931}"/>
              </a:ext>
            </a:extLst>
          </p:cNvPr>
          <p:cNvSpPr txBox="1"/>
          <p:nvPr/>
        </p:nvSpPr>
        <p:spPr>
          <a:xfrm>
            <a:off x="5298418" y="5791374"/>
            <a:ext cx="350014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2060"/>
                </a:solidFill>
                <a:ea typeface="Calibri"/>
                <a:cs typeface="Calibri"/>
              </a:rPr>
              <a:t>Formative: 10-15 min</a:t>
            </a:r>
          </a:p>
          <a:p>
            <a:r>
              <a:rPr lang="en-US" sz="1400">
                <a:solidFill>
                  <a:srgbClr val="002060"/>
                </a:solidFill>
                <a:ea typeface="Calibri"/>
                <a:cs typeface="Calibri"/>
              </a:rPr>
              <a:t>Interim: next day</a:t>
            </a:r>
          </a:p>
          <a:p>
            <a:r>
              <a:rPr lang="en-US" sz="1400">
                <a:solidFill>
                  <a:srgbClr val="002060"/>
                </a:solidFill>
                <a:ea typeface="Calibri"/>
                <a:cs typeface="Calibri"/>
              </a:rPr>
              <a:t>Summative: per schedule published by PED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C944123-741D-12C5-B8B7-D0DB61C2B2F6}"/>
              </a:ext>
            </a:extLst>
          </p:cNvPr>
          <p:cNvSpPr/>
          <p:nvPr/>
        </p:nvSpPr>
        <p:spPr>
          <a:xfrm>
            <a:off x="5164243" y="5869940"/>
            <a:ext cx="185354" cy="605956"/>
          </a:xfrm>
          <a:prstGeom prst="leftBrac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highlight>
                <a:srgbClr val="000080"/>
              </a:highlight>
              <a:ea typeface="Calibri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2A22B3-896F-B7A8-719F-35E6BFDB9EF6}"/>
              </a:ext>
            </a:extLst>
          </p:cNvPr>
          <p:cNvCxnSpPr>
            <a:cxnSpLocks/>
          </p:cNvCxnSpPr>
          <p:nvPr/>
        </p:nvCxnSpPr>
        <p:spPr>
          <a:xfrm>
            <a:off x="4654479" y="6169181"/>
            <a:ext cx="46482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69" y="2924196"/>
            <a:ext cx="3783273" cy="25057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69599" y="1277041"/>
            <a:ext cx="3673708" cy="1579109"/>
            <a:chOff x="4664715" y="1256316"/>
            <a:chExt cx="3710031" cy="1639284"/>
          </a:xfrm>
        </p:grpSpPr>
        <p:sp>
          <p:nvSpPr>
            <p:cNvPr id="14" name="Text Placeholder 9"/>
            <p:cNvSpPr txBox="1">
              <a:spLocks/>
            </p:cNvSpPr>
            <p:nvPr/>
          </p:nvSpPr>
          <p:spPr>
            <a:xfrm>
              <a:off x="5149098" y="1256316"/>
              <a:ext cx="3225648" cy="1639284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Wingdings" charset="2"/>
                <a:buNone/>
                <a:defRPr sz="1800" b="0" i="0" kern="1200">
                  <a:solidFill>
                    <a:srgbClr val="356387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Wingdings" charset="2"/>
                <a:buChar char="§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Wingdings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Arial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b="1">
                  <a:solidFill>
                    <a:srgbClr val="002060"/>
                  </a:solidFill>
                  <a:latin typeface="+mj-lt"/>
                </a:rPr>
                <a:t>New Mexico Assessments Student Test Interface: 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2060"/>
                  </a:solidFill>
                  <a:latin typeface="+mj-lt"/>
                </a:rPr>
                <a:t>Student Test Delivery System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715" y="1295400"/>
              <a:ext cx="484383" cy="46259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90439" y="1263889"/>
            <a:ext cx="3987720" cy="1579109"/>
            <a:chOff x="813413" y="1221167"/>
            <a:chExt cx="4027148" cy="1639284"/>
          </a:xfrm>
        </p:grpSpPr>
        <p:sp>
          <p:nvSpPr>
            <p:cNvPr id="13" name="Text Placeholder 6"/>
            <p:cNvSpPr txBox="1">
              <a:spLocks/>
            </p:cNvSpPr>
            <p:nvPr/>
          </p:nvSpPr>
          <p:spPr>
            <a:xfrm>
              <a:off x="1371599" y="1221167"/>
              <a:ext cx="3468962" cy="1639284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Wingdings" charset="2"/>
                <a:buNone/>
                <a:defRPr sz="1800" b="0" i="0" kern="1200" baseline="0">
                  <a:solidFill>
                    <a:srgbClr val="356387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Wingdings" charset="2"/>
                <a:buChar char="§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Wingdings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Arial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b="1">
                  <a:solidFill>
                    <a:srgbClr val="002060"/>
                  </a:solidFill>
                  <a:latin typeface="+mj-lt"/>
                </a:rPr>
                <a:t>New Mexico Assessments Portal: 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2060"/>
                  </a:solidFill>
                  <a:latin typeface="+mj-lt"/>
                </a:rPr>
                <a:t>Online Test Administration System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13" y="1253881"/>
              <a:ext cx="509954" cy="4492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67" y="2863456"/>
            <a:ext cx="3828495" cy="254674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BAA0A59-A48B-4DC3-8FD7-C159637A92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01131"/>
            <a:ext cx="3003774" cy="8037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F27A35-AED5-DFE3-1A07-D06319D66225}"/>
              </a:ext>
            </a:extLst>
          </p:cNvPr>
          <p:cNvSpPr/>
          <p:nvPr/>
        </p:nvSpPr>
        <p:spPr>
          <a:xfrm>
            <a:off x="548640" y="1226241"/>
            <a:ext cx="4229519" cy="43678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7A620-2EE3-708C-D5A7-A9ABF4A544E1}"/>
              </a:ext>
            </a:extLst>
          </p:cNvPr>
          <p:cNvSpPr txBox="1"/>
          <p:nvPr/>
        </p:nvSpPr>
        <p:spPr>
          <a:xfrm>
            <a:off x="5506721" y="5498017"/>
            <a:ext cx="378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See the </a:t>
            </a:r>
            <a:r>
              <a:rPr lang="en-US" i="1"/>
              <a:t>New Mexico Assessments Student Test Interface Overview </a:t>
            </a:r>
            <a:r>
              <a:rPr lang="en-US"/>
              <a:t>tutorial for more information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D650FF-6086-9D58-9B9B-544A2AA11C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27" y="5543310"/>
            <a:ext cx="446894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648929" y="1124549"/>
            <a:ext cx="8104665" cy="46089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Char char="§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600" b="1">
                <a:solidFill>
                  <a:srgbClr val="002060"/>
                </a:solidFill>
                <a:latin typeface="+mn-lt"/>
              </a:rPr>
              <a:t>New DTC: </a:t>
            </a:r>
            <a:r>
              <a:rPr lang="en-US" sz="1600">
                <a:solidFill>
                  <a:srgbClr val="002060"/>
                </a:solidFill>
                <a:latin typeface="+mn-lt"/>
              </a:rPr>
              <a:t>account will be created by Cognia &amp; credentials e-mailed to you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600" b="1">
                <a:solidFill>
                  <a:srgbClr val="002060"/>
                </a:solidFill>
                <a:latin typeface="+mn-lt"/>
              </a:rPr>
              <a:t>Already have a user account? </a:t>
            </a:r>
            <a:r>
              <a:rPr lang="en-US" sz="1600">
                <a:solidFill>
                  <a:srgbClr val="002060"/>
                </a:solidFill>
                <a:latin typeface="+mn-lt"/>
              </a:rPr>
              <a:t>Continue to use it!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600" b="1">
                <a:solidFill>
                  <a:srgbClr val="002060"/>
                </a:solidFill>
                <a:latin typeface="+mn-lt"/>
              </a:rPr>
              <a:t>Not a DTC, don’t have an account?</a:t>
            </a:r>
            <a:endParaRPr lang="en-US" sz="1600" b="1">
              <a:solidFill>
                <a:srgbClr val="002060"/>
              </a:solidFill>
              <a:latin typeface="+mn-lt"/>
              <a:ea typeface="Calibri"/>
            </a:endParaRPr>
          </a:p>
          <a:p>
            <a:pPr marL="1085850" lvl="1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  <a:latin typeface="+mn-lt"/>
              </a:rPr>
              <a:t>STC/ITC/RAO/TA: request account from your DTC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800" b="1">
                <a:solidFill>
                  <a:srgbClr val="002060"/>
                </a:solidFill>
                <a:latin typeface="+mn-lt"/>
              </a:rPr>
              <a:t>Notes:</a:t>
            </a:r>
            <a:endParaRPr lang="en-US" sz="1800" b="1">
              <a:solidFill>
                <a:srgbClr val="002060"/>
              </a:solidFill>
              <a:latin typeface="+mn-lt"/>
              <a:ea typeface="Calibri"/>
            </a:endParaRPr>
          </a:p>
          <a:p>
            <a:pPr marL="1085850" lvl="1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  <a:latin typeface="+mn-lt"/>
              </a:rPr>
              <a:t>Usernames must be unique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085850" lvl="1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  <a:latin typeface="+mn-lt"/>
              </a:rPr>
              <a:t>New users will receive two automated emails, one with username and one with temporary password from </a:t>
            </a:r>
            <a:r>
              <a:rPr lang="en-US" sz="1600" i="1">
                <a:solidFill>
                  <a:schemeClr val="tx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nmtechsupport@cognia.org</a:t>
            </a:r>
            <a:endParaRPr lang="en-US" sz="1600" i="1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  <a:latin typeface="+mn-lt"/>
              </a:rPr>
              <a:t>When an account is reactivated or deactivated, the user will receive an e-mail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085850" lvl="1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  <a:latin typeface="+mn-lt"/>
              </a:rPr>
              <a:t>Know your username, ensure the e-mail address associated with the username is correct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085850" lvl="1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  <a:latin typeface="+mn-lt"/>
              </a:rPr>
              <a:t>Give user access to the program(s) they will be working on. 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485900" lvl="2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400" i="1">
                <a:solidFill>
                  <a:srgbClr val="002060"/>
                </a:solidFill>
                <a:latin typeface="+mn-lt"/>
              </a:rPr>
              <a:t>Programs: MSSA, </a:t>
            </a:r>
            <a:r>
              <a:rPr lang="en-US" sz="1400" i="1" err="1">
                <a:solidFill>
                  <a:srgbClr val="002060"/>
                </a:solidFill>
                <a:latin typeface="+mn-lt"/>
              </a:rPr>
              <a:t>iMSSA</a:t>
            </a:r>
            <a:r>
              <a:rPr lang="en-US" sz="1400" i="1">
                <a:solidFill>
                  <a:srgbClr val="002060"/>
                </a:solidFill>
                <a:latin typeface="+mn-lt"/>
              </a:rPr>
              <a:t>, Formative</a:t>
            </a:r>
            <a:endParaRPr lang="en-US" sz="1400" i="1">
              <a:solidFill>
                <a:srgbClr val="002060"/>
              </a:solidFill>
              <a:latin typeface="+mn-lt"/>
              <a:ea typeface="Calibri"/>
            </a:endParaRPr>
          </a:p>
          <a:p>
            <a:pPr marL="1085850" lvl="1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sz="1400" b="1" i="1">
                <a:solidFill>
                  <a:srgbClr val="FF0000"/>
                </a:solidFill>
              </a:rPr>
              <a:t>DTCs and STCs must review all accounts in their organization and deactivate any un-used accounts!</a:t>
            </a:r>
          </a:p>
          <a:p>
            <a:pPr lvl="2" indent="0">
              <a:buClrTx/>
              <a:buNone/>
              <a:defRPr/>
            </a:pPr>
            <a:endParaRPr lang="en-US" sz="1400" i="1">
              <a:solidFill>
                <a:schemeClr val="tx1"/>
              </a:solidFill>
              <a:latin typeface="+mn-lt"/>
            </a:endParaRPr>
          </a:p>
          <a:p>
            <a:pPr marL="1085850" lvl="1" indent="-342900">
              <a:buClrTx/>
              <a:buFont typeface="Wingdings" panose="05000000000000000000" pitchFamily="2" charset="2"/>
              <a:buChar char="§"/>
              <a:defRPr/>
            </a:pPr>
            <a:endParaRPr lang="en-US" sz="1600">
              <a:solidFill>
                <a:srgbClr val="002060"/>
              </a:solidFill>
              <a:latin typeface="+mn-lt"/>
            </a:endParaRPr>
          </a:p>
          <a:p>
            <a:pPr lvl="1" indent="0">
              <a:buClrTx/>
              <a:buNone/>
              <a:defRPr/>
            </a:pPr>
            <a:endParaRPr lang="en-US" sz="1600">
              <a:solidFill>
                <a:srgbClr val="002060"/>
              </a:solidFill>
              <a:latin typeface="+mn-lt"/>
            </a:endParaRPr>
          </a:p>
          <a:p>
            <a:pPr>
              <a:buClrTx/>
              <a:defRPr/>
            </a:pPr>
            <a:endParaRPr lang="en-US" sz="1600" b="1" i="1">
              <a:solidFill>
                <a:srgbClr val="002060"/>
              </a:solidFill>
              <a:latin typeface="+mn-lt"/>
              <a:ea typeface="Calibri"/>
            </a:endParaRPr>
          </a:p>
          <a:p>
            <a:pPr>
              <a:buClrTx/>
              <a:defRPr/>
            </a:pPr>
            <a:endParaRPr lang="en-US" sz="1400">
              <a:solidFill>
                <a:srgbClr val="00206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§"/>
              <a:defRPr/>
            </a:pPr>
            <a:endParaRPr lang="en-US" sz="1100" b="1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§"/>
              <a:defRPr/>
            </a:pPr>
            <a:endParaRPr lang="en-US" sz="1600" i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46DBD5-39D5-43A8-98B5-4A37C845446A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4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80434-4E18-4F66-B4FB-687436A9BB84}"/>
              </a:ext>
            </a:extLst>
          </p:cNvPr>
          <p:cNvSpPr txBox="1"/>
          <p:nvPr/>
        </p:nvSpPr>
        <p:spPr>
          <a:xfrm>
            <a:off x="247985" y="107875"/>
            <a:ext cx="701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+mj-lt"/>
                <a:cs typeface="Rockwell"/>
              </a:rPr>
              <a:t>User Accounts and Access</a:t>
            </a:r>
          </a:p>
        </p:txBody>
      </p:sp>
    </p:spTree>
    <p:extLst>
      <p:ext uri="{BB962C8B-B14F-4D97-AF65-F5344CB8AC3E}">
        <p14:creationId xmlns:p14="http://schemas.microsoft.com/office/powerpoint/2010/main" val="17803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990600" y="1295400"/>
            <a:ext cx="7124670" cy="48339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Char char="§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i="1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84906"/>
              </p:ext>
            </p:extLst>
          </p:nvPr>
        </p:nvGraphicFramePr>
        <p:xfrm>
          <a:off x="342902" y="990600"/>
          <a:ext cx="8037617" cy="514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328">
                  <a:extLst>
                    <a:ext uri="{9D8B030D-6E8A-4147-A177-3AD203B41FA5}">
                      <a16:colId xmlns:a16="http://schemas.microsoft.com/office/drawing/2014/main" val="676177649"/>
                    </a:ext>
                  </a:extLst>
                </a:gridCol>
              </a:tblGrid>
              <a:tr h="445203">
                <a:tc>
                  <a:txBody>
                    <a:bodyPr/>
                    <a:lstStyle/>
                    <a:p>
                      <a:r>
                        <a:rPr lang="en-US" sz="100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DTC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STC</a:t>
                      </a:r>
                    </a:p>
                    <a:p>
                      <a:r>
                        <a:rPr lang="en-US" sz="1000"/>
                        <a:t>(for orgs assigned)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ITC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(for orgs assigned)</a:t>
                      </a:r>
                    </a:p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(for orgs assigned)</a:t>
                      </a:r>
                    </a:p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RAO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(for orgs assigned)</a:t>
                      </a:r>
                    </a:p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Manage</a:t>
                      </a:r>
                      <a:r>
                        <a:rPr lang="en-US" sz="1000" baseline="0"/>
                        <a:t> Users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View TAs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Access Site</a:t>
                      </a:r>
                      <a:r>
                        <a:rPr lang="en-US" sz="1000" baseline="0"/>
                        <a:t> Readiness Links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Access Proctor Password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Yes</a:t>
                      </a:r>
                    </a:p>
                    <a:p>
                      <a:pPr algn="ctr"/>
                      <a:endParaRPr lang="en-US" sz="10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Access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148">
                <a:tc>
                  <a:txBody>
                    <a:bodyPr/>
                    <a:lstStyle/>
                    <a:p>
                      <a:r>
                        <a:rPr lang="en-US" sz="1000"/>
                        <a:t>Edit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44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Access</a:t>
                      </a:r>
                      <a:r>
                        <a:rPr lang="en-US" sz="1000" baseline="0"/>
                        <a:t> Roster Upload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Access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Access Test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r>
                        <a:rPr lang="en-US" sz="1000"/>
                        <a:t>Download Test Completion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000"/>
                        <a:t>Student Enrollment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08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Access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r>
                        <a:rPr lang="en-US" sz="1000"/>
                        <a:t>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Yes (classes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Yes</a:t>
                      </a:r>
                    </a:p>
                    <a:p>
                      <a:pPr algn="ctr"/>
                      <a:r>
                        <a:rPr lang="en-US" sz="1000" dirty="0"/>
                        <a:t>(for assigned orgs)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3342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83420E1-6F1E-4FB3-A2A5-1D5C7E6AD1C7}"/>
              </a:ext>
            </a:extLst>
          </p:cNvPr>
          <p:cNvSpPr txBox="1"/>
          <p:nvPr/>
        </p:nvSpPr>
        <p:spPr>
          <a:xfrm>
            <a:off x="1989135" y="6253271"/>
            <a:ext cx="5763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*DTCs can access all student enrollment transfer functions, STCs have limited permissions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78252C-0C05-4B9F-94DC-41ED709BCB53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User Accounts and Access </a:t>
            </a:r>
          </a:p>
        </p:txBody>
      </p:sp>
    </p:spTree>
    <p:extLst>
      <p:ext uri="{BB962C8B-B14F-4D97-AF65-F5344CB8AC3E}">
        <p14:creationId xmlns:p14="http://schemas.microsoft.com/office/powerpoint/2010/main" val="40855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1A0F90-6708-411E-A954-360C0E273551}"/>
              </a:ext>
            </a:extLst>
          </p:cNvPr>
          <p:cNvSpPr txBox="1"/>
          <p:nvPr/>
        </p:nvSpPr>
        <p:spPr>
          <a:xfrm>
            <a:off x="2102874" y="814014"/>
            <a:ext cx="5712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Portal url: </a:t>
            </a:r>
            <a:r>
              <a:rPr lang="en-US" sz="1800">
                <a:hlinkClick r:id="rId3"/>
              </a:rPr>
              <a:t>https://newmexico.cognia.org/</a:t>
            </a:r>
            <a:endParaRPr lang="en-US" sz="1800"/>
          </a:p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C0685D-A403-402E-8DF8-CC50A8549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3" y="1460345"/>
            <a:ext cx="8460954" cy="42830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971256-E443-4C42-A1AD-5E4D405D0087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User Accounts and Access </a:t>
            </a:r>
          </a:p>
        </p:txBody>
      </p:sp>
    </p:spTree>
    <p:extLst>
      <p:ext uri="{BB962C8B-B14F-4D97-AF65-F5344CB8AC3E}">
        <p14:creationId xmlns:p14="http://schemas.microsoft.com/office/powerpoint/2010/main" val="13004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7F8C92EC-A496-4580-8B01-A61DFF08F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3" y="1306494"/>
            <a:ext cx="8653801" cy="4081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72" y="47933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User Accounts and Access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B3161-0A22-4D86-ADDC-E724AEB724A9}"/>
              </a:ext>
            </a:extLst>
          </p:cNvPr>
          <p:cNvSpPr txBox="1"/>
          <p:nvPr/>
        </p:nvSpPr>
        <p:spPr>
          <a:xfrm>
            <a:off x="230213" y="5388174"/>
            <a:ext cx="701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b="1"/>
              <a:t>Portal url: </a:t>
            </a:r>
            <a:r>
              <a:rPr lang="en-US" sz="1800">
                <a:hlinkClick r:id="rId4"/>
              </a:rPr>
              <a:t>https://newmexico.cognia.org/</a:t>
            </a:r>
            <a:endParaRPr lang="en-US" sz="1800"/>
          </a:p>
          <a:p>
            <a:r>
              <a:rPr lang="en-US" b="1"/>
              <a:t>Cognia Help and Support Site: </a:t>
            </a:r>
            <a:r>
              <a:rPr lang="en-US">
                <a:hlinkClick r:id="rId5"/>
              </a:rPr>
              <a:t>https://newmexico.onlinehelp.cognia.org/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285A65-BED2-4749-8090-21F1D13FFCA8}"/>
              </a:ext>
            </a:extLst>
          </p:cNvPr>
          <p:cNvSpPr/>
          <p:nvPr/>
        </p:nvSpPr>
        <p:spPr>
          <a:xfrm>
            <a:off x="660383" y="1319585"/>
            <a:ext cx="319596" cy="150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9F9FC-60F7-4EC2-B517-8DA0D99F5FF5}"/>
              </a:ext>
            </a:extLst>
          </p:cNvPr>
          <p:cNvSpPr txBox="1"/>
          <p:nvPr/>
        </p:nvSpPr>
        <p:spPr>
          <a:xfrm>
            <a:off x="601076" y="10110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F4B75-C9D4-5FF3-1CBB-79B89C8E12B8}"/>
              </a:ext>
            </a:extLst>
          </p:cNvPr>
          <p:cNvSpPr txBox="1"/>
          <p:nvPr/>
        </p:nvSpPr>
        <p:spPr>
          <a:xfrm>
            <a:off x="113641" y="721744"/>
            <a:ext cx="77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34184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0E56A5-6C5B-4F99-AA66-435566D47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1061847"/>
            <a:ext cx="8905875" cy="2457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31EC1C-21B0-49FA-A229-AE94D53FD134}"/>
              </a:ext>
            </a:extLst>
          </p:cNvPr>
          <p:cNvSpPr/>
          <p:nvPr/>
        </p:nvSpPr>
        <p:spPr>
          <a:xfrm>
            <a:off x="533400" y="1722546"/>
            <a:ext cx="1523168" cy="310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A7ABB2AB-87EA-489C-83C9-3C9F97FAC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3834039"/>
            <a:ext cx="8905876" cy="21118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6F3F93-E30D-42E1-BDF3-BB9EB119D0A3}"/>
              </a:ext>
            </a:extLst>
          </p:cNvPr>
          <p:cNvSpPr/>
          <p:nvPr/>
        </p:nvSpPr>
        <p:spPr>
          <a:xfrm>
            <a:off x="5370898" y="1732071"/>
            <a:ext cx="3540012" cy="310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B43DBD-9D3C-4645-9779-EC1C435BABF9}"/>
              </a:ext>
            </a:extLst>
          </p:cNvPr>
          <p:cNvSpPr/>
          <p:nvPr/>
        </p:nvSpPr>
        <p:spPr>
          <a:xfrm>
            <a:off x="2075617" y="1722546"/>
            <a:ext cx="1115257" cy="310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1C6D8F-F2D4-4C01-B291-36894AF1F1DE}"/>
              </a:ext>
            </a:extLst>
          </p:cNvPr>
          <p:cNvSpPr/>
          <p:nvPr/>
        </p:nvSpPr>
        <p:spPr>
          <a:xfrm>
            <a:off x="8086725" y="2453011"/>
            <a:ext cx="352609" cy="240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E08A2-09A8-4D87-95F6-0CBEDBFAED5B}"/>
              </a:ext>
            </a:extLst>
          </p:cNvPr>
          <p:cNvSpPr/>
          <p:nvPr/>
        </p:nvSpPr>
        <p:spPr>
          <a:xfrm>
            <a:off x="589191" y="4370496"/>
            <a:ext cx="1887615" cy="310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0A4308-FB2F-4786-9B61-EB158E895432}"/>
              </a:ext>
            </a:extLst>
          </p:cNvPr>
          <p:cNvSpPr txBox="1"/>
          <p:nvPr/>
        </p:nvSpPr>
        <p:spPr>
          <a:xfrm>
            <a:off x="379445" y="139351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D3BA6F-74A8-4182-9B00-2F850B9C12C9}"/>
              </a:ext>
            </a:extLst>
          </p:cNvPr>
          <p:cNvSpPr txBox="1"/>
          <p:nvPr/>
        </p:nvSpPr>
        <p:spPr>
          <a:xfrm>
            <a:off x="1931186" y="138276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68B16-1CA7-48E3-AAEA-BD6D727B91AE}"/>
              </a:ext>
            </a:extLst>
          </p:cNvPr>
          <p:cNvSpPr txBox="1"/>
          <p:nvPr/>
        </p:nvSpPr>
        <p:spPr>
          <a:xfrm>
            <a:off x="5226467" y="140779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78112E-3810-49CD-8F03-1D88A2E7D035}"/>
              </a:ext>
            </a:extLst>
          </p:cNvPr>
          <p:cNvSpPr txBox="1"/>
          <p:nvPr/>
        </p:nvSpPr>
        <p:spPr>
          <a:xfrm>
            <a:off x="7942294" y="21683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66684C-A311-48BF-8B2B-8F3603001EE8}"/>
              </a:ext>
            </a:extLst>
          </p:cNvPr>
          <p:cNvSpPr txBox="1"/>
          <p:nvPr/>
        </p:nvSpPr>
        <p:spPr>
          <a:xfrm>
            <a:off x="379445" y="40929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5FD47E-04A6-445D-A5CC-4972985ABA56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User Accounts and Access </a:t>
            </a:r>
          </a:p>
        </p:txBody>
      </p:sp>
    </p:spTree>
    <p:extLst>
      <p:ext uri="{BB962C8B-B14F-4D97-AF65-F5344CB8AC3E}">
        <p14:creationId xmlns:p14="http://schemas.microsoft.com/office/powerpoint/2010/main" val="12176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95BFD58-BE55-200C-38D8-05C2EF084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6" y="839989"/>
            <a:ext cx="7021543" cy="51780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1FAB8C-540A-458C-B10F-B37676D42881}"/>
              </a:ext>
            </a:extLst>
          </p:cNvPr>
          <p:cNvSpPr/>
          <p:nvPr/>
        </p:nvSpPr>
        <p:spPr>
          <a:xfrm>
            <a:off x="2699994" y="4199152"/>
            <a:ext cx="3389520" cy="1160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1F6AD0-6B1F-47F3-98BB-CA0122ED5B1C}"/>
              </a:ext>
            </a:extLst>
          </p:cNvPr>
          <p:cNvSpPr/>
          <p:nvPr/>
        </p:nvSpPr>
        <p:spPr>
          <a:xfrm>
            <a:off x="2699994" y="2998996"/>
            <a:ext cx="3293912" cy="801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E4F20-261F-40D9-A1CF-9C859541DFB6}"/>
              </a:ext>
            </a:extLst>
          </p:cNvPr>
          <p:cNvSpPr/>
          <p:nvPr/>
        </p:nvSpPr>
        <p:spPr>
          <a:xfrm>
            <a:off x="2780545" y="2185243"/>
            <a:ext cx="3056051" cy="551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A7751F-7B6D-4586-A587-F39DC254CD03}"/>
              </a:ext>
            </a:extLst>
          </p:cNvPr>
          <p:cNvSpPr/>
          <p:nvPr/>
        </p:nvSpPr>
        <p:spPr>
          <a:xfrm>
            <a:off x="841010" y="1886469"/>
            <a:ext cx="1503355" cy="2607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50FF3C-0C77-4136-90A6-3AF7CEC15E0F}"/>
              </a:ext>
            </a:extLst>
          </p:cNvPr>
          <p:cNvSpPr txBox="1"/>
          <p:nvPr/>
        </p:nvSpPr>
        <p:spPr>
          <a:xfrm>
            <a:off x="586875" y="1769319"/>
            <a:ext cx="339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EB3D4-AB66-4800-AFB2-1A77B7E92B3C}"/>
              </a:ext>
            </a:extLst>
          </p:cNvPr>
          <p:cNvSpPr txBox="1"/>
          <p:nvPr/>
        </p:nvSpPr>
        <p:spPr>
          <a:xfrm>
            <a:off x="2537666" y="2685390"/>
            <a:ext cx="339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F52960-889B-41AE-B7C2-482CD845CC74}"/>
              </a:ext>
            </a:extLst>
          </p:cNvPr>
          <p:cNvSpPr txBox="1"/>
          <p:nvPr/>
        </p:nvSpPr>
        <p:spPr>
          <a:xfrm>
            <a:off x="2551929" y="1890067"/>
            <a:ext cx="339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8AA204-0F52-4AE3-965A-ECAA6E1EE3C0}"/>
              </a:ext>
            </a:extLst>
          </p:cNvPr>
          <p:cNvSpPr txBox="1"/>
          <p:nvPr/>
        </p:nvSpPr>
        <p:spPr>
          <a:xfrm>
            <a:off x="2547395" y="3888188"/>
            <a:ext cx="339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408D44-4778-46E9-836B-4E9BBD3599F8}"/>
              </a:ext>
            </a:extLst>
          </p:cNvPr>
          <p:cNvSpPr/>
          <p:nvPr/>
        </p:nvSpPr>
        <p:spPr>
          <a:xfrm>
            <a:off x="828558" y="1563585"/>
            <a:ext cx="1185067" cy="273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1480C-AFD4-4F03-AF5E-FE56B0A03EE0}"/>
              </a:ext>
            </a:extLst>
          </p:cNvPr>
          <p:cNvSpPr txBox="1"/>
          <p:nvPr/>
        </p:nvSpPr>
        <p:spPr>
          <a:xfrm>
            <a:off x="652657" y="1244127"/>
            <a:ext cx="235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150C1D-C0CB-404A-9447-A9AEF2D85715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User Accounts and Access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13E34B-351E-4549-BCE5-2B1500EB6FE8}"/>
              </a:ext>
            </a:extLst>
          </p:cNvPr>
          <p:cNvSpPr txBox="1"/>
          <p:nvPr/>
        </p:nvSpPr>
        <p:spPr>
          <a:xfrm>
            <a:off x="5910276" y="1170666"/>
            <a:ext cx="3125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</a:rPr>
              <a:t>TA Account: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At least one account is needed to create classes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Teachers using Formative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Staff assisting with any assessment</a:t>
            </a:r>
          </a:p>
        </p:txBody>
      </p:sp>
    </p:spTree>
    <p:extLst>
      <p:ext uri="{BB962C8B-B14F-4D97-AF65-F5344CB8AC3E}">
        <p14:creationId xmlns:p14="http://schemas.microsoft.com/office/powerpoint/2010/main" val="31696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F02F7B42-692E-40E8-8405-E09A2A23A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1" y="1215178"/>
            <a:ext cx="8770374" cy="41729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472" y="722839"/>
            <a:ext cx="1582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Landing 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B3161-0A22-4D86-ADDC-E724AEB724A9}"/>
              </a:ext>
            </a:extLst>
          </p:cNvPr>
          <p:cNvSpPr txBox="1"/>
          <p:nvPr/>
        </p:nvSpPr>
        <p:spPr>
          <a:xfrm>
            <a:off x="259985" y="5339319"/>
            <a:ext cx="701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b="1"/>
              <a:t>Portal url: </a:t>
            </a:r>
            <a:r>
              <a:rPr lang="en-US" sz="1800">
                <a:hlinkClick r:id="rId4"/>
              </a:rPr>
              <a:t>https://newmexico.cognia.org/</a:t>
            </a:r>
            <a:endParaRPr lang="en-US" sz="1800"/>
          </a:p>
          <a:p>
            <a:r>
              <a:rPr lang="en-US" b="1"/>
              <a:t>Cognia Help and Support Site: </a:t>
            </a:r>
            <a:r>
              <a:rPr lang="en-US">
                <a:hlinkClick r:id="rId5"/>
              </a:rPr>
              <a:t>https://newmexico.onlinehelp.cognia.org/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FDD0C-E3B3-47AE-B1BC-CA7DA12E007E}"/>
              </a:ext>
            </a:extLst>
          </p:cNvPr>
          <p:cNvSpPr/>
          <p:nvPr/>
        </p:nvSpPr>
        <p:spPr>
          <a:xfrm>
            <a:off x="2039625" y="1949934"/>
            <a:ext cx="1617976" cy="1216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F887E-20D6-49A0-B3A1-A398D15DDA10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User Accounts and Access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AF394-8EDA-43CA-9E49-2DEAC2B1FC01}"/>
              </a:ext>
            </a:extLst>
          </p:cNvPr>
          <p:cNvSpPr/>
          <p:nvPr/>
        </p:nvSpPr>
        <p:spPr>
          <a:xfrm>
            <a:off x="102472" y="1195515"/>
            <a:ext cx="467799" cy="527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AF36FF-016D-42E7-9357-3206EB44ECB9}"/>
              </a:ext>
            </a:extLst>
          </p:cNvPr>
          <p:cNvSpPr/>
          <p:nvPr/>
        </p:nvSpPr>
        <p:spPr>
          <a:xfrm>
            <a:off x="6666270" y="1215178"/>
            <a:ext cx="924234" cy="192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750D53C-1D71-4640-A0E0-535B057B3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1301136"/>
            <a:ext cx="8389088" cy="478210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0600" y="907505"/>
            <a:ext cx="129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Admin Page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21BD7-F87F-4458-8164-037E4562E24E}"/>
              </a:ext>
            </a:extLst>
          </p:cNvPr>
          <p:cNvSpPr/>
          <p:nvPr/>
        </p:nvSpPr>
        <p:spPr>
          <a:xfrm>
            <a:off x="1873188" y="1287142"/>
            <a:ext cx="4651899" cy="217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661AF8-B109-435F-B756-BE958921817B}"/>
              </a:ext>
            </a:extLst>
          </p:cNvPr>
          <p:cNvSpPr/>
          <p:nvPr/>
        </p:nvSpPr>
        <p:spPr>
          <a:xfrm>
            <a:off x="426128" y="2974019"/>
            <a:ext cx="3195961" cy="75460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F934C9-64BB-42F7-91DB-09A8E640B7D3}"/>
              </a:ext>
            </a:extLst>
          </p:cNvPr>
          <p:cNvSpPr/>
          <p:nvPr/>
        </p:nvSpPr>
        <p:spPr>
          <a:xfrm>
            <a:off x="399495" y="4816256"/>
            <a:ext cx="3497802" cy="59924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8FA079-ED37-43F9-AB70-941524C452AF}"/>
              </a:ext>
            </a:extLst>
          </p:cNvPr>
          <p:cNvSpPr/>
          <p:nvPr/>
        </p:nvSpPr>
        <p:spPr>
          <a:xfrm>
            <a:off x="990600" y="1287142"/>
            <a:ext cx="773837" cy="21744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B03211-6E05-40D7-9583-8F9A2B5B20BB}"/>
              </a:ext>
            </a:extLst>
          </p:cNvPr>
          <p:cNvSpPr/>
          <p:nvPr/>
        </p:nvSpPr>
        <p:spPr>
          <a:xfrm>
            <a:off x="2077735" y="1964090"/>
            <a:ext cx="4651899" cy="4003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B4993FB-DD5F-4C59-B00A-AF6811BB38C6}"/>
              </a:ext>
            </a:extLst>
          </p:cNvPr>
          <p:cNvSpPr/>
          <p:nvPr/>
        </p:nvSpPr>
        <p:spPr>
          <a:xfrm>
            <a:off x="2911876" y="1504586"/>
            <a:ext cx="97654" cy="459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F69A19-86D8-4554-9FBE-77665B1F63EA}"/>
              </a:ext>
            </a:extLst>
          </p:cNvPr>
          <p:cNvSpPr/>
          <p:nvPr/>
        </p:nvSpPr>
        <p:spPr>
          <a:xfrm>
            <a:off x="399496" y="4338168"/>
            <a:ext cx="3362880" cy="4003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F9B30-77DC-4C1F-AE2C-00A69DAC1321}"/>
              </a:ext>
            </a:extLst>
          </p:cNvPr>
          <p:cNvSpPr txBox="1"/>
          <p:nvPr/>
        </p:nvSpPr>
        <p:spPr>
          <a:xfrm>
            <a:off x="1766586" y="14343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0266D6-E250-447D-9035-363EFCE17F05}"/>
              </a:ext>
            </a:extLst>
          </p:cNvPr>
          <p:cNvSpPr txBox="1"/>
          <p:nvPr/>
        </p:nvSpPr>
        <p:spPr>
          <a:xfrm>
            <a:off x="122722" y="4070327"/>
            <a:ext cx="257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95CFDC-1A1D-4693-B678-96410F762292}"/>
              </a:ext>
            </a:extLst>
          </p:cNvPr>
          <p:cNvSpPr txBox="1"/>
          <p:nvPr/>
        </p:nvSpPr>
        <p:spPr>
          <a:xfrm>
            <a:off x="1849692" y="1768188"/>
            <a:ext cx="298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95637E-7954-48FE-83BB-0D8BC88601FD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User Accounts and Access </a:t>
            </a:r>
          </a:p>
        </p:txBody>
      </p:sp>
    </p:spTree>
    <p:extLst>
      <p:ext uri="{BB962C8B-B14F-4D97-AF65-F5344CB8AC3E}">
        <p14:creationId xmlns:p14="http://schemas.microsoft.com/office/powerpoint/2010/main" val="29764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142" y="85823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+mj-lt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142" y="945547"/>
            <a:ext cx="792480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Training plan and additional training resources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Overview of system and testing process</a:t>
            </a:r>
            <a:endParaRPr lang="en-US">
              <a:solidFill>
                <a:srgbClr val="002060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Portal orientation</a:t>
            </a:r>
            <a:endParaRPr lang="en-BB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Managing u</a:t>
            </a:r>
            <a:r>
              <a:rPr lang="en-BB">
                <a:solidFill>
                  <a:srgbClr val="002060"/>
                </a:solidFill>
              </a:rPr>
              <a:t>ser accounts</a:t>
            </a:r>
            <a:endParaRPr lang="en-US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BB">
                <a:solidFill>
                  <a:srgbClr val="002060"/>
                </a:solidFill>
              </a:rPr>
              <a:t>Managing </a:t>
            </a:r>
            <a:r>
              <a:rPr lang="en-US">
                <a:solidFill>
                  <a:srgbClr val="002060"/>
                </a:solidFill>
              </a:rPr>
              <a:t>student</a:t>
            </a:r>
            <a:r>
              <a:rPr lang="en-BB">
                <a:solidFill>
                  <a:srgbClr val="002060"/>
                </a:solidFill>
              </a:rPr>
              <a:t> records and rosters</a:t>
            </a:r>
            <a:r>
              <a:rPr lang="en-US">
                <a:solidFill>
                  <a:srgbClr val="002060"/>
                </a:solidFill>
              </a:rPr>
              <a:t> </a:t>
            </a:r>
            <a:endParaRPr lang="en-BB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BB">
                <a:solidFill>
                  <a:srgbClr val="002060"/>
                </a:solidFill>
              </a:rPr>
              <a:t>Setting up c</a:t>
            </a:r>
            <a:r>
              <a:rPr lang="en-US">
                <a:solidFill>
                  <a:srgbClr val="002060"/>
                </a:solidFill>
              </a:rPr>
              <a:t>lass</a:t>
            </a:r>
            <a:r>
              <a:rPr lang="en-BB">
                <a:solidFill>
                  <a:srgbClr val="002060"/>
                </a:solidFill>
              </a:rPr>
              <a:t>es and </a:t>
            </a:r>
            <a:r>
              <a:rPr lang="en-US">
                <a:solidFill>
                  <a:srgbClr val="002060"/>
                </a:solidFill>
              </a:rPr>
              <a:t>test sessions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Monitoring testing and completing tests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Invalidating tests and assigning test report codes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Adding accommodations and accessibility tools</a:t>
            </a:r>
            <a:endParaRPr lang="en-BB">
              <a:solidFill>
                <a:srgbClr val="002060"/>
              </a:solidFill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>
              <a:solidFill>
                <a:srgbClr val="002060"/>
              </a:solidFill>
              <a:cs typeface="Calibri" panose="020F0502020204030204"/>
            </a:endParaRPr>
          </a:p>
          <a:p>
            <a:endParaRPr lang="en-BB">
              <a:solidFill>
                <a:srgbClr val="002060"/>
              </a:solidFill>
              <a:cs typeface="Calibri" panose="020F0502020204030204"/>
            </a:endParaRPr>
          </a:p>
          <a:p>
            <a:endParaRPr lang="en-BB">
              <a:solidFill>
                <a:srgbClr val="00206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036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1" y="688400"/>
            <a:ext cx="9039225" cy="5084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ClrTx/>
            </a:pPr>
            <a:endParaRPr lang="en-US" sz="2000">
              <a:solidFill>
                <a:srgbClr val="002060"/>
              </a:solidFill>
              <a:latin typeface="+mn-lt"/>
            </a:endParaRP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002060"/>
                </a:solidFill>
                <a:latin typeface="+mn-lt"/>
              </a:rPr>
              <a:t>Update rosters</a:t>
            </a:r>
            <a:endParaRPr lang="en-US" sz="2000" b="1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DTCs may upload rosters in bulk anytime outside of the summative test window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DTCs may transfer students from one school to another within their district at any time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DTCs and STCs may request student transfer for students enrolled in other districts at any time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DTCs and STCs can add student individually at anytime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Check/update demographic information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002060"/>
                </a:solidFill>
                <a:latin typeface="+mn-lt"/>
              </a:rPr>
              <a:t>Tips:</a:t>
            </a:r>
            <a:endParaRPr lang="en-US" sz="1600" b="1">
              <a:solidFill>
                <a:srgbClr val="002060"/>
              </a:solidFill>
              <a:latin typeface="+mn-lt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In </a:t>
            </a:r>
            <a:r>
              <a:rPr lang="en-US" sz="1600" i="1">
                <a:solidFill>
                  <a:srgbClr val="002060"/>
                </a:solidFill>
                <a:latin typeface="+mn-lt"/>
              </a:rPr>
              <a:t>Students</a:t>
            </a:r>
            <a:r>
              <a:rPr lang="en-US" sz="1600">
                <a:solidFill>
                  <a:srgbClr val="002060"/>
                </a:solidFill>
                <a:latin typeface="+mn-lt"/>
              </a:rPr>
              <a:t> tab: Download roster in csv at any time by selecting “Export Roster” under the “Exports” drop down (contains name, State Student ID and Grade)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In </a:t>
            </a:r>
            <a:r>
              <a:rPr lang="en-US" sz="1600" i="1">
                <a:solidFill>
                  <a:srgbClr val="002060"/>
                </a:solidFill>
                <a:latin typeface="+mn-lt"/>
              </a:rPr>
              <a:t>Pre-ID Management </a:t>
            </a:r>
            <a:r>
              <a:rPr lang="en-US" sz="1600">
                <a:solidFill>
                  <a:srgbClr val="002060"/>
                </a:solidFill>
                <a:latin typeface="+mn-lt"/>
              </a:rPr>
              <a:t>tab (DTC only): Download roster in Pre-ID upload format by selecting “Export Students” 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Can’t add student? They may be enrolled in different school – initiate transfer request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lvl="2" algn="l">
              <a:buClrTx/>
            </a:pPr>
            <a:endParaRPr lang="en-US" sz="1600">
              <a:solidFill>
                <a:srgbClr val="002060"/>
              </a:solidFill>
              <a:latin typeface="+mn-lt"/>
            </a:endParaRP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4F788-DE8D-42F8-9EF5-600597251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3" y="3112912"/>
            <a:ext cx="611949" cy="632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6327E2-F592-4B0A-AD83-46AE117FD8BF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Students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78DAE8-1E77-D808-39F5-4F425DE5E1B5}"/>
              </a:ext>
            </a:extLst>
          </p:cNvPr>
          <p:cNvSpPr/>
          <p:nvPr/>
        </p:nvSpPr>
        <p:spPr>
          <a:xfrm>
            <a:off x="2286000" y="583421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4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1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1" y="688400"/>
            <a:ext cx="9039225" cy="5084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ClrTx/>
            </a:pPr>
            <a:endParaRPr lang="en-US" sz="2000">
              <a:solidFill>
                <a:srgbClr val="002060"/>
              </a:solidFill>
              <a:latin typeface="+mn-lt"/>
            </a:endParaRPr>
          </a:p>
          <a:p>
            <a:pPr lvl="1" algn="l">
              <a:buClrTx/>
            </a:pPr>
            <a:endParaRPr lang="en-US" sz="1600">
              <a:solidFill>
                <a:srgbClr val="002060"/>
              </a:solidFill>
              <a:latin typeface="+mn-lt"/>
            </a:endParaRP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002060"/>
                </a:solidFill>
                <a:latin typeface="+mn-lt"/>
              </a:rPr>
              <a:t>Check/edit accommodations</a:t>
            </a:r>
            <a:endParaRPr lang="en-US" sz="2000" b="1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Can add accommodations in Pre-ID file during Pre-ID upload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Edit student accommodations individually or 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Use </a:t>
            </a:r>
            <a:r>
              <a:rPr lang="en-US" sz="1600" i="1">
                <a:solidFill>
                  <a:srgbClr val="002060"/>
                </a:solidFill>
                <a:latin typeface="+mn-lt"/>
              </a:rPr>
              <a:t>Upload Accommodations </a:t>
            </a:r>
            <a:r>
              <a:rPr lang="en-US" sz="1600">
                <a:solidFill>
                  <a:srgbClr val="002060"/>
                </a:solidFill>
                <a:latin typeface="+mn-lt"/>
              </a:rPr>
              <a:t>to edit multiple students' accommodations at one time 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Use the </a:t>
            </a:r>
            <a:r>
              <a:rPr lang="en-US" sz="1600" i="1">
                <a:solidFill>
                  <a:srgbClr val="002060"/>
                </a:solidFill>
                <a:latin typeface="+mn-lt"/>
              </a:rPr>
              <a:t>Export Accommodations </a:t>
            </a:r>
            <a:r>
              <a:rPr lang="en-US" sz="1600">
                <a:solidFill>
                  <a:srgbClr val="002060"/>
                </a:solidFill>
                <a:latin typeface="+mn-lt"/>
              </a:rPr>
              <a:t>button to download list of all students and their currently assigned accommodations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marL="1828800" lvl="3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  <a:ea typeface="Calibri"/>
              </a:rPr>
              <a:t>Tip: Edit accommodations in the file downloaded in </a:t>
            </a:r>
            <a:r>
              <a:rPr lang="en-US" sz="1600" i="1">
                <a:solidFill>
                  <a:srgbClr val="002060"/>
                </a:solidFill>
                <a:latin typeface="+mn-lt"/>
                <a:ea typeface="Calibri"/>
              </a:rPr>
              <a:t>Export Accommodations</a:t>
            </a:r>
            <a:r>
              <a:rPr lang="en-US" sz="1600">
                <a:solidFill>
                  <a:srgbClr val="002060"/>
                </a:solidFill>
                <a:latin typeface="+mn-lt"/>
                <a:ea typeface="Calibri"/>
              </a:rPr>
              <a:t> and upload the edited file using the </a:t>
            </a:r>
            <a:r>
              <a:rPr lang="en-US" sz="1600" i="1">
                <a:solidFill>
                  <a:srgbClr val="002060"/>
                </a:solidFill>
                <a:latin typeface="+mn-lt"/>
                <a:ea typeface="Calibri"/>
                <a:cs typeface="Calibri"/>
              </a:rPr>
              <a:t>Upload Accommodations </a:t>
            </a:r>
            <a:r>
              <a:rPr lang="en-US" sz="1600">
                <a:solidFill>
                  <a:srgbClr val="002060"/>
                </a:solidFill>
                <a:latin typeface="+mn-lt"/>
                <a:ea typeface="Calibri"/>
                <a:cs typeface="Calibri"/>
              </a:rPr>
              <a:t>interface</a:t>
            </a:r>
            <a:endParaRPr lang="en-US" sz="1200">
              <a:solidFill>
                <a:srgbClr val="002060"/>
              </a:solidFill>
              <a:latin typeface="+mn-lt"/>
              <a:ea typeface="Calibri"/>
            </a:endParaRP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Accommodations applied to the student will be applied to any assessment the student takes unless the accommodation is removed before they log into the assessment</a:t>
            </a:r>
            <a:endParaRPr lang="en-US" sz="1600">
              <a:solidFill>
                <a:srgbClr val="002060"/>
              </a:solidFill>
              <a:latin typeface="+mn-lt"/>
              <a:ea typeface="Calibri"/>
            </a:endParaRPr>
          </a:p>
          <a:p>
            <a:pPr lvl="2" algn="l">
              <a:buClrTx/>
            </a:pPr>
            <a:endParaRPr lang="en-US" sz="1600">
              <a:solidFill>
                <a:srgbClr val="002060"/>
              </a:solidFill>
              <a:latin typeface="+mn-lt"/>
            </a:endParaRP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AD2800-828C-4849-BBF8-C98C94748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0" y="3043879"/>
            <a:ext cx="392874" cy="4058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C1CD76-BFA2-499D-86EA-148DE729DFF6}"/>
              </a:ext>
            </a:extLst>
          </p:cNvPr>
          <p:cNvSpPr txBox="1"/>
          <p:nvPr/>
        </p:nvSpPr>
        <p:spPr>
          <a:xfrm>
            <a:off x="102472" y="76508"/>
            <a:ext cx="760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Student Accommodations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DA91AA-0D97-5680-A170-B2D59250D7D3}"/>
              </a:ext>
            </a:extLst>
          </p:cNvPr>
          <p:cNvSpPr/>
          <p:nvPr/>
        </p:nvSpPr>
        <p:spPr>
          <a:xfrm>
            <a:off x="2405423" y="5851102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4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99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1808EB2-7E53-4081-A189-BBFC9453C701}"/>
              </a:ext>
            </a:extLst>
          </p:cNvPr>
          <p:cNvGrpSpPr/>
          <p:nvPr/>
        </p:nvGrpSpPr>
        <p:grpSpPr>
          <a:xfrm>
            <a:off x="0" y="1361461"/>
            <a:ext cx="9142539" cy="3118769"/>
            <a:chOff x="0" y="1361461"/>
            <a:chExt cx="9142539" cy="311876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66A7FF6-193C-4F16-B78E-828A088588BF}"/>
                </a:ext>
              </a:extLst>
            </p:cNvPr>
            <p:cNvGrpSpPr/>
            <p:nvPr/>
          </p:nvGrpSpPr>
          <p:grpSpPr>
            <a:xfrm>
              <a:off x="0" y="1361461"/>
              <a:ext cx="9142539" cy="3118769"/>
              <a:chOff x="0" y="1361461"/>
              <a:chExt cx="9142539" cy="3118769"/>
            </a:xfrm>
          </p:grpSpPr>
          <p:pic>
            <p:nvPicPr>
              <p:cNvPr id="19" name="Picture 18" descr="Table&#10;&#10;Description automatically generated">
                <a:extLst>
                  <a:ext uri="{FF2B5EF4-FFF2-40B4-BE49-F238E27FC236}">
                    <a16:creationId xmlns:a16="http://schemas.microsoft.com/office/drawing/2014/main" id="{E834166F-9133-4107-BDE8-17E1631A0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61461"/>
                <a:ext cx="9068764" cy="3118769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FA6BED-238B-4905-AD03-945BC2F40A26}"/>
                  </a:ext>
                </a:extLst>
              </p:cNvPr>
              <p:cNvSpPr/>
              <p:nvPr/>
            </p:nvSpPr>
            <p:spPr>
              <a:xfrm>
                <a:off x="7536209" y="2685091"/>
                <a:ext cx="609600" cy="152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4BBF75-CE0D-455F-8AD0-B6F793840224}"/>
                  </a:ext>
                </a:extLst>
              </p:cNvPr>
              <p:cNvSpPr/>
              <p:nvPr/>
            </p:nvSpPr>
            <p:spPr>
              <a:xfrm>
                <a:off x="7516062" y="2095500"/>
                <a:ext cx="533400" cy="152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8E0F51-319A-43D1-91B9-4DACD88D97E7}"/>
                  </a:ext>
                </a:extLst>
              </p:cNvPr>
              <p:cNvSpPr/>
              <p:nvPr/>
            </p:nvSpPr>
            <p:spPr>
              <a:xfrm>
                <a:off x="8049462" y="2091737"/>
                <a:ext cx="898104" cy="1561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C90C27A-EDFE-495F-9CD1-D6AD88FC0D45}"/>
                  </a:ext>
                </a:extLst>
              </p:cNvPr>
              <p:cNvSpPr/>
              <p:nvPr/>
            </p:nvSpPr>
            <p:spPr>
              <a:xfrm>
                <a:off x="8621973" y="2284615"/>
                <a:ext cx="381000" cy="152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CB4328-3209-4723-BD46-DE526770F103}"/>
                  </a:ext>
                </a:extLst>
              </p:cNvPr>
              <p:cNvSpPr/>
              <p:nvPr/>
            </p:nvSpPr>
            <p:spPr>
              <a:xfrm>
                <a:off x="8507673" y="2690265"/>
                <a:ext cx="228600" cy="12608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FF256F-0A5C-41D2-AA49-DB456A89D11E}"/>
                  </a:ext>
                </a:extLst>
              </p:cNvPr>
              <p:cNvSpPr txBox="1"/>
              <p:nvPr/>
            </p:nvSpPr>
            <p:spPr>
              <a:xfrm>
                <a:off x="173964" y="15779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3406E9-D53E-4D55-A0A7-5831D833D99E}"/>
                  </a:ext>
                </a:extLst>
              </p:cNvPr>
              <p:cNvSpPr txBox="1"/>
              <p:nvPr/>
            </p:nvSpPr>
            <p:spPr>
              <a:xfrm>
                <a:off x="8264842" y="24263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AA0351-5B59-4B65-B583-C5D0FDFA25C4}"/>
                  </a:ext>
                </a:extLst>
              </p:cNvPr>
              <p:cNvSpPr/>
              <p:nvPr/>
            </p:nvSpPr>
            <p:spPr>
              <a:xfrm>
                <a:off x="7305703" y="1848568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769B08-D083-4BC0-910D-7BD30E68E73C}"/>
                  </a:ext>
                </a:extLst>
              </p:cNvPr>
              <p:cNvSpPr txBox="1"/>
              <p:nvPr/>
            </p:nvSpPr>
            <p:spPr>
              <a:xfrm>
                <a:off x="8383875" y="216507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F39B86-E7E2-4235-93EB-0537898FFACA}"/>
                  </a:ext>
                </a:extLst>
              </p:cNvPr>
              <p:cNvSpPr/>
              <p:nvPr/>
            </p:nvSpPr>
            <p:spPr>
              <a:xfrm>
                <a:off x="7366464" y="2406308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5</a:t>
                </a:r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AF0A891-68B3-47C4-A7ED-5F5696AC4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6565" y="2193467"/>
                <a:ext cx="215974" cy="223113"/>
              </a:xfrm>
              <a:prstGeom prst="rect">
                <a:avLst/>
              </a:prstGeom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F56A6E-5908-4CE6-9D08-82918473637A}"/>
                </a:ext>
              </a:extLst>
            </p:cNvPr>
            <p:cNvSpPr/>
            <p:nvPr/>
          </p:nvSpPr>
          <p:spPr>
            <a:xfrm>
              <a:off x="1322962" y="3171217"/>
              <a:ext cx="214008" cy="77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04B6B1-2C00-4646-B8B1-A000C1C857F6}"/>
                </a:ext>
              </a:extLst>
            </p:cNvPr>
            <p:cNvSpPr/>
            <p:nvPr/>
          </p:nvSpPr>
          <p:spPr>
            <a:xfrm>
              <a:off x="1325826" y="3323617"/>
              <a:ext cx="214008" cy="77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B28D079-7AF5-48D1-AE5B-85625308EF6A}"/>
              </a:ext>
            </a:extLst>
          </p:cNvPr>
          <p:cNvSpPr/>
          <p:nvPr/>
        </p:nvSpPr>
        <p:spPr>
          <a:xfrm>
            <a:off x="1219200" y="1361462"/>
            <a:ext cx="560962" cy="186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B35AC2-537B-4A94-B6F2-A86739D7E6F1}"/>
              </a:ext>
            </a:extLst>
          </p:cNvPr>
          <p:cNvSpPr/>
          <p:nvPr/>
        </p:nvSpPr>
        <p:spPr>
          <a:xfrm>
            <a:off x="2206752" y="1814417"/>
            <a:ext cx="902208" cy="277320"/>
          </a:xfrm>
          <a:prstGeom prst="rect">
            <a:avLst/>
          </a:prstGeom>
          <a:solidFill>
            <a:srgbClr val="F8F8F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484D6D-5AA8-41F8-95A9-12217E8D7194}"/>
              </a:ext>
            </a:extLst>
          </p:cNvPr>
          <p:cNvSpPr/>
          <p:nvPr/>
        </p:nvSpPr>
        <p:spPr>
          <a:xfrm flipV="1">
            <a:off x="1314466" y="2735828"/>
            <a:ext cx="445008" cy="77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CFD54D-4988-42BF-94FE-D72EDB794D22}"/>
              </a:ext>
            </a:extLst>
          </p:cNvPr>
          <p:cNvSpPr/>
          <p:nvPr/>
        </p:nvSpPr>
        <p:spPr>
          <a:xfrm>
            <a:off x="349568" y="1886013"/>
            <a:ext cx="1857183" cy="153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AADFE911-ED81-4293-8AAA-ABE4250B5DA4}"/>
              </a:ext>
            </a:extLst>
          </p:cNvPr>
          <p:cNvCxnSpPr>
            <a:cxnSpLocks/>
            <a:stCxn id="16" idx="1"/>
            <a:endCxn id="30" idx="0"/>
          </p:cNvCxnSpPr>
          <p:nvPr/>
        </p:nvCxnSpPr>
        <p:spPr>
          <a:xfrm rot="10800000" flipH="1" flipV="1">
            <a:off x="2206752" y="1953076"/>
            <a:ext cx="2332352" cy="535419"/>
          </a:xfrm>
          <a:prstGeom prst="bentConnector4">
            <a:avLst>
              <a:gd name="adj1" fmla="val 34884"/>
              <a:gd name="adj2" fmla="val 62949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05DBE1C-45E8-43E3-B705-100A9D84699E}"/>
              </a:ext>
            </a:extLst>
          </p:cNvPr>
          <p:cNvSpPr/>
          <p:nvPr/>
        </p:nvSpPr>
        <p:spPr>
          <a:xfrm>
            <a:off x="75235" y="2488496"/>
            <a:ext cx="8927737" cy="2120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283DCF9B-9037-429B-AA9F-9680A52785B8}"/>
              </a:ext>
            </a:extLst>
          </p:cNvPr>
          <p:cNvSpPr/>
          <p:nvPr/>
        </p:nvSpPr>
        <p:spPr>
          <a:xfrm rot="5400000">
            <a:off x="1422838" y="1169486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4D9F74-CCCD-471F-BADC-934E10661F6B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Students </a:t>
            </a:r>
          </a:p>
        </p:txBody>
      </p:sp>
    </p:spTree>
    <p:extLst>
      <p:ext uri="{BB962C8B-B14F-4D97-AF65-F5344CB8AC3E}">
        <p14:creationId xmlns:p14="http://schemas.microsoft.com/office/powerpoint/2010/main" val="3965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B2F6B7EC-F1C5-43CD-9B07-E6348D4C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" y="1167985"/>
            <a:ext cx="9068763" cy="3118768"/>
          </a:xfrm>
          <a:prstGeom prst="rect">
            <a:avLst/>
          </a:prstGeom>
        </p:spPr>
      </p:pic>
      <p:pic>
        <p:nvPicPr>
          <p:cNvPr id="19" name="Picture 1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F20FDB-D489-4DAC-BDC2-6FD78B9CC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55" y="4356137"/>
            <a:ext cx="5099337" cy="182806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C9CDF8-2F87-4E42-8E9B-AF07359BCD50}"/>
              </a:ext>
            </a:extLst>
          </p:cNvPr>
          <p:cNvSpPr/>
          <p:nvPr/>
        </p:nvSpPr>
        <p:spPr>
          <a:xfrm>
            <a:off x="1335751" y="2520822"/>
            <a:ext cx="226719" cy="9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A03280-862F-497A-82C2-D6089239749C}"/>
              </a:ext>
            </a:extLst>
          </p:cNvPr>
          <p:cNvSpPr/>
          <p:nvPr/>
        </p:nvSpPr>
        <p:spPr>
          <a:xfrm>
            <a:off x="1282485" y="2948430"/>
            <a:ext cx="226719" cy="9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79ACF0-90D2-4065-AE31-69C9550283FF}"/>
              </a:ext>
            </a:extLst>
          </p:cNvPr>
          <p:cNvSpPr/>
          <p:nvPr/>
        </p:nvSpPr>
        <p:spPr>
          <a:xfrm>
            <a:off x="1282485" y="3154389"/>
            <a:ext cx="226719" cy="9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37CD00-78DF-4FF5-B2DB-3698AFE90868}"/>
              </a:ext>
            </a:extLst>
          </p:cNvPr>
          <p:cNvSpPr/>
          <p:nvPr/>
        </p:nvSpPr>
        <p:spPr>
          <a:xfrm>
            <a:off x="2211097" y="1701004"/>
            <a:ext cx="922720" cy="17742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2FBCAFD2-9BDD-42EC-8F46-9D1805C947AF}"/>
              </a:ext>
            </a:extLst>
          </p:cNvPr>
          <p:cNvSpPr/>
          <p:nvPr/>
        </p:nvSpPr>
        <p:spPr>
          <a:xfrm rot="5400000">
            <a:off x="6754585" y="4262578"/>
            <a:ext cx="1705280" cy="894821"/>
          </a:xfrm>
          <a:prstGeom prst="uturnArrow">
            <a:avLst>
              <a:gd name="adj1" fmla="val 12102"/>
              <a:gd name="adj2" fmla="val 24008"/>
              <a:gd name="adj3" fmla="val 35913"/>
              <a:gd name="adj4" fmla="val 45734"/>
              <a:gd name="adj5" fmla="val 978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A4510-A5BC-4BEA-BD82-EDED5801D3A8}"/>
              </a:ext>
            </a:extLst>
          </p:cNvPr>
          <p:cNvSpPr/>
          <p:nvPr/>
        </p:nvSpPr>
        <p:spPr>
          <a:xfrm>
            <a:off x="5496232" y="2476441"/>
            <a:ext cx="560962" cy="186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42A62-90A9-43B4-B489-BBD35420BB7A}"/>
              </a:ext>
            </a:extLst>
          </p:cNvPr>
          <p:cNvSpPr/>
          <p:nvPr/>
        </p:nvSpPr>
        <p:spPr>
          <a:xfrm>
            <a:off x="6341806" y="2476441"/>
            <a:ext cx="706303" cy="186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A6C70D00-CBDB-47B0-8588-A4340EC8C764}"/>
              </a:ext>
            </a:extLst>
          </p:cNvPr>
          <p:cNvSpPr/>
          <p:nvPr/>
        </p:nvSpPr>
        <p:spPr>
          <a:xfrm rot="5400000">
            <a:off x="1432361" y="1029621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A496F5-4F8F-4CE4-A113-7CCD53285655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Students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DC0283-F222-3D81-47B4-CA4DB3B60162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5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13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02EDFC-3864-45A5-9AB9-76FF80A77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4" y="1339293"/>
            <a:ext cx="8731882" cy="16941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F219CC-EDDC-4E9D-AB5E-FEAB0EEB86E3}"/>
              </a:ext>
            </a:extLst>
          </p:cNvPr>
          <p:cNvSpPr/>
          <p:nvPr/>
        </p:nvSpPr>
        <p:spPr>
          <a:xfrm>
            <a:off x="4991877" y="2071396"/>
            <a:ext cx="477639" cy="177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95B08-1353-438C-8BB8-3D1E46A39E5B}"/>
              </a:ext>
            </a:extLst>
          </p:cNvPr>
          <p:cNvSpPr/>
          <p:nvPr/>
        </p:nvSpPr>
        <p:spPr>
          <a:xfrm>
            <a:off x="394996" y="2335764"/>
            <a:ext cx="1303175" cy="146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07A50-BD0F-4EB2-8D8F-7556807EEE57}"/>
              </a:ext>
            </a:extLst>
          </p:cNvPr>
          <p:cNvSpPr txBox="1"/>
          <p:nvPr/>
        </p:nvSpPr>
        <p:spPr>
          <a:xfrm>
            <a:off x="4819262" y="1790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7647DE-6494-4A33-968F-C8C70BCF6A59}"/>
              </a:ext>
            </a:extLst>
          </p:cNvPr>
          <p:cNvSpPr txBox="1"/>
          <p:nvPr/>
        </p:nvSpPr>
        <p:spPr>
          <a:xfrm>
            <a:off x="161729" y="2112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794C43F-6534-4794-B91A-8359FFB8C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84" y="2821406"/>
            <a:ext cx="4610743" cy="3286584"/>
          </a:xfrm>
          <a:prstGeom prst="rect">
            <a:avLst/>
          </a:prstGeom>
        </p:spPr>
      </p:pic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290E509F-B60F-48FD-BF18-27E8E069471B}"/>
              </a:ext>
            </a:extLst>
          </p:cNvPr>
          <p:cNvSpPr/>
          <p:nvPr/>
        </p:nvSpPr>
        <p:spPr>
          <a:xfrm rot="5400000">
            <a:off x="1894477" y="1186937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A52C4D-7168-4C18-A5A0-35289807ADD6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Students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C31F95-9BBB-A1A5-EB87-655E20DBE031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5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6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1808EB2-7E53-4081-A189-BBFC9453C701}"/>
              </a:ext>
            </a:extLst>
          </p:cNvPr>
          <p:cNvGrpSpPr/>
          <p:nvPr/>
        </p:nvGrpSpPr>
        <p:grpSpPr>
          <a:xfrm>
            <a:off x="0" y="1361461"/>
            <a:ext cx="9142539" cy="3118769"/>
            <a:chOff x="0" y="1361461"/>
            <a:chExt cx="9142539" cy="311876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66A7FF6-193C-4F16-B78E-828A088588BF}"/>
                </a:ext>
              </a:extLst>
            </p:cNvPr>
            <p:cNvGrpSpPr/>
            <p:nvPr/>
          </p:nvGrpSpPr>
          <p:grpSpPr>
            <a:xfrm>
              <a:off x="0" y="1361461"/>
              <a:ext cx="9142539" cy="3118769"/>
              <a:chOff x="0" y="1361461"/>
              <a:chExt cx="9142539" cy="3118769"/>
            </a:xfrm>
          </p:grpSpPr>
          <p:pic>
            <p:nvPicPr>
              <p:cNvPr id="19" name="Picture 18" descr="Table&#10;&#10;Description automatically generated">
                <a:extLst>
                  <a:ext uri="{FF2B5EF4-FFF2-40B4-BE49-F238E27FC236}">
                    <a16:creationId xmlns:a16="http://schemas.microsoft.com/office/drawing/2014/main" id="{E834166F-9133-4107-BDE8-17E1631A0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61461"/>
                <a:ext cx="9068764" cy="3118769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FA6BED-238B-4905-AD03-945BC2F40A26}"/>
                  </a:ext>
                </a:extLst>
              </p:cNvPr>
              <p:cNvSpPr/>
              <p:nvPr/>
            </p:nvSpPr>
            <p:spPr>
              <a:xfrm>
                <a:off x="7536209" y="2685091"/>
                <a:ext cx="609600" cy="152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4BBF75-CE0D-455F-8AD0-B6F793840224}"/>
                  </a:ext>
                </a:extLst>
              </p:cNvPr>
              <p:cNvSpPr/>
              <p:nvPr/>
            </p:nvSpPr>
            <p:spPr>
              <a:xfrm>
                <a:off x="7516062" y="2095500"/>
                <a:ext cx="533400" cy="152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8E0F51-319A-43D1-91B9-4DACD88D97E7}"/>
                  </a:ext>
                </a:extLst>
              </p:cNvPr>
              <p:cNvSpPr/>
              <p:nvPr/>
            </p:nvSpPr>
            <p:spPr>
              <a:xfrm>
                <a:off x="8049462" y="2091737"/>
                <a:ext cx="898104" cy="1561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C90C27A-EDFE-495F-9CD1-D6AD88FC0D45}"/>
                  </a:ext>
                </a:extLst>
              </p:cNvPr>
              <p:cNvSpPr/>
              <p:nvPr/>
            </p:nvSpPr>
            <p:spPr>
              <a:xfrm>
                <a:off x="8621973" y="2284615"/>
                <a:ext cx="381000" cy="152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CB4328-3209-4723-BD46-DE526770F103}"/>
                  </a:ext>
                </a:extLst>
              </p:cNvPr>
              <p:cNvSpPr/>
              <p:nvPr/>
            </p:nvSpPr>
            <p:spPr>
              <a:xfrm>
                <a:off x="8507673" y="2690265"/>
                <a:ext cx="228600" cy="12608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FF256F-0A5C-41D2-AA49-DB456A89D11E}"/>
                  </a:ext>
                </a:extLst>
              </p:cNvPr>
              <p:cNvSpPr txBox="1"/>
              <p:nvPr/>
            </p:nvSpPr>
            <p:spPr>
              <a:xfrm>
                <a:off x="173964" y="15779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3406E9-D53E-4D55-A0A7-5831D833D99E}"/>
                  </a:ext>
                </a:extLst>
              </p:cNvPr>
              <p:cNvSpPr txBox="1"/>
              <p:nvPr/>
            </p:nvSpPr>
            <p:spPr>
              <a:xfrm>
                <a:off x="8264842" y="24263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AA0351-5B59-4B65-B583-C5D0FDFA25C4}"/>
                  </a:ext>
                </a:extLst>
              </p:cNvPr>
              <p:cNvSpPr/>
              <p:nvPr/>
            </p:nvSpPr>
            <p:spPr>
              <a:xfrm>
                <a:off x="7305703" y="1848568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769B08-D083-4BC0-910D-7BD30E68E73C}"/>
                  </a:ext>
                </a:extLst>
              </p:cNvPr>
              <p:cNvSpPr txBox="1"/>
              <p:nvPr/>
            </p:nvSpPr>
            <p:spPr>
              <a:xfrm>
                <a:off x="8383875" y="216507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F39B86-E7E2-4235-93EB-0537898FFACA}"/>
                  </a:ext>
                </a:extLst>
              </p:cNvPr>
              <p:cNvSpPr/>
              <p:nvPr/>
            </p:nvSpPr>
            <p:spPr>
              <a:xfrm>
                <a:off x="7366464" y="2406308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5</a:t>
                </a:r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AF0A891-68B3-47C4-A7ED-5F5696AC4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6565" y="2193467"/>
                <a:ext cx="215974" cy="223113"/>
              </a:xfrm>
              <a:prstGeom prst="rect">
                <a:avLst/>
              </a:prstGeom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F56A6E-5908-4CE6-9D08-82918473637A}"/>
                </a:ext>
              </a:extLst>
            </p:cNvPr>
            <p:cNvSpPr/>
            <p:nvPr/>
          </p:nvSpPr>
          <p:spPr>
            <a:xfrm>
              <a:off x="1322962" y="3171217"/>
              <a:ext cx="214008" cy="77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04B6B1-2C00-4646-B8B1-A000C1C857F6}"/>
                </a:ext>
              </a:extLst>
            </p:cNvPr>
            <p:cNvSpPr/>
            <p:nvPr/>
          </p:nvSpPr>
          <p:spPr>
            <a:xfrm>
              <a:off x="1325826" y="3323617"/>
              <a:ext cx="214008" cy="77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B28D079-7AF5-48D1-AE5B-85625308EF6A}"/>
              </a:ext>
            </a:extLst>
          </p:cNvPr>
          <p:cNvSpPr/>
          <p:nvPr/>
        </p:nvSpPr>
        <p:spPr>
          <a:xfrm>
            <a:off x="1219200" y="1361462"/>
            <a:ext cx="560962" cy="186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B35AC2-537B-4A94-B6F2-A86739D7E6F1}"/>
              </a:ext>
            </a:extLst>
          </p:cNvPr>
          <p:cNvSpPr/>
          <p:nvPr/>
        </p:nvSpPr>
        <p:spPr>
          <a:xfrm>
            <a:off x="2206752" y="1814417"/>
            <a:ext cx="902208" cy="277320"/>
          </a:xfrm>
          <a:prstGeom prst="rect">
            <a:avLst/>
          </a:prstGeom>
          <a:solidFill>
            <a:srgbClr val="F8F8F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484D6D-5AA8-41F8-95A9-12217E8D7194}"/>
              </a:ext>
            </a:extLst>
          </p:cNvPr>
          <p:cNvSpPr/>
          <p:nvPr/>
        </p:nvSpPr>
        <p:spPr>
          <a:xfrm flipV="1">
            <a:off x="1314466" y="2735828"/>
            <a:ext cx="445008" cy="77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CFD54D-4988-42BF-94FE-D72EDB794D22}"/>
              </a:ext>
            </a:extLst>
          </p:cNvPr>
          <p:cNvSpPr/>
          <p:nvPr/>
        </p:nvSpPr>
        <p:spPr>
          <a:xfrm>
            <a:off x="349568" y="1886013"/>
            <a:ext cx="1857183" cy="153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AADFE911-ED81-4293-8AAA-ABE4250B5DA4}"/>
              </a:ext>
            </a:extLst>
          </p:cNvPr>
          <p:cNvCxnSpPr>
            <a:cxnSpLocks/>
            <a:stCxn id="16" idx="1"/>
            <a:endCxn id="30" idx="0"/>
          </p:cNvCxnSpPr>
          <p:nvPr/>
        </p:nvCxnSpPr>
        <p:spPr>
          <a:xfrm rot="10800000" flipH="1" flipV="1">
            <a:off x="2206752" y="1953076"/>
            <a:ext cx="2332352" cy="535419"/>
          </a:xfrm>
          <a:prstGeom prst="bentConnector4">
            <a:avLst>
              <a:gd name="adj1" fmla="val 34884"/>
              <a:gd name="adj2" fmla="val 62949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05DBE1C-45E8-43E3-B705-100A9D84699E}"/>
              </a:ext>
            </a:extLst>
          </p:cNvPr>
          <p:cNvSpPr/>
          <p:nvPr/>
        </p:nvSpPr>
        <p:spPr>
          <a:xfrm>
            <a:off x="75235" y="2488496"/>
            <a:ext cx="8927737" cy="2120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283DCF9B-9037-429B-AA9F-9680A52785B8}"/>
              </a:ext>
            </a:extLst>
          </p:cNvPr>
          <p:cNvSpPr/>
          <p:nvPr/>
        </p:nvSpPr>
        <p:spPr>
          <a:xfrm rot="5400000">
            <a:off x="1422838" y="1169486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4D9F74-CCCD-471F-BADC-934E10661F6B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Students </a:t>
            </a:r>
          </a:p>
        </p:txBody>
      </p:sp>
    </p:spTree>
    <p:extLst>
      <p:ext uri="{BB962C8B-B14F-4D97-AF65-F5344CB8AC3E}">
        <p14:creationId xmlns:p14="http://schemas.microsoft.com/office/powerpoint/2010/main" val="27698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D5FADDB-A6D7-8924-CFA4-B16962D1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87" y="0"/>
            <a:ext cx="314966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976F40-1434-46A3-AB75-9F9DC6D2EE2E}"/>
              </a:ext>
            </a:extLst>
          </p:cNvPr>
          <p:cNvSpPr/>
          <p:nvPr/>
        </p:nvSpPr>
        <p:spPr>
          <a:xfrm>
            <a:off x="218983" y="650279"/>
            <a:ext cx="3626936" cy="22775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02060"/>
                </a:solidFill>
              </a:rPr>
              <a:t>Fields with “*” are required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02060"/>
                </a:solidFill>
              </a:rPr>
              <a:t>“Grade” is Student’s enrolled grade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02060"/>
                </a:solidFill>
              </a:rPr>
              <a:t>“EL Status” and “Years in USA Schools” linked</a:t>
            </a:r>
            <a:endParaRPr lang="en-US" sz="1400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02060"/>
                </a:solidFill>
              </a:rPr>
              <a:t>Cognia help desk must change State Student ID if that needs to be corrected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E692F-96E7-4270-9C36-0DF8EE14C119}"/>
              </a:ext>
            </a:extLst>
          </p:cNvPr>
          <p:cNvSpPr/>
          <p:nvPr/>
        </p:nvSpPr>
        <p:spPr>
          <a:xfrm>
            <a:off x="4572000" y="6101"/>
            <a:ext cx="904672" cy="2443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AB8B53-A090-490A-A90C-79526680DB23}"/>
              </a:ext>
            </a:extLst>
          </p:cNvPr>
          <p:cNvSpPr/>
          <p:nvPr/>
        </p:nvSpPr>
        <p:spPr>
          <a:xfrm>
            <a:off x="5513085" y="6100"/>
            <a:ext cx="741800" cy="24436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C00FCA-1236-44D7-A675-1DD39FDAADAD}"/>
              </a:ext>
            </a:extLst>
          </p:cNvPr>
          <p:cNvSpPr txBox="1"/>
          <p:nvPr/>
        </p:nvSpPr>
        <p:spPr>
          <a:xfrm>
            <a:off x="83017" y="394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Students </a:t>
            </a:r>
          </a:p>
        </p:txBody>
      </p:sp>
    </p:spTree>
    <p:extLst>
      <p:ext uri="{BB962C8B-B14F-4D97-AF65-F5344CB8AC3E}">
        <p14:creationId xmlns:p14="http://schemas.microsoft.com/office/powerpoint/2010/main" val="25888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42963"/>
            <a:ext cx="8231874" cy="5377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</a:pPr>
            <a:r>
              <a:rPr lang="en-US" sz="2000">
                <a:solidFill>
                  <a:srgbClr val="002060"/>
                </a:solidFill>
                <a:latin typeface="+mn-lt"/>
              </a:rPr>
              <a:t>Request to transfer students into your school or district from another district</a:t>
            </a:r>
          </a:p>
          <a:p>
            <a:pPr lvl="1" algn="l">
              <a:buClrTx/>
            </a:pPr>
            <a:r>
              <a:rPr lang="en-US" sz="2000" b="1">
                <a:solidFill>
                  <a:srgbClr val="002060"/>
                </a:solidFill>
                <a:latin typeface="+mn-lt"/>
              </a:rPr>
              <a:t>Permissions:</a:t>
            </a: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002060"/>
                </a:solidFill>
                <a:latin typeface="+mn-lt"/>
              </a:rPr>
              <a:t>DTC can initiate, approve, reject and view requests for all schools in their district </a:t>
            </a:r>
            <a:r>
              <a:rPr lang="en-US" sz="1800" i="1">
                <a:solidFill>
                  <a:srgbClr val="002060"/>
                </a:solidFill>
                <a:latin typeface="+mn-lt"/>
              </a:rPr>
              <a:t>and</a:t>
            </a:r>
            <a:r>
              <a:rPr lang="en-US" sz="1800">
                <a:solidFill>
                  <a:srgbClr val="002060"/>
                </a:solidFill>
                <a:latin typeface="+mn-lt"/>
              </a:rPr>
              <a:t> can transfer students within their district</a:t>
            </a: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002060"/>
                </a:solidFill>
                <a:latin typeface="+mn-lt"/>
              </a:rPr>
              <a:t>STCs can initiate request and view requests for their assigned school(s)</a:t>
            </a: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002060"/>
                </a:solidFill>
                <a:latin typeface="+mn-lt"/>
              </a:rPr>
              <a:t>State or Cognia help desk approves unenrolled students</a:t>
            </a:r>
            <a:endParaRPr lang="en-US" sz="1400">
              <a:solidFill>
                <a:schemeClr val="tx1"/>
              </a:solidFill>
              <a:latin typeface="+mn-lt"/>
            </a:endParaRPr>
          </a:p>
          <a:p>
            <a:pPr lvl="1" algn="l"/>
            <a:r>
              <a:rPr lang="en-US" sz="2000" b="1">
                <a:solidFill>
                  <a:srgbClr val="002060"/>
                </a:solidFill>
                <a:latin typeface="+mn-lt"/>
              </a:rPr>
              <a:t>Workflow:</a:t>
            </a:r>
          </a:p>
          <a:p>
            <a:pPr marL="1257300" lvl="2" indent="-3429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002060"/>
                </a:solidFill>
                <a:latin typeface="+mn-lt"/>
              </a:rPr>
              <a:t>Requestor: Search by student ID, last name and DOB</a:t>
            </a:r>
          </a:p>
          <a:p>
            <a:pPr marL="1714500" lvl="3" indent="-3429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If student is located, request transfer, add optional note</a:t>
            </a:r>
          </a:p>
          <a:p>
            <a:pPr marL="1257300" lvl="2" indent="-3429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002060"/>
                </a:solidFill>
                <a:latin typeface="+mn-lt"/>
              </a:rPr>
              <a:t>Receiver: e-mail and portal notification</a:t>
            </a:r>
          </a:p>
          <a:p>
            <a:pPr marL="1714500" lvl="3" indent="-3429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Approve or Deny request (denial requires note)</a:t>
            </a:r>
          </a:p>
          <a:p>
            <a:pPr marL="1257300" lvl="2" indent="-3429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002060"/>
                </a:solidFill>
                <a:latin typeface="+mn-lt"/>
              </a:rPr>
              <a:t>Requestor: e-mail notification of approval/denial</a:t>
            </a:r>
          </a:p>
          <a:p>
            <a:pPr lvl="1" algn="l">
              <a:buClr>
                <a:srgbClr val="002060"/>
              </a:buClr>
            </a:pPr>
            <a:r>
              <a:rPr lang="en-US" sz="2000" b="1">
                <a:solidFill>
                  <a:srgbClr val="002060"/>
                </a:solidFill>
                <a:latin typeface="+mn-lt"/>
              </a:rPr>
              <a:t>Note:</a:t>
            </a:r>
          </a:p>
          <a:p>
            <a:pPr marL="800100" lvl="1" indent="-3429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002060"/>
                </a:solidFill>
                <a:latin typeface="+mn-lt"/>
              </a:rPr>
              <a:t>All requests, approval, denials logged in Portal</a:t>
            </a:r>
          </a:p>
          <a:p>
            <a:pPr marL="800100" lvl="1" indent="-3429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002060"/>
                </a:solidFill>
                <a:latin typeface="+mn-lt"/>
              </a:rPr>
              <a:t>Test Sessions are </a:t>
            </a:r>
            <a:r>
              <a:rPr lang="en-US" sz="1800" i="1" u="sng">
                <a:solidFill>
                  <a:srgbClr val="002060"/>
                </a:solidFill>
                <a:latin typeface="+mn-lt"/>
              </a:rPr>
              <a:t>not</a:t>
            </a:r>
            <a:r>
              <a:rPr lang="en-US" sz="1800">
                <a:solidFill>
                  <a:srgbClr val="002060"/>
                </a:solidFill>
                <a:latin typeface="+mn-lt"/>
              </a:rPr>
              <a:t> transferred, use notes to indicate what sessions a student has already completed.</a:t>
            </a:r>
          </a:p>
          <a:p>
            <a:pPr lvl="1" algn="l"/>
            <a:endParaRPr lang="en-US" sz="2000">
              <a:solidFill>
                <a:srgbClr val="002060"/>
              </a:solidFill>
              <a:latin typeface="+mn-lt"/>
            </a:endParaRPr>
          </a:p>
          <a:p>
            <a:pPr lvl="1" algn="l"/>
            <a:endParaRPr lang="en-US" sz="200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FE154-B21B-4633-92AF-991A00745C89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Enrollment Transfer Requests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B23AB5-FDAC-3246-51AE-19632C7F5C5A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3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8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2"/>
            <a:ext cx="9144000" cy="4268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98120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198120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4252" y="1534063"/>
            <a:ext cx="885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Status:</a:t>
            </a:r>
          </a:p>
          <a:p>
            <a:r>
              <a:rPr lang="en-US" sz="1400" i="1">
                <a:solidFill>
                  <a:srgbClr val="FF0000"/>
                </a:solidFill>
              </a:rPr>
              <a:t>Pending</a:t>
            </a:r>
          </a:p>
          <a:p>
            <a:r>
              <a:rPr lang="en-US" sz="1400" i="1">
                <a:solidFill>
                  <a:srgbClr val="FF0000"/>
                </a:solidFill>
              </a:rPr>
              <a:t>Canceled</a:t>
            </a:r>
          </a:p>
          <a:p>
            <a:r>
              <a:rPr lang="en-US" sz="1400" i="1">
                <a:solidFill>
                  <a:srgbClr val="FF0000"/>
                </a:solidFill>
              </a:rPr>
              <a:t>Approved</a:t>
            </a:r>
          </a:p>
          <a:p>
            <a:r>
              <a:rPr lang="en-US" sz="1400" i="1">
                <a:solidFill>
                  <a:srgbClr val="FF0000"/>
                </a:solidFill>
              </a:rPr>
              <a:t>Rejected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14800" y="2095500"/>
            <a:ext cx="117945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67600" y="2819400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endCxn id="10" idx="0"/>
          </p:cNvCxnSpPr>
          <p:nvPr/>
        </p:nvCxnSpPr>
        <p:spPr>
          <a:xfrm>
            <a:off x="6287494" y="2195780"/>
            <a:ext cx="1446806" cy="62362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" y="2265402"/>
            <a:ext cx="607326" cy="3253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2265402"/>
            <a:ext cx="607326" cy="3253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77200" y="29718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8767" y="1626453"/>
            <a:ext cx="137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Organization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9171" y="2400666"/>
            <a:ext cx="146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Your requests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87" y="4923917"/>
            <a:ext cx="202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Requests sent to you from other organizations</a:t>
            </a:r>
          </a:p>
        </p:txBody>
      </p:sp>
      <p:cxnSp>
        <p:nvCxnSpPr>
          <p:cNvPr id="24" name="Elbow Connector 23"/>
          <p:cNvCxnSpPr>
            <a:endCxn id="5" idx="1"/>
          </p:cNvCxnSpPr>
          <p:nvPr/>
        </p:nvCxnSpPr>
        <p:spPr>
          <a:xfrm rot="5400000">
            <a:off x="503896" y="1840628"/>
            <a:ext cx="284381" cy="225367"/>
          </a:xfrm>
          <a:prstGeom prst="bentConnector4">
            <a:avLst>
              <a:gd name="adj1" fmla="val 5483"/>
              <a:gd name="adj2" fmla="val 20143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0" idx="1"/>
            <a:endCxn id="17" idx="3"/>
          </p:cNvCxnSpPr>
          <p:nvPr/>
        </p:nvCxnSpPr>
        <p:spPr>
          <a:xfrm rot="10800000">
            <a:off x="1445529" y="2428104"/>
            <a:ext cx="383643" cy="15723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2" idx="0"/>
            <a:endCxn id="16" idx="1"/>
          </p:cNvCxnSpPr>
          <p:nvPr/>
        </p:nvCxnSpPr>
        <p:spPr>
          <a:xfrm rot="16200000" flipV="1">
            <a:off x="-560046" y="3216749"/>
            <a:ext cx="2495816" cy="918523"/>
          </a:xfrm>
          <a:prstGeom prst="bentConnector4">
            <a:avLst>
              <a:gd name="adj1" fmla="val 6287"/>
              <a:gd name="adj2" fmla="val 11658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36" y="4882224"/>
            <a:ext cx="4638350" cy="1409833"/>
          </a:xfrm>
          <a:prstGeom prst="rect">
            <a:avLst/>
          </a:prstGeom>
        </p:spPr>
      </p:pic>
      <p:sp>
        <p:nvSpPr>
          <p:cNvPr id="46" name="Curved Left Arrow 45"/>
          <p:cNvSpPr/>
          <p:nvPr/>
        </p:nvSpPr>
        <p:spPr>
          <a:xfrm rot="697619">
            <a:off x="8444744" y="3078398"/>
            <a:ext cx="406780" cy="2400945"/>
          </a:xfrm>
          <a:prstGeom prst="curvedLeftArrow">
            <a:avLst>
              <a:gd name="adj1" fmla="val 10590"/>
              <a:gd name="adj2" fmla="val 50000"/>
              <a:gd name="adj3" fmla="val 301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46AEADAC-8F8E-4A87-A5BA-B54B95A0303C}"/>
              </a:ext>
            </a:extLst>
          </p:cNvPr>
          <p:cNvSpPr/>
          <p:nvPr/>
        </p:nvSpPr>
        <p:spPr>
          <a:xfrm rot="5400000">
            <a:off x="2797130" y="1118363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945CD6-7F5C-479D-825E-C6EE7831CF83}"/>
              </a:ext>
            </a:extLst>
          </p:cNvPr>
          <p:cNvSpPr/>
          <p:nvPr/>
        </p:nvSpPr>
        <p:spPr>
          <a:xfrm>
            <a:off x="2434293" y="1321322"/>
            <a:ext cx="85675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7B228B-8E95-41FD-A8E9-F0EC2F346DC2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Enrollment Transfer Requests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3D57E4-AF9E-7B60-B15E-385C72D0B51A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5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8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  <p:bldP spid="16" grpId="0" animBg="1"/>
      <p:bldP spid="17" grpId="0" animBg="1"/>
      <p:bldP spid="18" grpId="0" animBg="1"/>
      <p:bldP spid="19" grpId="0"/>
      <p:bldP spid="20" grpId="0"/>
      <p:bldP spid="22" grpId="0"/>
      <p:bldP spid="46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670" y="3124200"/>
            <a:ext cx="4843462" cy="3430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01315"/>
            <a:ext cx="4495800" cy="1552187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 rot="5400000">
            <a:off x="4866275" y="1399175"/>
            <a:ext cx="1600200" cy="1579150"/>
          </a:xfrm>
          <a:prstGeom prst="bentArrow">
            <a:avLst>
              <a:gd name="adj1" fmla="val 9238"/>
              <a:gd name="adj2" fmla="val 13895"/>
              <a:gd name="adj3" fmla="val 50000"/>
              <a:gd name="adj4" fmla="val 358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5E25A-141A-4B22-B7BA-40F299A1F554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Enrollment Transfer Requests </a:t>
            </a:r>
          </a:p>
        </p:txBody>
      </p:sp>
    </p:spTree>
    <p:extLst>
      <p:ext uri="{BB962C8B-B14F-4D97-AF65-F5344CB8AC3E}">
        <p14:creationId xmlns:p14="http://schemas.microsoft.com/office/powerpoint/2010/main" val="21721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142" y="85823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+mj-lt"/>
              </a:rPr>
              <a:t>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960" y="890824"/>
            <a:ext cx="8514080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  <a:cs typeface="Calibri" panose="020F0502020204030204"/>
              </a:rPr>
              <a:t>For end-to-end overview of MSSA and </a:t>
            </a:r>
            <a:r>
              <a:rPr lang="en-US" err="1">
                <a:solidFill>
                  <a:srgbClr val="002060"/>
                </a:solidFill>
                <a:cs typeface="Calibri" panose="020F0502020204030204"/>
              </a:rPr>
              <a:t>iMSSA</a:t>
            </a:r>
            <a:r>
              <a:rPr lang="en-US">
                <a:solidFill>
                  <a:srgbClr val="002060"/>
                </a:solidFill>
                <a:cs typeface="Calibri" panose="020F0502020204030204"/>
              </a:rPr>
              <a:t> testing with the iTester platform, view: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02060"/>
                </a:solidFill>
                <a:cs typeface="Calibri" panose="020F0502020204030204"/>
              </a:rPr>
              <a:t>Test Administration Platform Orientation for New Mexico MSSA (Summative), </a:t>
            </a:r>
            <a:r>
              <a:rPr lang="en-US" sz="1400" err="1">
                <a:solidFill>
                  <a:srgbClr val="002060"/>
                </a:solidFill>
                <a:cs typeface="Calibri" panose="020F0502020204030204"/>
              </a:rPr>
              <a:t>iMSSA</a:t>
            </a:r>
            <a:r>
              <a:rPr lang="en-US" sz="1400">
                <a:solidFill>
                  <a:srgbClr val="002060"/>
                </a:solidFill>
                <a:cs typeface="Calibri" panose="020F0502020204030204"/>
              </a:rPr>
              <a:t> (Interim) and Formative  Assessments </a:t>
            </a:r>
            <a:r>
              <a:rPr lang="en-US" sz="1400" i="1">
                <a:solidFill>
                  <a:srgbClr val="002060"/>
                </a:solidFill>
                <a:cs typeface="Calibri" panose="020F0502020204030204"/>
              </a:rPr>
              <a:t>Part 1: Test Administration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02060"/>
                </a:solidFill>
                <a:cs typeface="Calibri" panose="020F0502020204030204"/>
              </a:rPr>
              <a:t>Test Administration Platform Orientation for New Mexico MSSA (Summative), </a:t>
            </a:r>
            <a:r>
              <a:rPr lang="en-US" sz="1400" err="1">
                <a:solidFill>
                  <a:srgbClr val="002060"/>
                </a:solidFill>
                <a:cs typeface="Calibri" panose="020F0502020204030204"/>
              </a:rPr>
              <a:t>iMSSA</a:t>
            </a:r>
            <a:r>
              <a:rPr lang="en-US" sz="1400">
                <a:solidFill>
                  <a:srgbClr val="002060"/>
                </a:solidFill>
                <a:cs typeface="Calibri" panose="020F0502020204030204"/>
              </a:rPr>
              <a:t> (Interim) and Formative  Assessments </a:t>
            </a:r>
            <a:r>
              <a:rPr lang="en-US" sz="1400" i="1">
                <a:solidFill>
                  <a:srgbClr val="002060"/>
                </a:solidFill>
                <a:cs typeface="Calibri" panose="020F0502020204030204"/>
              </a:rPr>
              <a:t>Part 2: Student Test Interface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02060"/>
                </a:solidFill>
                <a:cs typeface="Calibri" panose="020F0502020204030204"/>
              </a:rPr>
              <a:t>Test Administration Platform Orientation for New Mexico MSSA (Summative), </a:t>
            </a:r>
            <a:r>
              <a:rPr lang="en-US" sz="1400" err="1">
                <a:solidFill>
                  <a:srgbClr val="002060"/>
                </a:solidFill>
                <a:cs typeface="Calibri" panose="020F0502020204030204"/>
              </a:rPr>
              <a:t>iMSSA</a:t>
            </a:r>
            <a:r>
              <a:rPr lang="en-US" sz="1400">
                <a:solidFill>
                  <a:srgbClr val="002060"/>
                </a:solidFill>
                <a:cs typeface="Calibri" panose="020F0502020204030204"/>
              </a:rPr>
              <a:t> (Interim) and Formative  Assessments </a:t>
            </a:r>
            <a:r>
              <a:rPr lang="en-US" sz="1400" i="1">
                <a:solidFill>
                  <a:srgbClr val="002060"/>
                </a:solidFill>
                <a:cs typeface="Calibri" panose="020F0502020204030204"/>
              </a:rPr>
              <a:t>Part 3: Kiosk Installation and Site Readiness Testing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>
              <a:solidFill>
                <a:srgbClr val="002060"/>
              </a:solidFill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  <a:cs typeface="Calibri" panose="020F0502020204030204"/>
              </a:rPr>
              <a:t>View tutorial videos to see demonstration of specific tasks to include: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Certifying Your Site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Creating Classes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Assigning Accessibility Features and Accommodations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Scheduling Test Sessions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Adding Students &amp; Downloading School Rosters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Creating and Editing Portal User Accounts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Deactivating User Accounts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Uploading and Exporting User Accounts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Uploading Pre-ID Files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Resolving Pre-ID Errors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Viewing Reports in Data Interaction</a:t>
            </a:r>
          </a:p>
          <a:p>
            <a:pPr marL="571500" indent="-36576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</a:rPr>
              <a:t>Available at </a:t>
            </a:r>
            <a:r>
              <a:rPr lang="en-US" sz="1600">
                <a:solidFill>
                  <a:srgbClr val="002060"/>
                </a:solidFill>
                <a:hlinkClick r:id="rId3"/>
              </a:rPr>
              <a:t>https://newmexico.onlinehelp.cognia.org/cbt-tutorials/</a:t>
            </a:r>
            <a:endParaRPr lang="en-US" sz="1600">
              <a:solidFill>
                <a:srgbClr val="002060"/>
              </a:solidFill>
              <a:cs typeface="Calibri" panose="020F0502020204030204"/>
            </a:endParaRPr>
          </a:p>
          <a:p>
            <a:pPr marL="662940" lvl="1"/>
            <a:endParaRPr lang="en-US" sz="1600">
              <a:solidFill>
                <a:srgbClr val="002060"/>
              </a:solidFill>
            </a:endParaRPr>
          </a:p>
          <a:p>
            <a:pPr marL="1028700" lvl="1" indent="-365760">
              <a:buFont typeface="Wingdings" panose="05000000000000000000" pitchFamily="2" charset="2"/>
              <a:buChar char="§"/>
            </a:pPr>
            <a:endParaRPr lang="en-US" sz="1600">
              <a:solidFill>
                <a:srgbClr val="002060"/>
              </a:solidFill>
            </a:endParaRPr>
          </a:p>
          <a:p>
            <a:pPr lvl="1"/>
            <a:endParaRPr lang="en-US" sz="1600">
              <a:solidFill>
                <a:srgbClr val="00206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21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" y="3716969"/>
            <a:ext cx="9144000" cy="161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224"/>
            <a:ext cx="9144000" cy="1583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2" y="1230868"/>
            <a:ext cx="375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Enrollment request - requestor’s 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2" y="3355589"/>
            <a:ext cx="361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Enrollment request - receiver’s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38031-7374-4948-ADFD-EF80A39D52D2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Enrollment Transfer Requests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5B658-7E55-EAD9-1AD7-5DEBAC436F9D}"/>
              </a:ext>
            </a:extLst>
          </p:cNvPr>
          <p:cNvSpPr/>
          <p:nvPr/>
        </p:nvSpPr>
        <p:spPr>
          <a:xfrm>
            <a:off x="2422725" y="6047395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5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31155" y="1059393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+mn-lt"/>
              </a:rPr>
              <a:t>Groups of one or more students who will take a test</a:t>
            </a: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Create classes by grade and subject</a:t>
            </a: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(Grade 3 Math, Grade 3 ELA, Grade 3 Science, Grade 4 Math, Grade 4 ELA, Grade 4 Science, etc…)</a:t>
            </a: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Class can be deleted if it has not been scheduled for a test</a:t>
            </a: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02060"/>
                </a:solidFill>
                <a:latin typeface="+mn-lt"/>
              </a:rPr>
              <a:t>If test session scheduled and no student has logged in, delete test session, then class</a:t>
            </a: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Separate class needed for English and Spanish testers</a:t>
            </a: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Do not place students in a class scheduled to take the Spanish version of the test unless they will take the Spanish version of the test</a:t>
            </a: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Students can be assigned to more than one class</a:t>
            </a: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If any student needs to retake the test, you must create a new class, put the student(s) in that new class and schedule that class for the 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7330A-DF9B-4D2E-BA93-6E54A73FC3F7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Classes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3422FF-58DD-BD10-6BA1-D4279E8010D4}"/>
              </a:ext>
            </a:extLst>
          </p:cNvPr>
          <p:cNvSpPr/>
          <p:nvPr/>
        </p:nvSpPr>
        <p:spPr>
          <a:xfrm>
            <a:off x="2344280" y="6165427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3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73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CDC24E2-522F-4144-B3AE-2F2F06E3C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3" y="1331348"/>
            <a:ext cx="8180124" cy="39836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41B1AF-D02D-48BF-AE7F-5EEAFE991973}"/>
              </a:ext>
            </a:extLst>
          </p:cNvPr>
          <p:cNvSpPr/>
          <p:nvPr/>
        </p:nvSpPr>
        <p:spPr>
          <a:xfrm>
            <a:off x="2767301" y="1907135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86B6F-C879-48AA-BEB6-B940A62A108C}"/>
              </a:ext>
            </a:extLst>
          </p:cNvPr>
          <p:cNvSpPr/>
          <p:nvPr/>
        </p:nvSpPr>
        <p:spPr>
          <a:xfrm>
            <a:off x="6653501" y="1925147"/>
            <a:ext cx="935580" cy="210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8C4C87-204E-4042-BB31-A3F611AC4272}"/>
              </a:ext>
            </a:extLst>
          </p:cNvPr>
          <p:cNvSpPr/>
          <p:nvPr/>
        </p:nvSpPr>
        <p:spPr>
          <a:xfrm>
            <a:off x="862301" y="1925148"/>
            <a:ext cx="1905000" cy="210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B5D75-3AFE-4644-B523-8663EE8BC4F3}"/>
              </a:ext>
            </a:extLst>
          </p:cNvPr>
          <p:cNvSpPr txBox="1"/>
          <p:nvPr/>
        </p:nvSpPr>
        <p:spPr>
          <a:xfrm>
            <a:off x="841616" y="16755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A34EEB-3676-40CE-8005-F7295657AEBB}"/>
              </a:ext>
            </a:extLst>
          </p:cNvPr>
          <p:cNvSpPr txBox="1"/>
          <p:nvPr/>
        </p:nvSpPr>
        <p:spPr>
          <a:xfrm>
            <a:off x="2711786" y="1675560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02626-EE63-45E6-BB0E-375E7DC3006D}"/>
              </a:ext>
            </a:extLst>
          </p:cNvPr>
          <p:cNvSpPr txBox="1"/>
          <p:nvPr/>
        </p:nvSpPr>
        <p:spPr>
          <a:xfrm>
            <a:off x="6542966" y="166797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D25A43-178A-4F2A-B47D-6F9C0507E977}"/>
              </a:ext>
            </a:extLst>
          </p:cNvPr>
          <p:cNvSpPr/>
          <p:nvPr/>
        </p:nvSpPr>
        <p:spPr>
          <a:xfrm>
            <a:off x="7589081" y="1925147"/>
            <a:ext cx="990600" cy="210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8194E4-CDF2-42BF-A2B0-778DC235FBD0}"/>
              </a:ext>
            </a:extLst>
          </p:cNvPr>
          <p:cNvSpPr txBox="1"/>
          <p:nvPr/>
        </p:nvSpPr>
        <p:spPr>
          <a:xfrm>
            <a:off x="7560506" y="16559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73B62-F5BA-454D-964B-AA3C602460AE}"/>
              </a:ext>
            </a:extLst>
          </p:cNvPr>
          <p:cNvSpPr/>
          <p:nvPr/>
        </p:nvSpPr>
        <p:spPr>
          <a:xfrm>
            <a:off x="6958303" y="2522513"/>
            <a:ext cx="838199" cy="171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AC18AE-2605-47F1-9A4E-F9DE781659DE}"/>
              </a:ext>
            </a:extLst>
          </p:cNvPr>
          <p:cNvSpPr/>
          <p:nvPr/>
        </p:nvSpPr>
        <p:spPr>
          <a:xfrm>
            <a:off x="6818797" y="2209025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5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26B04A-FD8E-4134-BC89-788095B3D21F}"/>
              </a:ext>
            </a:extLst>
          </p:cNvPr>
          <p:cNvSpPr txBox="1">
            <a:spLocks/>
          </p:cNvSpPr>
          <p:nvPr/>
        </p:nvSpPr>
        <p:spPr>
          <a:xfrm>
            <a:off x="479693" y="2442375"/>
            <a:ext cx="7924800" cy="305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644D37-DD47-4F09-B3F1-A6019A484F69}"/>
              </a:ext>
            </a:extLst>
          </p:cNvPr>
          <p:cNvSpPr/>
          <p:nvPr/>
        </p:nvSpPr>
        <p:spPr>
          <a:xfrm>
            <a:off x="1643965" y="1330194"/>
            <a:ext cx="401145" cy="210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1CB4FB2F-6DBA-4864-A0C2-AE5C95ADEBDB}"/>
              </a:ext>
            </a:extLst>
          </p:cNvPr>
          <p:cNvSpPr/>
          <p:nvPr/>
        </p:nvSpPr>
        <p:spPr>
          <a:xfrm rot="5400000">
            <a:off x="1767198" y="1147578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B26C3E-58A5-45EB-8D8E-DC831A152279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Classes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EDCC3-BB29-695D-4AF9-DD02C6228F57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4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72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63759" y="918109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002060"/>
                </a:solidFill>
                <a:latin typeface="+mn-lt"/>
              </a:rPr>
              <a:t>Limit of 90 students per class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0F787A-140C-49EA-8BC2-9083116D5BE4}"/>
              </a:ext>
            </a:extLst>
          </p:cNvPr>
          <p:cNvGrpSpPr/>
          <p:nvPr/>
        </p:nvGrpSpPr>
        <p:grpSpPr>
          <a:xfrm>
            <a:off x="1072775" y="1616619"/>
            <a:ext cx="7337239" cy="3624761"/>
            <a:chOff x="0" y="917240"/>
            <a:chExt cx="9683828" cy="50263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AC2F806-FA27-46CB-9025-A9B87A12B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17240"/>
              <a:ext cx="9144000" cy="502636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D8EBD2-9E22-45D1-ABC1-18C0E16773AB}"/>
                </a:ext>
              </a:extLst>
            </p:cNvPr>
            <p:cNvSpPr/>
            <p:nvPr/>
          </p:nvSpPr>
          <p:spPr>
            <a:xfrm>
              <a:off x="381000" y="3048000"/>
              <a:ext cx="22860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304A2B-3D9C-4FDE-9B7D-46BEDEE09B57}"/>
                </a:ext>
              </a:extLst>
            </p:cNvPr>
            <p:cNvSpPr/>
            <p:nvPr/>
          </p:nvSpPr>
          <p:spPr>
            <a:xfrm>
              <a:off x="2743200" y="3886200"/>
              <a:ext cx="8382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79DDE1-B45A-45C1-8A31-2784E88A7171}"/>
                </a:ext>
              </a:extLst>
            </p:cNvPr>
            <p:cNvSpPr txBox="1"/>
            <p:nvPr/>
          </p:nvSpPr>
          <p:spPr>
            <a:xfrm>
              <a:off x="4114800" y="2752118"/>
              <a:ext cx="4203844" cy="896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Use this to prevent adding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students to more than one class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D7C3223-4664-4EA6-AA7F-CAF4FBDAFC10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2667002" y="3162300"/>
              <a:ext cx="1447798" cy="379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3E40CF-0CCF-4518-890B-9D0CDA1798DC}"/>
                </a:ext>
              </a:extLst>
            </p:cNvPr>
            <p:cNvSpPr txBox="1"/>
            <p:nvPr/>
          </p:nvSpPr>
          <p:spPr>
            <a:xfrm>
              <a:off x="4572002" y="3657599"/>
              <a:ext cx="5111826" cy="12803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Shows number of students in class, and class limit; current limit is 90 students per class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249CF84-D07B-4C2F-9A0D-A6EAC5692D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3962401"/>
              <a:ext cx="990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8152521-D818-4670-9C2B-9D6DB8A5559B}"/>
              </a:ext>
            </a:extLst>
          </p:cNvPr>
          <p:cNvSpPr/>
          <p:nvPr/>
        </p:nvSpPr>
        <p:spPr>
          <a:xfrm>
            <a:off x="1529224" y="206607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65F806-D2F4-4332-8287-62AC2668F4D3}"/>
              </a:ext>
            </a:extLst>
          </p:cNvPr>
          <p:cNvSpPr/>
          <p:nvPr/>
        </p:nvSpPr>
        <p:spPr>
          <a:xfrm>
            <a:off x="1072775" y="24443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D772AC-3E05-4053-BAC7-CFE24A0AD356}"/>
              </a:ext>
            </a:extLst>
          </p:cNvPr>
          <p:cNvSpPr/>
          <p:nvPr/>
        </p:nvSpPr>
        <p:spPr>
          <a:xfrm>
            <a:off x="958880" y="360171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50A5E-5E0C-4ED7-A2CE-0DFEA1206828}"/>
              </a:ext>
            </a:extLst>
          </p:cNvPr>
          <p:cNvSpPr/>
          <p:nvPr/>
        </p:nvSpPr>
        <p:spPr>
          <a:xfrm>
            <a:off x="1073368" y="4663814"/>
            <a:ext cx="393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D8AD14-24C0-459A-8CD5-9816D144FF39}"/>
              </a:ext>
            </a:extLst>
          </p:cNvPr>
          <p:cNvSpPr txBox="1"/>
          <p:nvPr/>
        </p:nvSpPr>
        <p:spPr>
          <a:xfrm>
            <a:off x="3962145" y="2074740"/>
            <a:ext cx="462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TA name and class grade will automatically be added to class name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3CBDDB-CD29-44C6-8A7C-B896FF299659}"/>
              </a:ext>
            </a:extLst>
          </p:cNvPr>
          <p:cNvCxnSpPr>
            <a:cxnSpLocks/>
          </p:cNvCxnSpPr>
          <p:nvPr/>
        </p:nvCxnSpPr>
        <p:spPr>
          <a:xfrm flipH="1">
            <a:off x="2542827" y="2358722"/>
            <a:ext cx="1419318" cy="11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7ECD521-ACCB-49F1-B9D2-9CFF422A7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91" y="1869114"/>
            <a:ext cx="392874" cy="405859"/>
          </a:xfrm>
          <a:prstGeom prst="rect">
            <a:avLst/>
          </a:prstGeom>
        </p:spPr>
      </p:pic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F9F8FB26-D548-48C6-A0C9-70E2F27B70B0}"/>
              </a:ext>
            </a:extLst>
          </p:cNvPr>
          <p:cNvSpPr/>
          <p:nvPr/>
        </p:nvSpPr>
        <p:spPr>
          <a:xfrm rot="5400000">
            <a:off x="3525820" y="1473931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C74C46-FB3C-48D5-9C1C-2A7BC4C96D3E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Classes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A7F41-9EAE-68B9-DBE4-789198116344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5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9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63759" y="918109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  <a:latin typeface="+mn-lt"/>
              </a:rPr>
              <a:t>Use Class Upload to save time and stay organized</a:t>
            </a:r>
          </a:p>
          <a:p>
            <a:pPr marL="914400" lvl="1" indent="-4572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  <a:latin typeface="+mn-lt"/>
              </a:rPr>
              <a:t>Upload classes with different grades and subjects</a:t>
            </a:r>
          </a:p>
          <a:p>
            <a:pPr marL="914400" lvl="1" indent="-4572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  <a:latin typeface="+mn-lt"/>
              </a:rPr>
              <a:t>DTC’s: Classes can be uploaded at district level</a:t>
            </a:r>
            <a:endParaRPr lang="en-US" sz="2000">
              <a:solidFill>
                <a:srgbClr val="002060"/>
              </a:solidFill>
              <a:latin typeface="+mn-lt"/>
              <a:ea typeface="Calibri"/>
            </a:endParaRPr>
          </a:p>
          <a:p>
            <a:pPr marL="914400" lvl="1" indent="-4572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  <a:latin typeface="+mn-lt"/>
              </a:rPr>
              <a:t>Note: you cannot use Class Upload while the test window is open</a:t>
            </a:r>
          </a:p>
          <a:p>
            <a:pPr marL="914400" lvl="1" indent="-457200" algn="l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32D29C-2945-49AE-9B73-CB935CD6F055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Classes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7FDAF-7E97-1589-F81B-581A28F4F677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4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01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09677C1-973A-404F-A4A3-58E11D63C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206"/>
            <a:ext cx="9144000" cy="31329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16C77A-6C9B-401B-BD6D-327DF1216557}"/>
              </a:ext>
            </a:extLst>
          </p:cNvPr>
          <p:cNvSpPr/>
          <p:nvPr/>
        </p:nvSpPr>
        <p:spPr>
          <a:xfrm>
            <a:off x="1352976" y="2896104"/>
            <a:ext cx="1311566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AC0D685-ACBA-47F9-8CC4-08A1F5AA7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01" y="1590418"/>
            <a:ext cx="6077798" cy="3677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40B2F1-38F2-47CF-88A0-6314A8F07678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Classes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BF16D6-8AFD-0152-00A1-B54CEB369508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5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74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09677C1-973A-404F-A4A3-58E11D63C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206"/>
            <a:ext cx="9144000" cy="31329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16C77A-6C9B-401B-BD6D-327DF1216557}"/>
              </a:ext>
            </a:extLst>
          </p:cNvPr>
          <p:cNvSpPr/>
          <p:nvPr/>
        </p:nvSpPr>
        <p:spPr>
          <a:xfrm>
            <a:off x="241929" y="2896104"/>
            <a:ext cx="1055929" cy="220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2DDD34D-E2D2-4B5B-A5CE-7AE40C110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32" y="2081024"/>
            <a:ext cx="5801535" cy="2695951"/>
          </a:xfrm>
          <a:prstGeom prst="rect">
            <a:avLst/>
          </a:prstGeom>
        </p:spPr>
      </p:pic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2FA6BCF-2B4E-4E3F-BFB3-BA5B24508B6C}"/>
              </a:ext>
            </a:extLst>
          </p:cNvPr>
          <p:cNvSpPr/>
          <p:nvPr/>
        </p:nvSpPr>
        <p:spPr>
          <a:xfrm rot="5400000">
            <a:off x="3566502" y="1541791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8C9AA-D089-4028-B50B-DDD478019117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Classes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D6DDD9-E2D7-498D-97CC-3F5FF3FB2C0C}"/>
              </a:ext>
            </a:extLst>
          </p:cNvPr>
          <p:cNvGrpSpPr/>
          <p:nvPr/>
        </p:nvGrpSpPr>
        <p:grpSpPr>
          <a:xfrm>
            <a:off x="1024581" y="4884352"/>
            <a:ext cx="5956322" cy="1126260"/>
            <a:chOff x="1006946" y="4949864"/>
            <a:chExt cx="5069389" cy="11262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9DBA30-F212-406B-BCED-8F6C485CF0A9}"/>
                </a:ext>
              </a:extLst>
            </p:cNvPr>
            <p:cNvSpPr txBox="1"/>
            <p:nvPr/>
          </p:nvSpPr>
          <p:spPr>
            <a:xfrm>
              <a:off x="1297858" y="5152794"/>
              <a:ext cx="47784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Grade/</a:t>
              </a:r>
              <a:r>
                <a:rPr lang="en-US" dirty="0" err="1">
                  <a:solidFill>
                    <a:srgbClr val="FF0000"/>
                  </a:solidFill>
                </a:rPr>
                <a:t>CourseCode</a:t>
              </a:r>
              <a:r>
                <a:rPr lang="en-US" dirty="0">
                  <a:solidFill>
                    <a:srgbClr val="FF0000"/>
                  </a:solidFill>
                </a:rPr>
                <a:t> column should be changed to text type to ensure leading 0 in grade is retained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Save as csv 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88513C-FB81-4995-A0D7-E5F12A3C5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946" y="4949864"/>
              <a:ext cx="392874" cy="40585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750C5D7-0579-B713-45E0-101D7A0535D5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6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5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78542" y="1232806"/>
            <a:ext cx="83869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+mn-lt"/>
              </a:rPr>
              <a:t>Schedule a test session (assign class to test) 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+mn-lt"/>
              </a:rPr>
              <a:t>Test available to schedule one week prior to admin window opening</a:t>
            </a: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  <a:latin typeface="+mn-lt"/>
              </a:rPr>
              <a:t>Select program, subject, and then test</a:t>
            </a: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Check test name for </a:t>
            </a:r>
            <a:r>
              <a:rPr lang="en-US" sz="1600" u="sng">
                <a:solidFill>
                  <a:srgbClr val="002060"/>
                </a:solidFill>
                <a:latin typeface="+mn-lt"/>
              </a:rPr>
              <a:t>language</a:t>
            </a:r>
            <a:r>
              <a:rPr lang="en-US" sz="1600">
                <a:solidFill>
                  <a:srgbClr val="002060"/>
                </a:solidFill>
                <a:latin typeface="+mn-lt"/>
              </a:rPr>
              <a:t> and </a:t>
            </a:r>
            <a:r>
              <a:rPr lang="en-US" sz="1600" u="sng">
                <a:solidFill>
                  <a:srgbClr val="002060"/>
                </a:solidFill>
                <a:latin typeface="+mn-lt"/>
              </a:rPr>
              <a:t>grade</a:t>
            </a: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Students who will take Spanish test must be scheduled separately</a:t>
            </a:r>
          </a:p>
          <a:p>
            <a:pPr marL="914400" lvl="1" indent="-457200" algn="l">
              <a:buClrTx/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  <a:latin typeface="+mn-lt"/>
              </a:rPr>
              <a:t>Go to the test session details page to:</a:t>
            </a: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Review students in the test session</a:t>
            </a: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Check student forms (TTS)</a:t>
            </a: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Print test tickets with students’ usernames and passwords</a:t>
            </a: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Ensure student has accessibility/accommodations listed on test ticket cover sheet</a:t>
            </a:r>
          </a:p>
          <a:p>
            <a:pPr marL="1371600" lvl="2" indent="-457200" algn="l">
              <a:buClrTx/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2060"/>
                </a:solidFill>
                <a:latin typeface="+mn-lt"/>
              </a:rPr>
              <a:t>Monitor test sessions, download test session information</a:t>
            </a:r>
          </a:p>
          <a:p>
            <a:pPr marL="800100" lvl="1" indent="-342900" algn="l">
              <a:buClrTx/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  <a:latin typeface="+mn-lt"/>
              </a:rPr>
              <a:t>Students do not have to test at the same time</a:t>
            </a:r>
          </a:p>
          <a:p>
            <a:pPr marL="800100" lvl="1" indent="-342900" algn="l">
              <a:buClrTx/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  <a:latin typeface="+mn-lt"/>
              </a:rPr>
              <a:t>Log-ins can be used at anytime during the test window as long as the student has not turned in the test</a:t>
            </a:r>
          </a:p>
          <a:p>
            <a:pPr marL="800100" lvl="1" indent="-342900" algn="l">
              <a:buClrTx/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  <a:latin typeface="+mn-lt"/>
              </a:rPr>
              <a:t>If a student inadvertently turns in a test early the help desk can reopen the session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79966-FC9D-4E4B-92CA-8EB4E33B86EB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Test Sessions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F1067-B5F9-4ECE-9EEE-D2C128B82C63}"/>
              </a:ext>
            </a:extLst>
          </p:cNvPr>
          <p:cNvSpPr txBox="1"/>
          <p:nvPr/>
        </p:nvSpPr>
        <p:spPr>
          <a:xfrm>
            <a:off x="422959" y="722839"/>
            <a:ext cx="4071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Starting and monitoring testing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12874-7B29-B26C-DF1A-1F6C85C33AFF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3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7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56D000-1EA7-49E6-A27D-BF180EB05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664"/>
            <a:ext cx="9144000" cy="43106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BE0142-85A2-4DF5-B56D-CC22BD00A038}"/>
              </a:ext>
            </a:extLst>
          </p:cNvPr>
          <p:cNvSpPr/>
          <p:nvPr/>
        </p:nvSpPr>
        <p:spPr>
          <a:xfrm>
            <a:off x="6683468" y="1954717"/>
            <a:ext cx="1300326" cy="210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7FB65-737E-421B-886D-321A08AB0E08}"/>
              </a:ext>
            </a:extLst>
          </p:cNvPr>
          <p:cNvSpPr txBox="1"/>
          <p:nvPr/>
        </p:nvSpPr>
        <p:spPr>
          <a:xfrm>
            <a:off x="363637" y="170889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8EE8BF-E7E8-44FF-BD18-58EAE09BF8AF}"/>
              </a:ext>
            </a:extLst>
          </p:cNvPr>
          <p:cNvSpPr txBox="1"/>
          <p:nvPr/>
        </p:nvSpPr>
        <p:spPr>
          <a:xfrm>
            <a:off x="6454868" y="168750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DF6FBB-A658-487F-B8EC-5C04E4CA74D9}"/>
              </a:ext>
            </a:extLst>
          </p:cNvPr>
          <p:cNvSpPr txBox="1"/>
          <p:nvPr/>
        </p:nvSpPr>
        <p:spPr>
          <a:xfrm>
            <a:off x="363637" y="225310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FEB78A-2AAF-4C31-BEF1-25B0D0A10B52}"/>
              </a:ext>
            </a:extLst>
          </p:cNvPr>
          <p:cNvSpPr txBox="1"/>
          <p:nvPr/>
        </p:nvSpPr>
        <p:spPr>
          <a:xfrm>
            <a:off x="2810798" y="225545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E262A5-70B8-41F5-96F9-763F626F8168}"/>
              </a:ext>
            </a:extLst>
          </p:cNvPr>
          <p:cNvSpPr/>
          <p:nvPr/>
        </p:nvSpPr>
        <p:spPr>
          <a:xfrm>
            <a:off x="554544" y="1983606"/>
            <a:ext cx="2375472" cy="166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F2631F-4C16-47C2-8607-15D52EAA39C6}"/>
              </a:ext>
            </a:extLst>
          </p:cNvPr>
          <p:cNvSpPr txBox="1"/>
          <p:nvPr/>
        </p:nvSpPr>
        <p:spPr>
          <a:xfrm>
            <a:off x="2834037" y="164027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29EAD4-7158-4337-A79F-91546EDDD594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Test Sessions </a:t>
            </a: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C3245544-4A11-464B-8758-EA561494C2B3}"/>
              </a:ext>
            </a:extLst>
          </p:cNvPr>
          <p:cNvSpPr/>
          <p:nvPr/>
        </p:nvSpPr>
        <p:spPr>
          <a:xfrm rot="5400000">
            <a:off x="4225031" y="1083468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02581A-DD12-44DC-9ED0-B94FF6F5DA55}"/>
              </a:ext>
            </a:extLst>
          </p:cNvPr>
          <p:cNvSpPr/>
          <p:nvPr/>
        </p:nvSpPr>
        <p:spPr>
          <a:xfrm>
            <a:off x="549626" y="2175334"/>
            <a:ext cx="2375472" cy="166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FDA88C-8AFB-46B2-AF30-3EBFCFF5D346}"/>
              </a:ext>
            </a:extLst>
          </p:cNvPr>
          <p:cNvSpPr/>
          <p:nvPr/>
        </p:nvSpPr>
        <p:spPr>
          <a:xfrm>
            <a:off x="2956804" y="1975480"/>
            <a:ext cx="1858703" cy="190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F39EA-4271-4396-BDA1-C03FD6E74E38}"/>
              </a:ext>
            </a:extLst>
          </p:cNvPr>
          <p:cNvSpPr/>
          <p:nvPr/>
        </p:nvSpPr>
        <p:spPr>
          <a:xfrm>
            <a:off x="2956803" y="2185166"/>
            <a:ext cx="1858703" cy="156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488CA2-D7D2-BF5D-10E8-F6C9CB3CEC85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4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1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2D4A78A-0764-43DA-8D57-B9BD8C300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369"/>
            <a:ext cx="9144000" cy="43292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951117-8B55-4B27-80B7-548450C717B7}"/>
              </a:ext>
            </a:extLst>
          </p:cNvPr>
          <p:cNvSpPr/>
          <p:nvPr/>
        </p:nvSpPr>
        <p:spPr>
          <a:xfrm>
            <a:off x="167148" y="3542481"/>
            <a:ext cx="3048000" cy="772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056D83-9F1D-4FAD-9BA0-A4A63D900A6F}"/>
              </a:ext>
            </a:extLst>
          </p:cNvPr>
          <p:cNvSpPr/>
          <p:nvPr/>
        </p:nvSpPr>
        <p:spPr>
          <a:xfrm>
            <a:off x="167148" y="2273679"/>
            <a:ext cx="2428568" cy="651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CAD6CC-96D0-412B-8237-570B94A995AB}"/>
              </a:ext>
            </a:extLst>
          </p:cNvPr>
          <p:cNvSpPr/>
          <p:nvPr/>
        </p:nvSpPr>
        <p:spPr>
          <a:xfrm>
            <a:off x="167148" y="4864247"/>
            <a:ext cx="2664542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C56C5B-3CAF-4A42-B913-E8F01CB438CF}"/>
              </a:ext>
            </a:extLst>
          </p:cNvPr>
          <p:cNvSpPr/>
          <p:nvPr/>
        </p:nvSpPr>
        <p:spPr>
          <a:xfrm>
            <a:off x="225037" y="5292138"/>
            <a:ext cx="556437" cy="216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98A51-E5EB-4C16-A5F3-D5E9BF2CA0CE}"/>
              </a:ext>
            </a:extLst>
          </p:cNvPr>
          <p:cNvSpPr txBox="1"/>
          <p:nvPr/>
        </p:nvSpPr>
        <p:spPr>
          <a:xfrm>
            <a:off x="13262" y="194691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692F2-4E50-4A04-8A7E-90A18F2AC916}"/>
              </a:ext>
            </a:extLst>
          </p:cNvPr>
          <p:cNvSpPr txBox="1"/>
          <p:nvPr/>
        </p:nvSpPr>
        <p:spPr>
          <a:xfrm>
            <a:off x="-43207" y="320101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1EEFC-38D5-4BD7-A34E-762B2C910829}"/>
              </a:ext>
            </a:extLst>
          </p:cNvPr>
          <p:cNvSpPr txBox="1"/>
          <p:nvPr/>
        </p:nvSpPr>
        <p:spPr>
          <a:xfrm>
            <a:off x="-30726" y="446634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AF7D0-573F-4171-9989-67F9EFD7EE09}"/>
              </a:ext>
            </a:extLst>
          </p:cNvPr>
          <p:cNvSpPr txBox="1"/>
          <p:nvPr/>
        </p:nvSpPr>
        <p:spPr>
          <a:xfrm>
            <a:off x="-43207" y="523640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6AE1B-A2D1-4CA5-81EB-C1F8BDAA2311}"/>
              </a:ext>
            </a:extLst>
          </p:cNvPr>
          <p:cNvSpPr txBox="1"/>
          <p:nvPr/>
        </p:nvSpPr>
        <p:spPr>
          <a:xfrm>
            <a:off x="3885411" y="3689314"/>
            <a:ext cx="5487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Class must be same grade level as test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If class has already been scheduled for a test, it cannot be scheduled again and will not show up in the classes list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Test window cannot be edited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C0673F-DC80-482F-A19D-BF5A2C8FB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17" y="3339509"/>
            <a:ext cx="446894" cy="4616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BB4867-7A9C-4C43-84ED-5DA15769F802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Test Sessions </a:t>
            </a: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28ABAC87-E5A7-41D2-AF8A-60438856BB27}"/>
              </a:ext>
            </a:extLst>
          </p:cNvPr>
          <p:cNvSpPr/>
          <p:nvPr/>
        </p:nvSpPr>
        <p:spPr>
          <a:xfrm rot="5400000">
            <a:off x="3669190" y="1129846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B365B-4EC6-6F15-2BFF-DF8DBC952549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5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07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DC6EFD-BF0C-4493-93CE-ED40623CE477}"/>
              </a:ext>
            </a:extLst>
          </p:cNvPr>
          <p:cNvSpPr txBox="1"/>
          <p:nvPr/>
        </p:nvSpPr>
        <p:spPr>
          <a:xfrm>
            <a:off x="1085850" y="838200"/>
            <a:ext cx="752951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  <a:cs typeface="Calibri" panose="020F0502020204030204"/>
              </a:rPr>
              <a:t>Consult user guides for additional information: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500" i="0" u="none" strike="noStrike" kern="1200">
                <a:solidFill>
                  <a:srgbClr val="002060"/>
                </a:solidFill>
                <a:effectLst/>
              </a:rPr>
              <a:t>NMPED Assessments Portal User Guide</a:t>
            </a:r>
            <a:endParaRPr lang="en-US" sz="1500" i="0" u="none" strike="noStrike">
              <a:solidFill>
                <a:srgbClr val="002060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i="0" u="none" strike="noStrike" kern="1200">
                <a:solidFill>
                  <a:srgbClr val="002060"/>
                </a:solidFill>
                <a:effectLst/>
              </a:rPr>
              <a:t>NMPED Assessments Kiosk Installation Guide</a:t>
            </a:r>
            <a:endParaRPr lang="en-US" sz="1500" i="0" u="none" strike="noStrike">
              <a:solidFill>
                <a:srgbClr val="002060"/>
              </a:solidFill>
              <a:effectLst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500" i="0" u="none" strike="noStrike" kern="1200">
                <a:solidFill>
                  <a:srgbClr val="002060"/>
                </a:solidFill>
                <a:effectLst/>
              </a:rPr>
              <a:t>NMPED Assessments Technology Guidelines</a:t>
            </a:r>
            <a:endParaRPr lang="en-US" sz="1500" i="0" u="none" strike="noStrike">
              <a:solidFill>
                <a:srgbClr val="002060"/>
              </a:solidFill>
              <a:effectLst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500" i="0" u="none" strike="noStrike" kern="1200">
                <a:solidFill>
                  <a:srgbClr val="002060"/>
                </a:solidFill>
                <a:effectLst/>
              </a:rPr>
              <a:t>NMPED Assessments QuickStart Scheduling Test Sessions</a:t>
            </a:r>
            <a:endParaRPr lang="en-US" sz="1500" i="0" u="none" strike="noStrike">
              <a:solidFill>
                <a:srgbClr val="002060"/>
              </a:solidFill>
              <a:effectLst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500" i="0" u="none" strike="noStrike" kern="1200">
                <a:solidFill>
                  <a:srgbClr val="002060"/>
                </a:solidFill>
                <a:effectLst/>
              </a:rPr>
              <a:t>NMPED Assessments QuickStart Printing Student Log-ins</a:t>
            </a:r>
            <a:endParaRPr lang="en-US" sz="1500" i="0" u="none" strike="noStrike">
              <a:solidFill>
                <a:srgbClr val="002060"/>
              </a:solidFill>
              <a:effectLst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500" i="0" u="none" strike="noStrike" kern="1200">
                <a:solidFill>
                  <a:srgbClr val="002060"/>
                </a:solidFill>
                <a:effectLst/>
              </a:rPr>
              <a:t>NMPED Assessments QuickStart Student Interface</a:t>
            </a:r>
            <a:endParaRPr lang="en-US" sz="1500" i="0" u="none" strike="noStrike">
              <a:solidFill>
                <a:srgbClr val="002060"/>
              </a:solidFill>
              <a:effectLst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500" i="0" u="none" strike="noStrike" kern="1200">
                <a:solidFill>
                  <a:srgbClr val="002060"/>
                </a:solidFill>
                <a:effectLst/>
              </a:rPr>
              <a:t>NMPED Assessments QuickStart Practice Site</a:t>
            </a:r>
            <a:endParaRPr lang="en-US" sz="1500" i="0" u="none" strike="noStrike">
              <a:solidFill>
                <a:srgbClr val="002060"/>
              </a:solidFill>
              <a:effectLst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500" i="0" u="none" strike="noStrike" kern="1200">
                <a:solidFill>
                  <a:srgbClr val="002060"/>
                </a:solidFill>
                <a:effectLst/>
              </a:rPr>
              <a:t>NMPED Assessments Kiosk User Guide</a:t>
            </a:r>
            <a:endParaRPr lang="en-US" sz="1500" i="0" u="none" strike="noStrike">
              <a:solidFill>
                <a:srgbClr val="002060"/>
              </a:solidFill>
              <a:effectLst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500" i="0" u="none" strike="noStrike" kern="1200">
                <a:solidFill>
                  <a:srgbClr val="002060"/>
                </a:solidFill>
                <a:effectLst/>
              </a:rPr>
              <a:t>NMPED Assessments Testing with Third Party Assistive Technology</a:t>
            </a:r>
            <a:endParaRPr lang="en-US" sz="1500" i="0" u="none" strike="noStrike">
              <a:solidFill>
                <a:srgbClr val="002060"/>
              </a:solidFill>
              <a:effectLst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500" i="0" u="none" strike="noStrike" kern="1200">
                <a:solidFill>
                  <a:srgbClr val="002060"/>
                </a:solidFill>
                <a:effectLst/>
              </a:rPr>
              <a:t>NMPED Assessments Technical Guide for Spanish Language Support</a:t>
            </a:r>
            <a:endParaRPr lang="en-US" sz="1500" i="0" u="none" strike="noStrike">
              <a:solidFill>
                <a:srgbClr val="002060"/>
              </a:solidFill>
              <a:effectLst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500" i="0" u="none" strike="noStrike" kern="1200">
                <a:solidFill>
                  <a:srgbClr val="002060"/>
                </a:solidFill>
                <a:effectLst/>
              </a:rPr>
              <a:t>NMPED Reporting Guide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002060"/>
                </a:solidFill>
              </a:rPr>
              <a:t>CBT guides are available at </a:t>
            </a:r>
            <a:r>
              <a:rPr lang="en-US" sz="1500">
                <a:solidFill>
                  <a:srgbClr val="002060"/>
                </a:solidFill>
                <a:hlinkClick r:id="rId3"/>
              </a:rPr>
              <a:t>https://newmexico.onlinehelp.cognia.org/cbt-guides/</a:t>
            </a:r>
            <a:endParaRPr lang="en-US" sz="1500">
              <a:solidFill>
                <a:srgbClr val="002060"/>
              </a:solidFill>
            </a:endParaRPr>
          </a:p>
          <a:p>
            <a:pPr marL="571500" indent="-36576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Support Desk</a:t>
            </a:r>
          </a:p>
          <a:p>
            <a:pPr marL="571500" indent="-36576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Portal Practice Site: 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002060"/>
                </a:solidFill>
              </a:rPr>
              <a:t>url: </a:t>
            </a:r>
            <a:r>
              <a:rPr lang="en-US" sz="1500">
                <a:hlinkClick r:id="rId4"/>
              </a:rPr>
              <a:t>https://intro.emetric.net/</a:t>
            </a:r>
            <a:endParaRPr lang="en-US" sz="1500">
              <a:solidFill>
                <a:srgbClr val="002060"/>
              </a:solidFill>
            </a:endParaRP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002060"/>
                </a:solidFill>
              </a:rPr>
              <a:t>DTC login: NMADTC/N3wM3xico!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002060"/>
                </a:solidFill>
              </a:rPr>
              <a:t>STC login: NMASTC/N3wM3xico!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002060"/>
                </a:solidFill>
              </a:rPr>
              <a:t>TA login: NMATA/N3wM3xico!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002060"/>
                </a:solidFill>
              </a:rPr>
              <a:t>View various menus and tabs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002060"/>
                </a:solidFill>
              </a:rPr>
              <a:t>Pre-loaded students and classes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002060"/>
                </a:solidFill>
              </a:rPr>
              <a:t>Can schedule classes for a test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002060"/>
                </a:solidFill>
              </a:rPr>
              <a:t>Nightly Clean-up</a:t>
            </a:r>
          </a:p>
          <a:p>
            <a:pPr marL="1028700" lvl="1" indent="-365760">
              <a:buFont typeface="Wingdings" panose="05000000000000000000" pitchFamily="2" charset="2"/>
              <a:buChar char="§"/>
            </a:pPr>
            <a:r>
              <a:rPr lang="en-US" sz="1500" i="1">
                <a:solidFill>
                  <a:srgbClr val="002060"/>
                </a:solidFill>
              </a:rPr>
              <a:t>Not New Mexico-specific</a:t>
            </a: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5B5CCB-7851-98C7-877C-9710A724A600}"/>
              </a:ext>
            </a:extLst>
          </p:cNvPr>
          <p:cNvSpPr txBox="1"/>
          <p:nvPr/>
        </p:nvSpPr>
        <p:spPr>
          <a:xfrm>
            <a:off x="765142" y="85823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+mj-lt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449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709F3B7-F599-407E-B626-6855C0689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380"/>
            <a:ext cx="9144000" cy="431123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F726F0E-6A68-464D-AC75-6370620F83CA}"/>
              </a:ext>
            </a:extLst>
          </p:cNvPr>
          <p:cNvSpPr/>
          <p:nvPr/>
        </p:nvSpPr>
        <p:spPr>
          <a:xfrm>
            <a:off x="137653" y="2726406"/>
            <a:ext cx="8856054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9B5B3B-6B35-4A1A-A808-A7E036A6EFB4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Test Sessions </a:t>
            </a: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BC3AE649-2A48-40BA-9501-334779DC66A9}"/>
              </a:ext>
            </a:extLst>
          </p:cNvPr>
          <p:cNvSpPr/>
          <p:nvPr/>
        </p:nvSpPr>
        <p:spPr>
          <a:xfrm rot="5400000">
            <a:off x="3694090" y="1112469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E655C-07D2-45C4-9239-3EBB04A3B458}"/>
              </a:ext>
            </a:extLst>
          </p:cNvPr>
          <p:cNvSpPr/>
          <p:nvPr/>
        </p:nvSpPr>
        <p:spPr>
          <a:xfrm>
            <a:off x="6784068" y="2871020"/>
            <a:ext cx="1071907" cy="1868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6DABD-35B7-580D-9A60-B5EF7078691F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4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48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72D030-23CA-45E0-9536-063B3E40F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825"/>
            <a:ext cx="9144000" cy="4359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53400" y="3931892"/>
            <a:ext cx="457200" cy="1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7F396C-FC92-4DFE-AF8A-8AB7570C3F1A}"/>
              </a:ext>
            </a:extLst>
          </p:cNvPr>
          <p:cNvSpPr/>
          <p:nvPr/>
        </p:nvSpPr>
        <p:spPr>
          <a:xfrm>
            <a:off x="8458202" y="4169725"/>
            <a:ext cx="499803" cy="1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11756-6624-4325-A6C5-A178296262FE}"/>
              </a:ext>
            </a:extLst>
          </p:cNvPr>
          <p:cNvSpPr/>
          <p:nvPr/>
        </p:nvSpPr>
        <p:spPr>
          <a:xfrm>
            <a:off x="3676433" y="3801371"/>
            <a:ext cx="842165" cy="1813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03A098-55B5-48D4-9EA2-FBAD12C1690D}"/>
              </a:ext>
            </a:extLst>
          </p:cNvPr>
          <p:cNvSpPr/>
          <p:nvPr/>
        </p:nvSpPr>
        <p:spPr>
          <a:xfrm>
            <a:off x="5251108" y="3785196"/>
            <a:ext cx="2874469" cy="1813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F9B4BE-ADE1-4A4D-809B-B8D88C9A6977}"/>
              </a:ext>
            </a:extLst>
          </p:cNvPr>
          <p:cNvSpPr txBox="1"/>
          <p:nvPr/>
        </p:nvSpPr>
        <p:spPr>
          <a:xfrm>
            <a:off x="5368296" y="3477292"/>
            <a:ext cx="982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Test Status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C74FF-7985-4620-8012-62DD16D215C1}"/>
              </a:ext>
            </a:extLst>
          </p:cNvPr>
          <p:cNvSpPr/>
          <p:nvPr/>
        </p:nvSpPr>
        <p:spPr>
          <a:xfrm>
            <a:off x="1489596" y="3805368"/>
            <a:ext cx="972872" cy="18133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DD944-352D-4BD8-B04D-3792612CFFA6}"/>
              </a:ext>
            </a:extLst>
          </p:cNvPr>
          <p:cNvSpPr txBox="1"/>
          <p:nvPr/>
        </p:nvSpPr>
        <p:spPr>
          <a:xfrm>
            <a:off x="353560" y="5817066"/>
            <a:ext cx="1461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Login Credentials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B1725C5-DC0F-41B7-B04C-40A2DEF5405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5885" y="5309941"/>
            <a:ext cx="872939" cy="209549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F6CB18-D747-4AE8-862E-66E1171AB11E}"/>
              </a:ext>
            </a:extLst>
          </p:cNvPr>
          <p:cNvSpPr/>
          <p:nvPr/>
        </p:nvSpPr>
        <p:spPr>
          <a:xfrm>
            <a:off x="8153400" y="3931892"/>
            <a:ext cx="457200" cy="1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6908F8-7919-47A4-BB59-E645FA611FA4}"/>
              </a:ext>
            </a:extLst>
          </p:cNvPr>
          <p:cNvSpPr/>
          <p:nvPr/>
        </p:nvSpPr>
        <p:spPr>
          <a:xfrm>
            <a:off x="2493462" y="3805787"/>
            <a:ext cx="1155147" cy="1813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025D0F-86FF-478C-83AC-4BC3AF7203BC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Test Sessions </a:t>
            </a: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C6730BC3-96B8-4465-BD85-621594B9A84E}"/>
              </a:ext>
            </a:extLst>
          </p:cNvPr>
          <p:cNvSpPr/>
          <p:nvPr/>
        </p:nvSpPr>
        <p:spPr>
          <a:xfrm rot="5400000">
            <a:off x="3290967" y="685305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30F7E-A5C0-4CD3-AA1B-C4419EC946AE}"/>
              </a:ext>
            </a:extLst>
          </p:cNvPr>
          <p:cNvSpPr txBox="1"/>
          <p:nvPr/>
        </p:nvSpPr>
        <p:spPr>
          <a:xfrm>
            <a:off x="2890067" y="2462201"/>
            <a:ext cx="120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Time Student was added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820ECB7-D9A5-49D3-B3E6-EB4E5DE25659}"/>
              </a:ext>
            </a:extLst>
          </p:cNvPr>
          <p:cNvCxnSpPr>
            <a:cxnSpLocks/>
            <a:stCxn id="16" idx="2"/>
            <a:endCxn id="8" idx="0"/>
          </p:cNvCxnSpPr>
          <p:nvPr/>
        </p:nvCxnSpPr>
        <p:spPr>
          <a:xfrm rot="16200000" flipH="1">
            <a:off x="3387678" y="3091533"/>
            <a:ext cx="815950" cy="60372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3F9F2E22-88CE-4870-80C9-EBFD8C577305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2576766" y="3311517"/>
            <a:ext cx="476888" cy="51165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A10FF8F-0596-4C91-B904-04793D740D1F}"/>
              </a:ext>
            </a:extLst>
          </p:cNvPr>
          <p:cNvSpPr txBox="1"/>
          <p:nvPr/>
        </p:nvSpPr>
        <p:spPr>
          <a:xfrm>
            <a:off x="2032925" y="3021122"/>
            <a:ext cx="1052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Form Name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D60B0158-74F1-BFAB-8794-EAF86E9FD54E}"/>
              </a:ext>
            </a:extLst>
          </p:cNvPr>
          <p:cNvSpPr txBox="1"/>
          <p:nvPr/>
        </p:nvSpPr>
        <p:spPr>
          <a:xfrm>
            <a:off x="4405363" y="2062692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Session Access Code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FE972DA-F4BA-6516-5FF9-544A413A9FBA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 rot="16200000" flipH="1">
            <a:off x="5628948" y="1992629"/>
            <a:ext cx="595095" cy="135077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A4E913F-EF10-F043-E70C-6059DBA53A5D}"/>
              </a:ext>
            </a:extLst>
          </p:cNvPr>
          <p:cNvSpPr/>
          <p:nvPr/>
        </p:nvSpPr>
        <p:spPr>
          <a:xfrm>
            <a:off x="6351193" y="2965564"/>
            <a:ext cx="501377" cy="4634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089BA-591B-2291-6A45-76EA7280B713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5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4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62DF1E-D340-4B4E-9614-F1FF25BC7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166"/>
            <a:ext cx="9144000" cy="3875668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0A9BCF-BADE-4BCD-AB0C-E60C9004E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92" y="2262024"/>
            <a:ext cx="4058216" cy="23339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25AFD4-1EF2-40D9-B4AD-8893C41F73FC}"/>
              </a:ext>
            </a:extLst>
          </p:cNvPr>
          <p:cNvSpPr/>
          <p:nvPr/>
        </p:nvSpPr>
        <p:spPr>
          <a:xfrm>
            <a:off x="1102176" y="3611994"/>
            <a:ext cx="1228069" cy="1930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19FB0-E2F5-4959-A68F-D3AC57D4A574}"/>
              </a:ext>
            </a:extLst>
          </p:cNvPr>
          <p:cNvSpPr/>
          <p:nvPr/>
        </p:nvSpPr>
        <p:spPr>
          <a:xfrm>
            <a:off x="207980" y="3819833"/>
            <a:ext cx="145981" cy="12339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A2D04-8C60-4DD8-9F08-19651473EAC4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Test Sessions 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822F1322-1718-4576-875A-130D230238D2}"/>
              </a:ext>
            </a:extLst>
          </p:cNvPr>
          <p:cNvSpPr/>
          <p:nvPr/>
        </p:nvSpPr>
        <p:spPr>
          <a:xfrm rot="5400000">
            <a:off x="2996422" y="1330254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3" descr="Table, timeline&#10;&#10;Description automatically generated">
            <a:extLst>
              <a:ext uri="{FF2B5EF4-FFF2-40B4-BE49-F238E27FC236}">
                <a16:creationId xmlns:a16="http://schemas.microsoft.com/office/drawing/2014/main" id="{BE3EAD25-F9A0-43EB-9949-E41D2E3F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72" y="897400"/>
            <a:ext cx="7024423" cy="5059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DC2599-31F4-4EEE-AAB4-DDD2FC955F6F}"/>
              </a:ext>
            </a:extLst>
          </p:cNvPr>
          <p:cNvSpPr/>
          <p:nvPr/>
        </p:nvSpPr>
        <p:spPr>
          <a:xfrm>
            <a:off x="6925820" y="3509559"/>
            <a:ext cx="1433946" cy="11741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59972-6F17-4547-B8DA-DBF806BE9CAE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Test Sessions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366744-340E-1F70-49E2-D6E0D04296F0}"/>
              </a:ext>
            </a:extLst>
          </p:cNvPr>
          <p:cNvSpPr/>
          <p:nvPr/>
        </p:nvSpPr>
        <p:spPr>
          <a:xfrm>
            <a:off x="102472" y="2424629"/>
            <a:ext cx="8962870" cy="92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3400" y="3931892"/>
            <a:ext cx="457200" cy="1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7F396C-FC92-4DFE-AF8A-8AB7570C3F1A}"/>
              </a:ext>
            </a:extLst>
          </p:cNvPr>
          <p:cNvSpPr/>
          <p:nvPr/>
        </p:nvSpPr>
        <p:spPr>
          <a:xfrm>
            <a:off x="8458202" y="4169725"/>
            <a:ext cx="499803" cy="1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F6CB18-D747-4AE8-862E-66E1171AB11E}"/>
              </a:ext>
            </a:extLst>
          </p:cNvPr>
          <p:cNvSpPr/>
          <p:nvPr/>
        </p:nvSpPr>
        <p:spPr>
          <a:xfrm>
            <a:off x="8153400" y="3931892"/>
            <a:ext cx="457200" cy="1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6B21F6-746A-4AEC-A2B6-857F19C08C1C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Test Sessions </a:t>
            </a: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EEB9E97C-CA7A-4725-BE0C-28D9C8F14FB4}"/>
              </a:ext>
            </a:extLst>
          </p:cNvPr>
          <p:cNvSpPr/>
          <p:nvPr/>
        </p:nvSpPr>
        <p:spPr>
          <a:xfrm rot="5400000">
            <a:off x="2678018" y="982941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27153F-8D1D-4169-A51A-92B901B0E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947"/>
            <a:ext cx="9144000" cy="44121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0ECB714-7023-4A0D-8BB7-A7203E4A9726}"/>
              </a:ext>
            </a:extLst>
          </p:cNvPr>
          <p:cNvSpPr/>
          <p:nvPr/>
        </p:nvSpPr>
        <p:spPr>
          <a:xfrm>
            <a:off x="7952625" y="3883599"/>
            <a:ext cx="457200" cy="145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7D71BC-AEF3-48A9-810B-329895AC8E21}"/>
              </a:ext>
            </a:extLst>
          </p:cNvPr>
          <p:cNvSpPr/>
          <p:nvPr/>
        </p:nvSpPr>
        <p:spPr>
          <a:xfrm>
            <a:off x="5050333" y="3736904"/>
            <a:ext cx="2874469" cy="18981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DAC715-4642-4A7A-B404-D822287E6FD0}"/>
              </a:ext>
            </a:extLst>
          </p:cNvPr>
          <p:cNvSpPr txBox="1"/>
          <p:nvPr/>
        </p:nvSpPr>
        <p:spPr>
          <a:xfrm>
            <a:off x="5167521" y="3429000"/>
            <a:ext cx="982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Test Status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A7DE5A-6F30-43AF-8CD3-6B051B8D592C}"/>
              </a:ext>
            </a:extLst>
          </p:cNvPr>
          <p:cNvSpPr/>
          <p:nvPr/>
        </p:nvSpPr>
        <p:spPr>
          <a:xfrm>
            <a:off x="7952625" y="3883599"/>
            <a:ext cx="457200" cy="145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C449F5-20F8-14C4-ABAE-4E61C523FAA8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4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60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881ADF-FBBD-4FD8-B939-E52479DF1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101"/>
            <a:ext cx="9144000" cy="3543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53400" y="3931892"/>
            <a:ext cx="457200" cy="1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7F396C-FC92-4DFE-AF8A-8AB7570C3F1A}"/>
              </a:ext>
            </a:extLst>
          </p:cNvPr>
          <p:cNvSpPr/>
          <p:nvPr/>
        </p:nvSpPr>
        <p:spPr>
          <a:xfrm>
            <a:off x="8458202" y="4169725"/>
            <a:ext cx="499803" cy="1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551B2-231E-4339-AE78-4F3E8FD2EA5D}"/>
              </a:ext>
            </a:extLst>
          </p:cNvPr>
          <p:cNvSpPr/>
          <p:nvPr/>
        </p:nvSpPr>
        <p:spPr>
          <a:xfrm>
            <a:off x="4794034" y="3145320"/>
            <a:ext cx="661148" cy="28959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F6CB18-D747-4AE8-862E-66E1171AB11E}"/>
              </a:ext>
            </a:extLst>
          </p:cNvPr>
          <p:cNvSpPr/>
          <p:nvPr/>
        </p:nvSpPr>
        <p:spPr>
          <a:xfrm>
            <a:off x="8153400" y="3931892"/>
            <a:ext cx="457200" cy="1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2716E3-076C-4DCB-8F07-856F079F3F2C}"/>
              </a:ext>
            </a:extLst>
          </p:cNvPr>
          <p:cNvSpPr/>
          <p:nvPr/>
        </p:nvSpPr>
        <p:spPr>
          <a:xfrm>
            <a:off x="7812128" y="3291405"/>
            <a:ext cx="1145877" cy="28242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6B21F6-746A-4AEC-A2B6-857F19C08C1C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Managing Test Sessions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33DD2-1F7A-44C0-8D97-8BD35E869155}"/>
              </a:ext>
            </a:extLst>
          </p:cNvPr>
          <p:cNvSpPr txBox="1"/>
          <p:nvPr/>
        </p:nvSpPr>
        <p:spPr>
          <a:xfrm>
            <a:off x="4418058" y="2836511"/>
            <a:ext cx="1443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Test Report Code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21E500-8F03-432B-BB1A-C822FB06298B}"/>
              </a:ext>
            </a:extLst>
          </p:cNvPr>
          <p:cNvSpPr txBox="1"/>
          <p:nvPr/>
        </p:nvSpPr>
        <p:spPr>
          <a:xfrm>
            <a:off x="7633125" y="2835646"/>
            <a:ext cx="140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Test Invalidation</a:t>
            </a: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86895755-0275-4579-9727-D29219D221DA}"/>
              </a:ext>
            </a:extLst>
          </p:cNvPr>
          <p:cNvSpPr/>
          <p:nvPr/>
        </p:nvSpPr>
        <p:spPr>
          <a:xfrm rot="14937187">
            <a:off x="2525625" y="2093026"/>
            <a:ext cx="2425818" cy="946594"/>
          </a:xfrm>
          <a:prstGeom prst="curvedDownArrow">
            <a:avLst>
              <a:gd name="adj1" fmla="val 25000"/>
              <a:gd name="adj2" fmla="val 40096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1B3C41-27FE-1F0F-E017-6E19FE54C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47" y="663479"/>
            <a:ext cx="5310930" cy="19735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4B265D-FB6C-5DDC-BD2E-FB91B57E5995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5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29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A03EAD1F-3D9C-4896-B0B8-C98FFE3C4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2668929"/>
            <a:ext cx="9144000" cy="256508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idx="4294967295"/>
          </p:nvPr>
        </p:nvSpPr>
        <p:spPr>
          <a:xfrm>
            <a:off x="952500" y="920750"/>
            <a:ext cx="8191500" cy="3662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Dashboard: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District and School-level dashboard for monitoring testing </a:t>
            </a:r>
          </a:p>
          <a:p>
            <a:pPr lvl="2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b="1" i="1">
                <a:solidFill>
                  <a:schemeClr val="accent5">
                    <a:lumMod val="50000"/>
                  </a:schemeClr>
                </a:solidFill>
              </a:rPr>
              <a:t>Not to be </a:t>
            </a:r>
            <a:r>
              <a:rPr lang="en-US" sz="1600" b="1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en-US" sz="1600" b="1" i="1">
                <a:solidFill>
                  <a:schemeClr val="accent5">
                    <a:lumMod val="50000"/>
                  </a:schemeClr>
                </a:solidFill>
              </a:rPr>
              <a:t>sed for accountability purposes!</a:t>
            </a:r>
          </a:p>
          <a:p>
            <a:pPr lvl="2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1600" b="1" i="1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“Export Test Status”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Download list of all students with their test status (time each session started, completed) in a csv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3810000"/>
            <a:ext cx="509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32" y="1200592"/>
            <a:ext cx="384165" cy="3961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C706DC-852E-456A-BFB0-23FADFBEED9F}"/>
              </a:ext>
            </a:extLst>
          </p:cNvPr>
          <p:cNvSpPr/>
          <p:nvPr/>
        </p:nvSpPr>
        <p:spPr>
          <a:xfrm>
            <a:off x="8563896" y="3273214"/>
            <a:ext cx="498489" cy="155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4F5D34-7654-4439-8F8E-718CC0F814F8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Monitoring Testing 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9BCEEB6B-B337-4984-AD89-F5FFF7A0AD21}"/>
              </a:ext>
            </a:extLst>
          </p:cNvPr>
          <p:cNvSpPr/>
          <p:nvPr/>
        </p:nvSpPr>
        <p:spPr>
          <a:xfrm rot="5400000">
            <a:off x="5248009" y="2508018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18AE31-D2B3-EE60-24CE-64D299D947A7}"/>
              </a:ext>
            </a:extLst>
          </p:cNvPr>
          <p:cNvSpPr/>
          <p:nvPr/>
        </p:nvSpPr>
        <p:spPr>
          <a:xfrm>
            <a:off x="5103225" y="2692072"/>
            <a:ext cx="498489" cy="155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06FC2F-EB4A-91B3-F825-32C0DBD99B7C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5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28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4294967295"/>
          </p:nvPr>
        </p:nvSpPr>
        <p:spPr>
          <a:xfrm>
            <a:off x="422959" y="1339850"/>
            <a:ext cx="8449579" cy="47953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Ensure all students have test status of  “Finished”</a:t>
            </a:r>
          </a:p>
          <a:p>
            <a:pPr marL="571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If the student does not finish: 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If a Student starts a test session and </a:t>
            </a:r>
            <a:r>
              <a:rPr lang="en-US" sz="1800" u="sng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completes 5 or more items</a:t>
            </a:r>
            <a:r>
              <a:rPr lang="en-US" sz="1800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:</a:t>
            </a:r>
          </a:p>
          <a:p>
            <a:pPr marL="1085850" lvl="3" indent="-285750">
              <a:buFont typeface="+mj-lt"/>
              <a:buAutoNum type="arabicPeriod"/>
            </a:pPr>
            <a:r>
              <a:rPr lang="en-US" sz="1550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Leave the student in the class/test session </a:t>
            </a:r>
          </a:p>
          <a:p>
            <a:pPr marL="1085850" lvl="3" indent="-285750">
              <a:buFont typeface="+mj-lt"/>
              <a:buAutoNum type="arabicPeriod"/>
            </a:pPr>
            <a:r>
              <a:rPr lang="en-US" sz="1550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Contact PED to approve the invalidation </a:t>
            </a:r>
          </a:p>
          <a:p>
            <a:pPr marL="1428750" lvl="4" indent="-285750">
              <a:buFont typeface="+mj-lt"/>
              <a:buAutoNum type="alphaLcPeriod"/>
            </a:pPr>
            <a:r>
              <a:rPr lang="en-US" sz="1550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If approved…</a:t>
            </a:r>
          </a:p>
          <a:p>
            <a:pPr lvl="5" indent="-400050">
              <a:buFont typeface="+mj-lt"/>
              <a:buAutoNum type="romanLcPeriod"/>
            </a:pPr>
            <a:r>
              <a:rPr lang="en-US" sz="1450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Enter a test report code of “PED-Approved Invalidation”</a:t>
            </a:r>
          </a:p>
          <a:p>
            <a:pPr lvl="5" indent="-400050">
              <a:buFont typeface="+mj-lt"/>
              <a:buAutoNum type="romanLcPeriod"/>
            </a:pPr>
            <a:r>
              <a:rPr lang="en-US" sz="1450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Select “invalidate” for </a:t>
            </a:r>
            <a:r>
              <a:rPr lang="en-US" sz="1450" b="1" i="1" u="sng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each test session </a:t>
            </a:r>
          </a:p>
          <a:p>
            <a:pPr lvl="5" indent="-400050">
              <a:buFont typeface="+mj-lt"/>
              <a:buAutoNum type="romanLcPeriod"/>
            </a:pPr>
            <a:r>
              <a:rPr lang="en-US" sz="1450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Put the student in a new class/test session and have them take both sessions if they are given another attempt.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b="1" i="1" u="sng" dirty="0">
                <a:solidFill>
                  <a:srgbClr val="002060"/>
                </a:solidFill>
                <a:ea typeface="Lato Semibold"/>
                <a:cs typeface="Lato Semibold"/>
              </a:rPr>
              <a:t>Only a test report code of “PED-Approved Invalidation” should be invalidated. All other test report codes should not be invalidated.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b="1" i="1" u="sng" dirty="0">
                <a:solidFill>
                  <a:srgbClr val="002060"/>
                </a:solidFill>
                <a:ea typeface="Lato Semibold"/>
                <a:cs typeface="Lato Semibold"/>
              </a:rPr>
              <a:t>An invalidation should only occur for a reportable score; a score is considered reportable if 5 or more test items were attempted. </a:t>
            </a:r>
            <a:endParaRPr lang="en-US" sz="1700" b="1" i="1" u="sng" dirty="0">
              <a:solidFill>
                <a:srgbClr val="002060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sz="1400" b="1" i="1" u="sng" dirty="0">
              <a:solidFill>
                <a:srgbClr val="002060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457200" lvl="1" indent="0">
              <a:buNone/>
            </a:pP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959" y="722839"/>
            <a:ext cx="6878806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Completing testing and invalidating tests</a:t>
            </a:r>
            <a:r>
              <a:rPr lang="en-US" sz="2400">
                <a:solidFill>
                  <a:srgbClr val="002060"/>
                </a:solidFill>
                <a:latin typeface="Calibri" panose="020F0502020204030204"/>
              </a:rPr>
              <a:t> - Summative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51D34B-3217-46A2-BCC5-EC13ED45DAA6}"/>
              </a:ext>
            </a:extLst>
          </p:cNvPr>
          <p:cNvSpPr txBox="1"/>
          <p:nvPr/>
        </p:nvSpPr>
        <p:spPr>
          <a:xfrm>
            <a:off x="179192" y="76508"/>
            <a:ext cx="589143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Rockwell"/>
              </a:rPr>
              <a:t>Managing Test Sessions</a:t>
            </a:r>
            <a:r>
              <a:rPr lang="en-US" sz="3600">
                <a:solidFill>
                  <a:srgbClr val="002060"/>
                </a:solidFill>
                <a:latin typeface="Calibri Light" panose="020F0302020204030204"/>
                <a:cs typeface="Rockwell"/>
              </a:rPr>
              <a:t> 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Rockwel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1F8112-98F9-11F8-7694-BE10A48D87A6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3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5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4294967295"/>
          </p:nvPr>
        </p:nvSpPr>
        <p:spPr>
          <a:xfrm>
            <a:off x="781050" y="1246188"/>
            <a:ext cx="8362950" cy="4867275"/>
          </a:xfrm>
        </p:spPr>
        <p:txBody>
          <a:bodyPr>
            <a:noAutofit/>
          </a:bodyPr>
          <a:lstStyle/>
          <a:p>
            <a:pPr marL="571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If a Student does not start any test session or attempts less than 5 items:</a:t>
            </a:r>
          </a:p>
          <a:p>
            <a:pPr marL="5143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Leave the student in the class/test session </a:t>
            </a:r>
          </a:p>
          <a:p>
            <a:pPr marL="5143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Enter test report code and </a:t>
            </a:r>
            <a:r>
              <a:rPr lang="en-US" b="1" i="1" u="sng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do not invalidate. </a:t>
            </a:r>
            <a:r>
              <a:rPr lang="en-US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The not started session or sessions with less than 5 items attempted will be removed during post test data clean-up</a:t>
            </a:r>
          </a:p>
          <a:p>
            <a:pPr marL="5143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Put the student in a new class/test session and have them take both sessions</a:t>
            </a:r>
          </a:p>
          <a:p>
            <a:pPr marL="228600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Note: </a:t>
            </a:r>
            <a:r>
              <a:rPr lang="en-US" sz="1800" dirty="0" err="1">
                <a:solidFill>
                  <a:srgbClr val="002060"/>
                </a:solidFill>
              </a:rPr>
              <a:t>iMSSA</a:t>
            </a:r>
            <a:r>
              <a:rPr lang="en-US" sz="1800" dirty="0">
                <a:solidFill>
                  <a:srgbClr val="002060"/>
                </a:solidFill>
              </a:rPr>
              <a:t> (Interim) has slightly different rules for using Test Report Codes and Invalidation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Note: </a:t>
            </a:r>
            <a:r>
              <a:rPr lang="en-US" sz="1800" dirty="0">
                <a:solidFill>
                  <a:srgbClr val="002060"/>
                </a:solidFill>
              </a:rPr>
              <a:t>Students cannot log into a test if the test has been invalidated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Note: </a:t>
            </a:r>
            <a:r>
              <a:rPr lang="en-US" sz="1800" dirty="0">
                <a:solidFill>
                  <a:srgbClr val="002060"/>
                </a:solidFill>
              </a:rPr>
              <a:t>additional </a:t>
            </a:r>
            <a:r>
              <a:rPr lang="en-US" sz="1800" dirty="0" err="1">
                <a:solidFill>
                  <a:srgbClr val="002060"/>
                </a:solidFill>
              </a:rPr>
              <a:t>attemptedness</a:t>
            </a:r>
            <a:r>
              <a:rPr lang="en-US" sz="1800" dirty="0">
                <a:solidFill>
                  <a:srgbClr val="002060"/>
                </a:solidFill>
              </a:rPr>
              <a:t> and test void rules are applied after the test administration window and may impact reporting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959" y="722839"/>
            <a:ext cx="7820731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Completing testing and invalidating tests </a:t>
            </a:r>
            <a:r>
              <a:rPr lang="en-US" sz="2400">
                <a:solidFill>
                  <a:srgbClr val="002060"/>
                </a:solidFill>
                <a:latin typeface="Calibri" panose="020F0502020204030204"/>
              </a:rPr>
              <a:t>– Summative (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51D34B-3217-46A2-BCC5-EC13ED45DAA6}"/>
              </a:ext>
            </a:extLst>
          </p:cNvPr>
          <p:cNvSpPr txBox="1"/>
          <p:nvPr/>
        </p:nvSpPr>
        <p:spPr>
          <a:xfrm>
            <a:off x="179192" y="76508"/>
            <a:ext cx="589143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Rockwell"/>
              </a:rPr>
              <a:t>Managing Test Sessions</a:t>
            </a:r>
            <a:r>
              <a:rPr lang="en-US" sz="3600">
                <a:solidFill>
                  <a:srgbClr val="002060"/>
                </a:solidFill>
                <a:latin typeface="Calibri Light" panose="020F0302020204030204"/>
                <a:cs typeface="Rockwell"/>
              </a:rPr>
              <a:t> 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Rockwel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5C03-F72E-53D8-9106-8ACEA9155DEF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3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2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4294967295"/>
          </p:nvPr>
        </p:nvSpPr>
        <p:spPr>
          <a:xfrm>
            <a:off x="781050" y="1339850"/>
            <a:ext cx="8362950" cy="48672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i="1" u="sng" dirty="0">
                <a:solidFill>
                  <a:srgbClr val="002060"/>
                </a:solidFill>
                <a:ea typeface="Lato Semibold"/>
                <a:cs typeface="Lato Semibold"/>
              </a:rPr>
              <a:t>Finished</a:t>
            </a:r>
            <a:r>
              <a:rPr lang="en-US" sz="1600" dirty="0">
                <a:solidFill>
                  <a:srgbClr val="002060"/>
                </a:solidFill>
                <a:ea typeface="Lato Semibold"/>
                <a:cs typeface="Lato Semi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ea typeface="Lato Semibold"/>
                <a:cs typeface="Lato Semibold"/>
              </a:rPr>
              <a:t>iMSSA</a:t>
            </a:r>
            <a:r>
              <a:rPr lang="en-US" sz="1600" dirty="0">
                <a:solidFill>
                  <a:srgbClr val="002060"/>
                </a:solidFill>
                <a:ea typeface="Lato Semibold"/>
                <a:cs typeface="Lato Semibold"/>
              </a:rPr>
              <a:t> tests are machine scored and reported </a:t>
            </a:r>
            <a:r>
              <a:rPr lang="en-US" sz="1600" b="1" i="1" u="sng" dirty="0">
                <a:solidFill>
                  <a:srgbClr val="002060"/>
                </a:solidFill>
                <a:ea typeface="Lato Semibold"/>
                <a:cs typeface="Lato Semibold"/>
              </a:rPr>
              <a:t>the next day </a:t>
            </a:r>
            <a:endParaRPr lang="en-US" sz="1600" b="1" u="sng" dirty="0">
              <a:solidFill>
                <a:srgbClr val="002060"/>
              </a:solidFill>
              <a:ea typeface="Lato Semibold"/>
              <a:cs typeface="Lato Semibold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ea typeface="Lato Semibold"/>
                <a:cs typeface="Lato Semibold"/>
              </a:rPr>
              <a:t>Refer to the chart on the next slide to understand how test status, test report codes, and invalidations impact </a:t>
            </a:r>
            <a:r>
              <a:rPr lang="en-US" sz="1600" dirty="0" err="1">
                <a:solidFill>
                  <a:srgbClr val="002060"/>
                </a:solidFill>
                <a:ea typeface="Lato Semibold"/>
                <a:cs typeface="Lato Semibold"/>
              </a:rPr>
              <a:t>iMSSA</a:t>
            </a:r>
            <a:r>
              <a:rPr lang="en-US" sz="1600" dirty="0">
                <a:solidFill>
                  <a:srgbClr val="002060"/>
                </a:solidFill>
                <a:ea typeface="Lato Semibold"/>
                <a:cs typeface="Lato Semibold"/>
              </a:rPr>
              <a:t> reporting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ea typeface="Lato Semibold"/>
                <a:cs typeface="Lato Semibold"/>
              </a:rPr>
              <a:t>General guidelines: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ea typeface="Lato Semibold"/>
                <a:cs typeface="Lato Semibold"/>
              </a:rPr>
              <a:t>Ensure all students have test status of  “Finished” unless they did not finish</a:t>
            </a:r>
            <a:endParaRPr lang="en-US" sz="1600" dirty="0">
              <a:ea typeface="Calibri"/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ea typeface="Lato Semibold"/>
                <a:cs typeface="Lato Semibold"/>
              </a:rPr>
              <a:t>To document why a student did not start or complete a test, enter a test report code and invalidate the sessions using this two-step process:</a:t>
            </a:r>
            <a:endParaRPr lang="en-US" sz="1600" b="1" i="1" dirty="0">
              <a:solidFill>
                <a:srgbClr val="002060"/>
              </a:solidFill>
              <a:ea typeface="Lato Semibold"/>
              <a:cs typeface="Lato Semibold"/>
            </a:endParaRPr>
          </a:p>
          <a:p>
            <a:pPr marL="9715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ea typeface="Lato Semibold"/>
                <a:cs typeface="Lato Semibold"/>
              </a:rPr>
              <a:t>Enter a test report code </a:t>
            </a:r>
          </a:p>
          <a:p>
            <a:pPr marL="9715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ea typeface="Lato Semibold"/>
                <a:cs typeface="Lato Semibold"/>
              </a:rPr>
              <a:t>Select “invalidate” for </a:t>
            </a:r>
            <a:r>
              <a:rPr lang="en-US" sz="1600" b="1" i="1" u="sng" dirty="0">
                <a:solidFill>
                  <a:srgbClr val="002060"/>
                </a:solidFill>
                <a:ea typeface="Lato Semibold"/>
                <a:cs typeface="Lato Semibold"/>
              </a:rPr>
              <a:t>each test session </a:t>
            </a:r>
            <a:endParaRPr lang="en-US" sz="1600" b="1" i="1" u="sng" dirty="0">
              <a:solidFill>
                <a:srgbClr val="002060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628650" lvl="1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ea typeface="Lato Semibold"/>
                <a:cs typeface="Lato Semibold"/>
              </a:rPr>
              <a:t>If the student will be given another attempt, place the student in a new class and create a new test session for that class</a:t>
            </a:r>
            <a:endParaRPr lang="en-US" sz="1600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628650" lvl="1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</a:rPr>
              <a:t>Note: </a:t>
            </a:r>
            <a:r>
              <a:rPr lang="en-US" sz="1600" dirty="0">
                <a:solidFill>
                  <a:srgbClr val="002060"/>
                </a:solidFill>
              </a:rPr>
              <a:t>Students cannot log into a test if the test has been invalidated</a:t>
            </a:r>
            <a:endParaRPr lang="en-US" sz="1600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114300" indent="0">
              <a:buNone/>
            </a:pPr>
            <a:endParaRPr lang="en-US" sz="1300" b="1" i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959" y="722839"/>
            <a:ext cx="7495000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Completing testing and invalidating tests</a:t>
            </a:r>
            <a:r>
              <a:rPr lang="en-US" sz="2400">
                <a:solidFill>
                  <a:srgbClr val="002060"/>
                </a:solidFill>
                <a:latin typeface="Calibri" panose="020F0502020204030204"/>
              </a:rPr>
              <a:t> – Interim (</a:t>
            </a:r>
            <a:r>
              <a:rPr lang="en-US" sz="2400" err="1">
                <a:solidFill>
                  <a:srgbClr val="002060"/>
                </a:solidFill>
                <a:latin typeface="Calibri" panose="020F0502020204030204"/>
              </a:rPr>
              <a:t>iMSSA</a:t>
            </a:r>
            <a:r>
              <a:rPr lang="en-US" sz="2400">
                <a:solidFill>
                  <a:srgbClr val="002060"/>
                </a:solidFill>
                <a:latin typeface="Calibri" panose="020F0502020204030204"/>
              </a:rPr>
              <a:t>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51D34B-3217-46A2-BCC5-EC13ED45DAA6}"/>
              </a:ext>
            </a:extLst>
          </p:cNvPr>
          <p:cNvSpPr txBox="1"/>
          <p:nvPr/>
        </p:nvSpPr>
        <p:spPr>
          <a:xfrm>
            <a:off x="102472" y="76508"/>
            <a:ext cx="66861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Rockwell"/>
              </a:rPr>
              <a:t>Managing Test Sessions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201423-E0ED-AD36-5FD4-630490325FA7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3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0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2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+mj-lt"/>
              </a:rPr>
              <a:t>Terms and Acronyms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84AF33-8B46-406D-ABA6-7104BC40F8ED}"/>
              </a:ext>
            </a:extLst>
          </p:cNvPr>
          <p:cNvSpPr/>
          <p:nvPr/>
        </p:nvSpPr>
        <p:spPr>
          <a:xfrm>
            <a:off x="2590800" y="6337118"/>
            <a:ext cx="384432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>
                <a:latin typeface="+mj-lt"/>
                <a:hlinkClick r:id="rId3"/>
              </a:rPr>
              <a:t>See online video tutorials for demonstrations!</a:t>
            </a:r>
            <a:endParaRPr lang="en-US" sz="1600" b="1" i="1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63BAA-71E7-42B3-90D8-56CA86BAEAF3}"/>
              </a:ext>
            </a:extLst>
          </p:cNvPr>
          <p:cNvSpPr txBox="1"/>
          <p:nvPr/>
        </p:nvSpPr>
        <p:spPr>
          <a:xfrm>
            <a:off x="762000" y="932460"/>
            <a:ext cx="7881688" cy="53680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5">
                    <a:lumMod val="50000"/>
                  </a:schemeClr>
                </a:solidFill>
              </a:rPr>
              <a:t>iTester: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eMetric test administration system used with </a:t>
            </a:r>
            <a:r>
              <a:rPr lang="en-US" sz="1600" i="1">
                <a:solidFill>
                  <a:schemeClr val="accent5">
                    <a:lumMod val="50000"/>
                  </a:schemeClr>
                </a:solidFill>
              </a:rPr>
              <a:t>Cognia assessments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(NM-MSSA Math, ELA, SLA; iMSSA Math (English and Spanish), and ELA; Formative Math, ELA, Science, and Social Studies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5">
                    <a:lumMod val="50000"/>
                  </a:schemeClr>
                </a:solidFill>
              </a:rPr>
              <a:t>New Mexico PED Assessments Portal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(aka “Portal”)</a:t>
            </a:r>
            <a:endParaRPr lang="en-US" sz="160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5">
                    <a:lumMod val="50000"/>
                  </a:schemeClr>
                </a:solidFill>
              </a:rPr>
              <a:t>New Mexico PED Assessments Student Test Interface</a:t>
            </a:r>
            <a:endParaRPr lang="en-US" sz="1600" b="1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Kiosk application (Web browser option for Interim/Formative)</a:t>
            </a:r>
            <a:endParaRPr lang="en-US" sz="160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5">
                    <a:lumMod val="50000"/>
                  </a:schemeClr>
                </a:solidFill>
              </a:rPr>
              <a:t>Data Interaction: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eMetric reporting system for LEAs, accessed via the Portal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5">
                    <a:lumMod val="50000"/>
                  </a:schemeClr>
                </a:solidFill>
                <a:cs typeface="Calibri"/>
              </a:rPr>
              <a:t>Family Portal: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eMetric reporting website for parents and legal guardians, includes ISRs for NM-MSSA, </a:t>
            </a:r>
            <a:r>
              <a:rPr lang="en-US" sz="1600" err="1">
                <a:solidFill>
                  <a:schemeClr val="accent5">
                    <a:lumMod val="50000"/>
                  </a:schemeClr>
                </a:solidFill>
              </a:rPr>
              <a:t>iMSSA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, and College Board SAT</a:t>
            </a:r>
            <a:endParaRPr lang="en-US" sz="160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600" b="1" u="sng">
                <a:solidFill>
                  <a:schemeClr val="accent5">
                    <a:lumMod val="50000"/>
                  </a:schemeClr>
                </a:solidFill>
              </a:rPr>
              <a:t>User Account Types:</a:t>
            </a:r>
            <a:endParaRPr lang="en-US" sz="1600" b="1" u="sng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DTC: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District Test Coordinator </a:t>
            </a:r>
            <a:endParaRPr lang="en-US" sz="140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STC: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School Test Coordinator</a:t>
            </a:r>
            <a:endParaRPr lang="en-US" sz="140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TA: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Test Administrator (teacher or test proctor)</a:t>
            </a:r>
            <a:endParaRPr lang="en-US" sz="140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ITC: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 Information Technology Coordinator</a:t>
            </a:r>
            <a:endParaRPr lang="en-US" sz="140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5">
                    <a:lumMod val="50000"/>
                  </a:schemeClr>
                </a:solidFill>
                <a:cs typeface="Calibri"/>
              </a:rPr>
              <a:t>RAO: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  <a:cs typeface="Calibri"/>
              </a:rPr>
              <a:t>Report Access Only</a:t>
            </a:r>
          </a:p>
        </p:txBody>
      </p:sp>
    </p:spTree>
    <p:extLst>
      <p:ext uri="{BB962C8B-B14F-4D97-AF65-F5344CB8AC3E}">
        <p14:creationId xmlns:p14="http://schemas.microsoft.com/office/powerpoint/2010/main" val="13097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625836-7640-4AFC-8AD4-F37AA8A7B716}"/>
              </a:ext>
            </a:extLst>
          </p:cNvPr>
          <p:cNvGraphicFramePr>
            <a:graphicFrameLocks noGrp="1"/>
          </p:cNvGraphicFramePr>
          <p:nvPr/>
        </p:nvGraphicFramePr>
        <p:xfrm>
          <a:off x="383493" y="942916"/>
          <a:ext cx="8527417" cy="363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33">
                  <a:extLst>
                    <a:ext uri="{9D8B030D-6E8A-4147-A177-3AD203B41FA5}">
                      <a16:colId xmlns:a16="http://schemas.microsoft.com/office/drawing/2014/main" val="3613500497"/>
                    </a:ext>
                  </a:extLst>
                </a:gridCol>
                <a:gridCol w="1263321">
                  <a:extLst>
                    <a:ext uri="{9D8B030D-6E8A-4147-A177-3AD203B41FA5}">
                      <a16:colId xmlns:a16="http://schemas.microsoft.com/office/drawing/2014/main" val="3797249701"/>
                    </a:ext>
                  </a:extLst>
                </a:gridCol>
                <a:gridCol w="1279112">
                  <a:extLst>
                    <a:ext uri="{9D8B030D-6E8A-4147-A177-3AD203B41FA5}">
                      <a16:colId xmlns:a16="http://schemas.microsoft.com/office/drawing/2014/main" val="844923805"/>
                    </a:ext>
                  </a:extLst>
                </a:gridCol>
                <a:gridCol w="5116451">
                  <a:extLst>
                    <a:ext uri="{9D8B030D-6E8A-4147-A177-3AD203B41FA5}">
                      <a16:colId xmlns:a16="http://schemas.microsoft.com/office/drawing/2014/main" val="4216796998"/>
                    </a:ext>
                  </a:extLst>
                </a:gridCol>
              </a:tblGrid>
              <a:tr h="388562">
                <a:tc>
                  <a:txBody>
                    <a:bodyPr/>
                    <a:lstStyle/>
                    <a:p>
                      <a:r>
                        <a:rPr lang="en-US" sz="1100"/>
                        <a:t>Test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Test Invalidation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Test Report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Report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50615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r>
                        <a:rPr lang="en-US" sz="1100"/>
                        <a:t>Not started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Not Reported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961870"/>
                  </a:ext>
                </a:extLst>
              </a:tr>
              <a:tr h="239115">
                <a:tc>
                  <a:txBody>
                    <a:bodyPr/>
                    <a:lstStyle/>
                    <a:p>
                      <a:r>
                        <a:rPr lang="en-US" sz="1100"/>
                        <a:t>Not Started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Will be reported with test report code displayed in score column next day</a:t>
                      </a:r>
                      <a:endParaRPr lang="en-US" sz="110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53301"/>
                  </a:ext>
                </a:extLst>
              </a:tr>
              <a:tr h="250599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Not Started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Not Reported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49155"/>
                  </a:ext>
                </a:extLst>
              </a:tr>
              <a:tr h="239115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Not Started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Will be reported with test report code displayed in score column next day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293021"/>
                  </a:ext>
                </a:extLst>
              </a:tr>
              <a:tr h="245780">
                <a:tc>
                  <a:txBody>
                    <a:bodyPr/>
                    <a:lstStyle/>
                    <a:p>
                      <a:r>
                        <a:rPr lang="en-US" sz="1100"/>
                        <a:t>In Progress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Will be reported </a:t>
                      </a:r>
                      <a:r>
                        <a:rPr lang="en-US" sz="1100" i="1"/>
                        <a:t>as incomplete </a:t>
                      </a:r>
                      <a:r>
                        <a:rPr lang="en-US" sz="1100"/>
                        <a:t>when window closes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632889"/>
                  </a:ext>
                </a:extLst>
              </a:tr>
              <a:tr h="2391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In Progress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Will be reported with test report code displayed in score column next day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16200"/>
                  </a:ext>
                </a:extLst>
              </a:tr>
              <a:tr h="20519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In Progress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Will be reported </a:t>
                      </a:r>
                      <a:r>
                        <a:rPr lang="en-US" sz="1100" i="1"/>
                        <a:t>as incomplete </a:t>
                      </a:r>
                      <a:r>
                        <a:rPr lang="en-US" sz="1100"/>
                        <a:t>when window closes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239457"/>
                  </a:ext>
                </a:extLst>
              </a:tr>
              <a:tr h="2391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In Progress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Will be reported with test report code displayed in score column next day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84465"/>
                  </a:ext>
                </a:extLst>
              </a:tr>
              <a:tr h="269876">
                <a:tc>
                  <a:txBody>
                    <a:bodyPr/>
                    <a:lstStyle/>
                    <a:p>
                      <a:r>
                        <a:rPr lang="en-US" sz="1100"/>
                        <a:t>Turned In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Will be reported </a:t>
                      </a:r>
                      <a:r>
                        <a:rPr lang="en-US" sz="1100" i="1"/>
                        <a:t>with score </a:t>
                      </a:r>
                      <a:r>
                        <a:rPr lang="en-US" sz="1100"/>
                        <a:t>next day/NRT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30473"/>
                  </a:ext>
                </a:extLst>
              </a:tr>
              <a:tr h="239115">
                <a:tc>
                  <a:txBody>
                    <a:bodyPr/>
                    <a:lstStyle/>
                    <a:p>
                      <a:r>
                        <a:rPr lang="en-US" sz="1100"/>
                        <a:t>Turned In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Will be reported with test report code displayed in score column next day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998555"/>
                  </a:ext>
                </a:extLst>
              </a:tr>
              <a:tr h="224880">
                <a:tc>
                  <a:txBody>
                    <a:bodyPr/>
                    <a:lstStyle/>
                    <a:p>
                      <a:r>
                        <a:rPr lang="en-US" sz="1100"/>
                        <a:t>Turned In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Will be reported </a:t>
                      </a:r>
                      <a:r>
                        <a:rPr lang="en-US" sz="1100" i="1"/>
                        <a:t>with score </a:t>
                      </a:r>
                      <a:r>
                        <a:rPr lang="en-US" sz="1100"/>
                        <a:t>next day/NRT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682763"/>
                  </a:ext>
                </a:extLst>
              </a:tr>
              <a:tr h="37589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Turned In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Will be reported with test report code displayed in score column next day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330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8EC10BA-1C3B-4ECC-94D6-D32ABE4EE50B}"/>
              </a:ext>
            </a:extLst>
          </p:cNvPr>
          <p:cNvSpPr txBox="1"/>
          <p:nvPr/>
        </p:nvSpPr>
        <p:spPr>
          <a:xfrm>
            <a:off x="300898" y="4554253"/>
            <a:ext cx="8908417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2060"/>
                </a:solidFill>
              </a:rPr>
              <a:t>If student is enrolled but not scheduled for a test, they will not appear in the Data Interaction report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2060"/>
                </a:solidFill>
              </a:rPr>
              <a:t>If test report code is added or removed after student is reported in Data Interaction, it will be updated in reporting when test window closes (“final DB synch”)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2060"/>
                </a:solidFill>
              </a:rPr>
              <a:t>If demographics or accommodations are updated after a student is reported in Data Interaction, they will be updated in reporting when test window closes (“final DB synch”)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CA12A-899D-4FC9-954D-392BA8FA1C41}"/>
              </a:ext>
            </a:extLst>
          </p:cNvPr>
          <p:cNvSpPr txBox="1"/>
          <p:nvPr/>
        </p:nvSpPr>
        <p:spPr>
          <a:xfrm>
            <a:off x="2300832" y="6276602"/>
            <a:ext cx="548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Reporting rules are different for Interim and Summative!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0AC111-3956-4AD0-A0CB-BFF5B4843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24" y="6202442"/>
            <a:ext cx="446894" cy="4616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3DB080-546B-4AE4-84D4-C4A542883F13}"/>
              </a:ext>
            </a:extLst>
          </p:cNvPr>
          <p:cNvSpPr txBox="1"/>
          <p:nvPr/>
        </p:nvSpPr>
        <p:spPr>
          <a:xfrm>
            <a:off x="247985" y="107875"/>
            <a:ext cx="701267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err="1">
                <a:solidFill>
                  <a:srgbClr val="002060"/>
                </a:solidFill>
                <a:latin typeface="+mj-lt"/>
                <a:cs typeface="Rockwell"/>
              </a:rPr>
              <a:t>iMSSA</a:t>
            </a:r>
            <a:r>
              <a:rPr lang="en-US" sz="3200">
                <a:solidFill>
                  <a:srgbClr val="002060"/>
                </a:solidFill>
                <a:latin typeface="+mj-lt"/>
                <a:cs typeface="Rockwell"/>
              </a:rPr>
              <a:t> Reporting</a:t>
            </a:r>
          </a:p>
        </p:txBody>
      </p:sp>
    </p:spTree>
    <p:extLst>
      <p:ext uri="{BB962C8B-B14F-4D97-AF65-F5344CB8AC3E}">
        <p14:creationId xmlns:p14="http://schemas.microsoft.com/office/powerpoint/2010/main" val="12059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9162426"/>
              </p:ext>
            </p:extLst>
          </p:nvPr>
        </p:nvGraphicFramePr>
        <p:xfrm>
          <a:off x="1219200" y="1600200"/>
          <a:ext cx="6858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58AEC6F-5F46-4A9C-8AE7-58E8BA6D71A8}"/>
              </a:ext>
            </a:extLst>
          </p:cNvPr>
          <p:cNvSpPr txBox="1"/>
          <p:nvPr/>
        </p:nvSpPr>
        <p:spPr>
          <a:xfrm>
            <a:off x="835928" y="365235"/>
            <a:ext cx="7012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+mj-lt"/>
                <a:cs typeface="Rockwell"/>
              </a:rPr>
              <a:t>Student Tools, Accommodations and Accessibility Features</a:t>
            </a:r>
          </a:p>
        </p:txBody>
      </p:sp>
    </p:spTree>
    <p:extLst>
      <p:ext uri="{BB962C8B-B14F-4D97-AF65-F5344CB8AC3E}">
        <p14:creationId xmlns:p14="http://schemas.microsoft.com/office/powerpoint/2010/main" val="92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633A2A-ADB0-27E3-398D-6254B0228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8" y="1286049"/>
            <a:ext cx="8952165" cy="471241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61807" y="818751"/>
            <a:ext cx="8420386" cy="5084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000">
              <a:solidFill>
                <a:schemeClr val="tx1"/>
              </a:solidFill>
              <a:latin typeface="+mn-lt"/>
            </a:endParaRPr>
          </a:p>
          <a:p>
            <a:pPr marL="914400" lvl="1" indent="-457200" algn="l">
              <a:buFont typeface="Arial"/>
              <a:buChar char="•"/>
            </a:pPr>
            <a:endParaRPr lang="en-US" sz="240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endParaRPr lang="en-US" sz="2400" i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825" y="1572591"/>
            <a:ext cx="2481912" cy="18287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014" y="110865"/>
            <a:ext cx="701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+mj-lt"/>
                <a:cs typeface="Rockwell"/>
              </a:rPr>
              <a:t>Assigning Platform Delivered Accessibility and Accommodations</a:t>
            </a:r>
          </a:p>
          <a:p>
            <a:r>
              <a:rPr lang="en-US" sz="2000">
                <a:solidFill>
                  <a:srgbClr val="002060"/>
                </a:solidFill>
                <a:latin typeface="+mj-lt"/>
                <a:cs typeface="Rockwell"/>
              </a:rPr>
              <a:t> </a:t>
            </a:r>
            <a:r>
              <a:rPr lang="en-US" sz="2000" i="1">
                <a:solidFill>
                  <a:srgbClr val="002060"/>
                </a:solidFill>
                <a:latin typeface="+mj-lt"/>
                <a:cs typeface="Rockwell"/>
              </a:rPr>
              <a:t>E</a:t>
            </a:r>
            <a:r>
              <a:rPr lang="en-US" i="1">
                <a:solidFill>
                  <a:srgbClr val="002060"/>
                </a:solidFill>
                <a:latin typeface="+mj-lt"/>
                <a:cs typeface="Rockwell"/>
              </a:rPr>
              <a:t>nsure the accommodation is available in the assessment!</a:t>
            </a:r>
            <a:endParaRPr lang="en-US" sz="2000" i="1">
              <a:solidFill>
                <a:srgbClr val="002060"/>
              </a:solidFill>
              <a:latin typeface="+mj-lt"/>
              <a:cs typeface="Rockwel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8C66C5-A56F-4BDE-AFAC-29CF0F204FA3}"/>
              </a:ext>
            </a:extLst>
          </p:cNvPr>
          <p:cNvSpPr/>
          <p:nvPr/>
        </p:nvSpPr>
        <p:spPr>
          <a:xfrm>
            <a:off x="184824" y="4096371"/>
            <a:ext cx="2481913" cy="17873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03760E8C-94CC-EFCF-BEFF-BA5B2CE027B6}"/>
              </a:ext>
            </a:extLst>
          </p:cNvPr>
          <p:cNvSpPr/>
          <p:nvPr/>
        </p:nvSpPr>
        <p:spPr>
          <a:xfrm rot="5400000">
            <a:off x="1162361" y="1106704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7BCFF-F7C7-C2E0-222A-1B6E30213792}"/>
              </a:ext>
            </a:extLst>
          </p:cNvPr>
          <p:cNvSpPr/>
          <p:nvPr/>
        </p:nvSpPr>
        <p:spPr>
          <a:xfrm>
            <a:off x="2351916" y="5998463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5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B7D9DC4-F4D6-5AD1-156F-23F8B661F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793"/>
            <a:ext cx="9144000" cy="471241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8814" y="914400"/>
            <a:ext cx="8420386" cy="5084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000">
              <a:solidFill>
                <a:schemeClr val="tx1"/>
              </a:solidFill>
              <a:latin typeface="+mn-lt"/>
            </a:endParaRPr>
          </a:p>
          <a:p>
            <a:pPr marL="914400" lvl="1" indent="-457200" algn="l">
              <a:buFont typeface="Arial"/>
              <a:buChar char="•"/>
            </a:pPr>
            <a:endParaRPr lang="en-US" sz="240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endParaRPr lang="en-US" sz="2400" i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114" y="96355"/>
            <a:ext cx="701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+mj-lt"/>
                <a:cs typeface="Rockwell"/>
              </a:rPr>
              <a:t>Assigning Accessibility and Accommodations: Spanish Testers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028" y="2604073"/>
            <a:ext cx="1676686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89514" y="1543995"/>
            <a:ext cx="3020643" cy="254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1" y="4419600"/>
            <a:ext cx="3292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Place the student in a class with Spanish testers and assign class to Spanish Version of Test!</a:t>
            </a:r>
          </a:p>
        </p:txBody>
      </p:sp>
      <p:cxnSp>
        <p:nvCxnSpPr>
          <p:cNvPr id="14" name="Elbow Connector 13"/>
          <p:cNvCxnSpPr>
            <a:cxnSpLocks/>
            <a:stCxn id="4" idx="0"/>
            <a:endCxn id="11" idx="1"/>
          </p:cNvCxnSpPr>
          <p:nvPr/>
        </p:nvCxnSpPr>
        <p:spPr>
          <a:xfrm rot="16200000" flipV="1">
            <a:off x="5275228" y="2485782"/>
            <a:ext cx="2748105" cy="1119532"/>
          </a:xfrm>
          <a:prstGeom prst="bentConnector4">
            <a:avLst>
              <a:gd name="adj1" fmla="val 47680"/>
              <a:gd name="adj2" fmla="val 16748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B620E0B-C3E1-4206-BE38-45A54BE79B57}"/>
              </a:ext>
            </a:extLst>
          </p:cNvPr>
          <p:cNvSpPr/>
          <p:nvPr/>
        </p:nvSpPr>
        <p:spPr>
          <a:xfrm>
            <a:off x="171754" y="4090895"/>
            <a:ext cx="166696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B41A3-B980-DE70-F75B-D36891B15170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4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20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A0C94BB-314F-A65A-5E3B-695EA7CD6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793"/>
            <a:ext cx="9144000" cy="471241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0524" y="886782"/>
            <a:ext cx="8420386" cy="5084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000">
              <a:solidFill>
                <a:schemeClr val="tx1"/>
              </a:solidFill>
              <a:latin typeface="+mn-lt"/>
            </a:endParaRPr>
          </a:p>
          <a:p>
            <a:pPr marL="914400" lvl="1" indent="-457200" algn="l">
              <a:buFont typeface="Arial"/>
              <a:buChar char="•"/>
            </a:pPr>
            <a:endParaRPr lang="en-US" sz="240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endParaRPr lang="en-US" sz="2400" i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4359" y="2811886"/>
            <a:ext cx="3242046" cy="3520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95257" y="3337665"/>
            <a:ext cx="387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Screen reader can be used with test platform for Math and ELA (screen reader/braille display on external device not needed)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11424" y="4166392"/>
            <a:ext cx="1889760" cy="3520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607DF-F560-4F36-B9DC-2149B192C7AB}"/>
              </a:ext>
            </a:extLst>
          </p:cNvPr>
          <p:cNvSpPr txBox="1"/>
          <p:nvPr/>
        </p:nvSpPr>
        <p:spPr>
          <a:xfrm>
            <a:off x="152114" y="96355"/>
            <a:ext cx="701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+mj-lt"/>
                <a:cs typeface="Rockwell"/>
              </a:rPr>
              <a:t>Assigning Accessibility and Accommodations: Screen readers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24C60-00EC-4B2C-B7C9-315B59565E10}"/>
              </a:ext>
            </a:extLst>
          </p:cNvPr>
          <p:cNvSpPr txBox="1"/>
          <p:nvPr/>
        </p:nvSpPr>
        <p:spPr>
          <a:xfrm>
            <a:off x="3920256" y="4938720"/>
            <a:ext cx="427694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</a:rPr>
              <a:t>See the “Testing with Third Party Assistive Technology” guide for more information on using the test interface with screen readers, speech-to-text, text-to-speech and other assistive technologies.</a:t>
            </a:r>
          </a:p>
          <a:p>
            <a:endParaRPr lang="en-US" sz="1100" i="1">
              <a:solidFill>
                <a:srgbClr val="FF0000"/>
              </a:solidFill>
            </a:endParaRPr>
          </a:p>
          <a:p>
            <a:r>
              <a:rPr lang="en-US" sz="1100" i="1" u="sng">
                <a:solidFill>
                  <a:srgbClr val="FF0000"/>
                </a:solidFill>
              </a:rPr>
              <a:t>Try-out your assistive technology using a Formative test with a kiosk</a:t>
            </a:r>
            <a:endParaRPr lang="en-US" sz="1100" u="sng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E5ACDE-5AD0-40FB-BFB6-18479386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49" y="4848957"/>
            <a:ext cx="354107" cy="3658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C85DF6-523A-4DBD-8580-BB1C7D435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48" y="5523679"/>
            <a:ext cx="354107" cy="3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E5AACFE-AB2E-C46A-9BC4-E6AE40D38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793"/>
            <a:ext cx="9144000" cy="4712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C2467A-AD1D-4F6B-B057-7B089716C5A7}"/>
              </a:ext>
            </a:extLst>
          </p:cNvPr>
          <p:cNvSpPr/>
          <p:nvPr/>
        </p:nvSpPr>
        <p:spPr>
          <a:xfrm>
            <a:off x="152114" y="4454136"/>
            <a:ext cx="1234061" cy="197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414C93-CCEB-4B13-9610-D049F47801A6}"/>
              </a:ext>
            </a:extLst>
          </p:cNvPr>
          <p:cNvSpPr/>
          <p:nvPr/>
        </p:nvSpPr>
        <p:spPr>
          <a:xfrm>
            <a:off x="146506" y="5431836"/>
            <a:ext cx="1558637" cy="197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64321-8A76-4FF1-A743-DF891BC2AEC0}"/>
              </a:ext>
            </a:extLst>
          </p:cNvPr>
          <p:cNvSpPr txBox="1"/>
          <p:nvPr/>
        </p:nvSpPr>
        <p:spPr>
          <a:xfrm>
            <a:off x="4513006" y="4376315"/>
            <a:ext cx="4276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</a:rPr>
              <a:t>Student can use CoWriter© word-prediction; an additional file must download which may delay loading test by a minute.</a:t>
            </a:r>
          </a:p>
          <a:p>
            <a:r>
              <a:rPr lang="en-US" sz="1100" i="1">
                <a:solidFill>
                  <a:srgbClr val="FF0000"/>
                </a:solidFill>
              </a:rPr>
              <a:t>Update: available in Windows, Mac and Chrome, available in English and Spanish!</a:t>
            </a:r>
            <a:endParaRPr lang="en-US" sz="11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CACA60-B478-42B3-9DCB-20526D93D0B1}"/>
              </a:ext>
            </a:extLst>
          </p:cNvPr>
          <p:cNvSpPr txBox="1"/>
          <p:nvPr/>
        </p:nvSpPr>
        <p:spPr>
          <a:xfrm>
            <a:off x="4513006" y="3799637"/>
            <a:ext cx="42769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</a:rPr>
              <a:t>Windows only! Proctor must enter proctor password when student logs in to test. </a:t>
            </a:r>
            <a:endParaRPr lang="en-US" sz="110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AB1661-FFFB-4766-AAB9-AEED6D996590}"/>
              </a:ext>
            </a:extLst>
          </p:cNvPr>
          <p:cNvSpPr txBox="1"/>
          <p:nvPr/>
        </p:nvSpPr>
        <p:spPr>
          <a:xfrm>
            <a:off x="4118500" y="5316031"/>
            <a:ext cx="427694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</a:rPr>
              <a:t>See the “Testing with Third Party Assistive Technology” guide for more information on using the test interface with screen readers, speech-to-text, text-to-speech and other assistive technologies.</a:t>
            </a:r>
          </a:p>
          <a:p>
            <a:endParaRPr lang="en-US" sz="1100" i="1">
              <a:solidFill>
                <a:srgbClr val="FF0000"/>
              </a:solidFill>
            </a:endParaRPr>
          </a:p>
          <a:p>
            <a:r>
              <a:rPr lang="en-US" sz="1100" i="1" u="sng">
                <a:solidFill>
                  <a:srgbClr val="FF0000"/>
                </a:solidFill>
              </a:rPr>
              <a:t>Try-out your assistive technology using a Formative test with a kiosk</a:t>
            </a:r>
            <a:endParaRPr lang="en-US" sz="1100" u="sng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3AA16B-707A-4A07-B8DC-E06D90FAFC95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1386175" y="4015081"/>
            <a:ext cx="3126831" cy="537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55EE91-41C9-42F4-AC23-4D25FB5A3E00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1705143" y="4761036"/>
            <a:ext cx="2807863" cy="769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C2D72A7-4701-47A2-89E7-D2B845A07C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93" y="5226268"/>
            <a:ext cx="354107" cy="365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A6890F-AAF2-4061-A045-102D69155A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92" y="5900990"/>
            <a:ext cx="354107" cy="3658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BF7DC2A-1F44-4DF8-BA5A-C760FDBC1D16}"/>
              </a:ext>
            </a:extLst>
          </p:cNvPr>
          <p:cNvSpPr txBox="1"/>
          <p:nvPr/>
        </p:nvSpPr>
        <p:spPr>
          <a:xfrm>
            <a:off x="152114" y="96355"/>
            <a:ext cx="701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+mj-lt"/>
                <a:cs typeface="Rockwell"/>
              </a:rPr>
              <a:t>Assigning Accessibility and Accommodations: Special Supports</a:t>
            </a:r>
          </a:p>
        </p:txBody>
      </p:sp>
    </p:spTree>
    <p:extLst>
      <p:ext uri="{BB962C8B-B14F-4D97-AF65-F5344CB8AC3E}">
        <p14:creationId xmlns:p14="http://schemas.microsoft.com/office/powerpoint/2010/main" val="6190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3" descr="Table, timeline&#10;&#10;Description automatically generated">
            <a:extLst>
              <a:ext uri="{FF2B5EF4-FFF2-40B4-BE49-F238E27FC236}">
                <a16:creationId xmlns:a16="http://schemas.microsoft.com/office/drawing/2014/main" id="{52B4D33E-0F4D-4B8B-BEFC-E5EE2ED5C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72" y="897400"/>
            <a:ext cx="7024423" cy="505936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8814" y="914400"/>
            <a:ext cx="8420386" cy="5084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2000">
              <a:solidFill>
                <a:schemeClr val="tx1"/>
              </a:solidFill>
              <a:latin typeface="+mn-lt"/>
            </a:endParaRPr>
          </a:p>
          <a:p>
            <a:pPr marL="914400" lvl="1" indent="-457200" algn="l">
              <a:buFont typeface="Arial"/>
              <a:buChar char="•"/>
            </a:pPr>
            <a:endParaRPr lang="en-US" sz="240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endParaRPr lang="en-US" sz="2400" i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62F03A-EAEF-4138-8AC2-209FB8C43CB6}"/>
              </a:ext>
            </a:extLst>
          </p:cNvPr>
          <p:cNvSpPr txBox="1"/>
          <p:nvPr/>
        </p:nvSpPr>
        <p:spPr>
          <a:xfrm>
            <a:off x="152114" y="96355"/>
            <a:ext cx="701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+mj-lt"/>
                <a:cs typeface="Rockwell"/>
              </a:rPr>
              <a:t>Assigning Accessibility and Accommodations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08BBB2-801E-4280-8912-4F28A68F56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72" y="519568"/>
            <a:ext cx="354107" cy="3658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AF13A-0B90-40C5-8EB7-6FE1353ECA8D}"/>
              </a:ext>
            </a:extLst>
          </p:cNvPr>
          <p:cNvSpPr txBox="1"/>
          <p:nvPr/>
        </p:nvSpPr>
        <p:spPr>
          <a:xfrm>
            <a:off x="1561379" y="5195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</a:rPr>
              <a:t>Review the test ticket cover sheet! 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FD185-815D-4304-E48D-9F492B1D8042}"/>
              </a:ext>
            </a:extLst>
          </p:cNvPr>
          <p:cNvSpPr/>
          <p:nvPr/>
        </p:nvSpPr>
        <p:spPr>
          <a:xfrm>
            <a:off x="181130" y="2437743"/>
            <a:ext cx="8962870" cy="650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C2258-3BE0-6B4F-28E7-24DCE6714DAF}"/>
              </a:ext>
            </a:extLst>
          </p:cNvPr>
          <p:cNvSpPr/>
          <p:nvPr/>
        </p:nvSpPr>
        <p:spPr>
          <a:xfrm>
            <a:off x="6997634" y="3483072"/>
            <a:ext cx="1234061" cy="1226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3995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363ED3-E485-46D0-9A7F-71307D45912C}"/>
              </a:ext>
            </a:extLst>
          </p:cNvPr>
          <p:cNvSpPr txBox="1"/>
          <p:nvPr/>
        </p:nvSpPr>
        <p:spPr>
          <a:xfrm>
            <a:off x="152114" y="96355"/>
            <a:ext cx="701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+mj-lt"/>
                <a:cs typeface="Rockwell"/>
              </a:rPr>
              <a:t>Assigning Accessibility and Accommodations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074B903-5414-4D0D-A9CD-3D30C682D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219"/>
            <a:ext cx="9144000" cy="4113561"/>
          </a:xfrm>
          <a:prstGeom prst="rect">
            <a:avLst/>
          </a:prstGeom>
        </p:spPr>
      </p:pic>
      <p:sp>
        <p:nvSpPr>
          <p:cNvPr id="8" name="Arrow: Chevron 7">
            <a:extLst>
              <a:ext uri="{FF2B5EF4-FFF2-40B4-BE49-F238E27FC236}">
                <a16:creationId xmlns:a16="http://schemas.microsoft.com/office/drawing/2014/main" id="{3A4AA803-CFA1-4A47-A156-6FC31C392EBD}"/>
              </a:ext>
            </a:extLst>
          </p:cNvPr>
          <p:cNvSpPr/>
          <p:nvPr/>
        </p:nvSpPr>
        <p:spPr>
          <a:xfrm rot="5400000">
            <a:off x="1914451" y="1229157"/>
            <a:ext cx="153685" cy="1681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3768-DA7B-454C-822A-5BD46E6B24FD}"/>
              </a:ext>
            </a:extLst>
          </p:cNvPr>
          <p:cNvSpPr/>
          <p:nvPr/>
        </p:nvSpPr>
        <p:spPr>
          <a:xfrm>
            <a:off x="7803352" y="2168825"/>
            <a:ext cx="1340647" cy="8300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07BB820-EF2B-409F-81A1-3B1307238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" y="2632994"/>
            <a:ext cx="8813518" cy="2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EE84D5-302A-346B-8B00-7ED842060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839"/>
            <a:ext cx="9144000" cy="53674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53400" y="3931892"/>
            <a:ext cx="457200" cy="1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7F396C-FC92-4DFE-AF8A-8AB7570C3F1A}"/>
              </a:ext>
            </a:extLst>
          </p:cNvPr>
          <p:cNvSpPr/>
          <p:nvPr/>
        </p:nvSpPr>
        <p:spPr>
          <a:xfrm>
            <a:off x="8458202" y="4169725"/>
            <a:ext cx="499803" cy="1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11756-6624-4325-A6C5-A178296262FE}"/>
              </a:ext>
            </a:extLst>
          </p:cNvPr>
          <p:cNvSpPr/>
          <p:nvPr/>
        </p:nvSpPr>
        <p:spPr>
          <a:xfrm>
            <a:off x="2887774" y="3618271"/>
            <a:ext cx="642008" cy="20746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A335A0-BA4B-4301-AE9A-0B693DD18353}"/>
              </a:ext>
            </a:extLst>
          </p:cNvPr>
          <p:cNvSpPr/>
          <p:nvPr/>
        </p:nvSpPr>
        <p:spPr>
          <a:xfrm>
            <a:off x="2939846" y="3823111"/>
            <a:ext cx="540775" cy="34661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C3CF5-C894-4C0C-9CF7-314196DD9D4F}"/>
              </a:ext>
            </a:extLst>
          </p:cNvPr>
          <p:cNvSpPr txBox="1"/>
          <p:nvPr/>
        </p:nvSpPr>
        <p:spPr>
          <a:xfrm>
            <a:off x="2887774" y="3033496"/>
            <a:ext cx="94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Form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D610D7-AD91-4412-B541-A34F84F0C6CB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Text-To-Speech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48E00-7E7B-B645-9AB9-31EA676A6782}"/>
              </a:ext>
            </a:extLst>
          </p:cNvPr>
          <p:cNvSpPr/>
          <p:nvPr/>
        </p:nvSpPr>
        <p:spPr>
          <a:xfrm>
            <a:off x="2286000" y="6220434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latin typeface="+mj-lt"/>
                <a:hlinkClick r:id="rId4"/>
              </a:rPr>
              <a:t>See online video tutorials for demonstrations!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4892"/>
            <a:ext cx="4167188" cy="14097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533400" y="1143000"/>
            <a:ext cx="7886700" cy="5058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+mn-lt"/>
              </a:rPr>
              <a:t>The student test interface uses the default voice set on the student’s workstation.  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+mn-lt"/>
              </a:rPr>
              <a:t>See </a:t>
            </a:r>
            <a:r>
              <a:rPr lang="en-US" sz="2200" i="1">
                <a:solidFill>
                  <a:srgbClr val="002060"/>
                </a:solidFill>
                <a:latin typeface="+mn-lt"/>
              </a:rPr>
              <a:t>Kiosk Installation Guide</a:t>
            </a:r>
            <a:r>
              <a:rPr lang="en-US" sz="2200">
                <a:solidFill>
                  <a:srgbClr val="002060"/>
                </a:solidFill>
                <a:latin typeface="+mn-lt"/>
              </a:rPr>
              <a:t> for specific steps on how to change the default voice.</a:t>
            </a:r>
          </a:p>
          <a:p>
            <a:pPr marL="742950" lvl="1" indent="0">
              <a:buNone/>
            </a:pPr>
            <a:endParaRPr lang="en-US" sz="2200">
              <a:solidFill>
                <a:srgbClr val="002060"/>
              </a:solidFill>
              <a:latin typeface="+mn-lt"/>
            </a:endParaRPr>
          </a:p>
          <a:p>
            <a:pPr marL="290513" indent="-290513"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+mn-lt"/>
              </a:rPr>
              <a:t>Assign all student text-to-speech accommodations </a:t>
            </a:r>
            <a:r>
              <a:rPr lang="en-US" sz="2200" u="sng">
                <a:solidFill>
                  <a:srgbClr val="002060"/>
                </a:solidFill>
                <a:latin typeface="+mn-lt"/>
              </a:rPr>
              <a:t>PRIOR to student logging into tests. </a:t>
            </a:r>
            <a:r>
              <a:rPr lang="en-US" sz="220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+mn-lt"/>
              </a:rPr>
              <a:t>If you must add accommodation after student is scheduled but before they log in, click </a:t>
            </a:r>
            <a:r>
              <a:rPr lang="en-US" sz="2200" i="1">
                <a:solidFill>
                  <a:srgbClr val="002060"/>
                </a:solidFill>
                <a:latin typeface="+mn-lt"/>
              </a:rPr>
              <a:t>on Add or Update Students test Logins </a:t>
            </a:r>
            <a:r>
              <a:rPr lang="en-US" sz="2200">
                <a:solidFill>
                  <a:srgbClr val="002060"/>
                </a:solidFill>
                <a:latin typeface="+mn-lt"/>
              </a:rPr>
              <a:t>button after TTS has been added:</a:t>
            </a:r>
          </a:p>
          <a:p>
            <a:pPr marL="742950" indent="-457200">
              <a:buFont typeface="Wingdings" panose="05000000000000000000" pitchFamily="2" charset="2"/>
              <a:buChar char="§"/>
            </a:pPr>
            <a:endParaRPr lang="en-US" sz="2000" u="sng">
              <a:solidFill>
                <a:srgbClr val="002060"/>
              </a:solidFill>
              <a:latin typeface="+mn-lt"/>
            </a:endParaRPr>
          </a:p>
          <a:p>
            <a:pPr marL="742950" indent="-457200">
              <a:buFont typeface="Wingdings" panose="05000000000000000000" pitchFamily="2" charset="2"/>
              <a:buChar char="§"/>
            </a:pPr>
            <a:endParaRPr lang="en-US" sz="2000" u="sng">
              <a:solidFill>
                <a:srgbClr val="002060"/>
              </a:solidFill>
              <a:latin typeface="+mn-lt"/>
            </a:endParaRPr>
          </a:p>
          <a:p>
            <a:pPr marL="285750" indent="0">
              <a:buNone/>
            </a:pPr>
            <a:endParaRPr lang="en-US" sz="2000" u="sng">
              <a:solidFill>
                <a:srgbClr val="002060"/>
              </a:solidFill>
              <a:latin typeface="+mn-lt"/>
            </a:endParaRPr>
          </a:p>
          <a:p>
            <a:pPr marL="285750" indent="0">
              <a:buNone/>
            </a:pPr>
            <a:endParaRPr lang="en-US" sz="2000" u="sng">
              <a:solidFill>
                <a:srgbClr val="002060"/>
              </a:solidFill>
              <a:latin typeface="+mn-lt"/>
            </a:endParaRPr>
          </a:p>
          <a:p>
            <a:pPr marL="285750" indent="0">
              <a:buNone/>
            </a:pPr>
            <a:endParaRPr lang="en-US" sz="2000" u="sng">
              <a:solidFill>
                <a:srgbClr val="002060"/>
              </a:solidFill>
              <a:latin typeface="+mn-lt"/>
            </a:endParaRPr>
          </a:p>
          <a:p>
            <a:pPr marL="742950" indent="-457200">
              <a:buFont typeface="Wingdings" panose="05000000000000000000" pitchFamily="2" charset="2"/>
              <a:buChar char="§"/>
            </a:pPr>
            <a:endParaRPr lang="en-US" sz="2000" u="sng">
              <a:solidFill>
                <a:srgbClr val="002060"/>
              </a:solidFill>
              <a:latin typeface="+mn-lt"/>
            </a:endParaRPr>
          </a:p>
          <a:p>
            <a:pPr marL="290513" indent="-290513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  <a:latin typeface="+mn-lt"/>
              </a:rPr>
              <a:t>If student logs in and realizes they do not have TTS, you must assign accommodation and then place them in new/different class 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F27995-184F-414D-A827-A49601EFB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1" y="3964892"/>
            <a:ext cx="5428580" cy="1409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1A62A5-5E38-4504-8C49-476FEDA45357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Text-To-Speech </a:t>
            </a:r>
          </a:p>
        </p:txBody>
      </p:sp>
    </p:spTree>
    <p:extLst>
      <p:ext uri="{BB962C8B-B14F-4D97-AF65-F5344CB8AC3E}">
        <p14:creationId xmlns:p14="http://schemas.microsoft.com/office/powerpoint/2010/main" val="39412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+mj-lt"/>
              </a:rPr>
              <a:t>Key differences between Summative (MSSA) and Interim (iMSSA)/Formative Item Sets</a:t>
            </a: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FBE3F409-46C2-4C86-A201-C121A66B9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69157"/>
              </p:ext>
            </p:extLst>
          </p:nvPr>
        </p:nvGraphicFramePr>
        <p:xfrm>
          <a:off x="762000" y="1413802"/>
          <a:ext cx="7601712" cy="24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856">
                  <a:extLst>
                    <a:ext uri="{9D8B030D-6E8A-4147-A177-3AD203B41FA5}">
                      <a16:colId xmlns:a16="http://schemas.microsoft.com/office/drawing/2014/main" val="22399259"/>
                    </a:ext>
                  </a:extLst>
                </a:gridCol>
                <a:gridCol w="3800856">
                  <a:extLst>
                    <a:ext uri="{9D8B030D-6E8A-4147-A177-3AD203B41FA5}">
                      <a16:colId xmlns:a16="http://schemas.microsoft.com/office/drawing/2014/main" val="3153687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Summative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Formative/Interim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81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Students must use kiosk to access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Students can access tests using a web browser or kiosk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52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Session Access Codes and Proctor Passwords are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Session Access Codes and Proctor Passwords are NOT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14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ASL, Spanish tests and TTS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 ASL, limited Spanish tests and TTS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30092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noProof="0">
                          <a:latin typeface="Calibri"/>
                        </a:rPr>
                        <a:t>Machine or professionally scored tests with later reporting following score review and data cleanup 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noProof="0">
                          <a:latin typeface="Calibri"/>
                        </a:rPr>
                        <a:t>Interim: machine scoring with next-day reporting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noProof="0">
                          <a:latin typeface="Calibri"/>
                        </a:rPr>
                        <a:t>Formative: machine/teacher scoring and near real-time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99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B77260B-360A-FAFA-6E8A-58C9D4A9F784}"/>
              </a:ext>
            </a:extLst>
          </p:cNvPr>
          <p:cNvSpPr txBox="1"/>
          <p:nvPr/>
        </p:nvSpPr>
        <p:spPr>
          <a:xfrm>
            <a:off x="762000" y="4318000"/>
            <a:ext cx="749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See the Formative User Guide and tutorial videos for more information on specialized Formative-specific features such as creating custom item sets and teacher scoring of human scored items.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E5FCE-B5AF-A554-938D-CE6321DF5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6" y="4212694"/>
            <a:ext cx="446894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651204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</a:rPr>
              <a:t>Create separate class for Spanish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</a:rPr>
              <a:t>Schedule Spanish class for Spanish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</a:rPr>
              <a:t>Ensure Student changes Kiosk to Spanish version before they log-in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</a:rPr>
              <a:t>Spanish TTS Accommodation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rgbClr val="00206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Ensure Spanish TTS is selected</a:t>
            </a:r>
            <a:endParaRPr lang="en-US" sz="1600" i="1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accent5">
                    <a:lumMod val="50000"/>
                  </a:schemeClr>
                </a:solidFill>
              </a:rPr>
              <a:t>Must use Cepstral Software when testing on Windows or Mac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accent5">
                    <a:lumMod val="50000"/>
                  </a:schemeClr>
                </a:solidFill>
              </a:rPr>
              <a:t>Available via the Cognia Help desk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8E14C7-F1B0-4965-8DE0-EE06D8F8B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63154"/>
            <a:ext cx="5257800" cy="3531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5979" y="5574562"/>
            <a:ext cx="574857" cy="1845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ckwell" panose="02060603020205020403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793699">
            <a:off x="3634093" y="5215474"/>
            <a:ext cx="955395" cy="1607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707" y="4572660"/>
            <a:ext cx="264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Switch between English </a:t>
            </a:r>
          </a:p>
          <a:p>
            <a:r>
              <a:rPr lang="en-US" b="1">
                <a:solidFill>
                  <a:srgbClr val="FF0000"/>
                </a:solidFill>
              </a:rPr>
              <a:t>and Spanish Kiosk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30786-E88D-45BC-9468-2CB10562C515}"/>
              </a:ext>
            </a:extLst>
          </p:cNvPr>
          <p:cNvSpPr/>
          <p:nvPr/>
        </p:nvSpPr>
        <p:spPr>
          <a:xfrm>
            <a:off x="215951" y="3059668"/>
            <a:ext cx="2851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See </a:t>
            </a:r>
            <a:r>
              <a:rPr lang="en-US" sz="1400" i="1">
                <a:solidFill>
                  <a:srgbClr val="FF0000"/>
                </a:solidFill>
              </a:rPr>
              <a:t>NMPED Assessments Technical Guide for Spanish Language Support 2022-2023</a:t>
            </a:r>
            <a:r>
              <a:rPr lang="en-US" sz="1400" i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for more information</a:t>
            </a:r>
            <a:endParaRPr lang="en-US" sz="1400" i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6608A-4551-4D79-874B-307C909A38EC}"/>
              </a:ext>
            </a:extLst>
          </p:cNvPr>
          <p:cNvSpPr txBox="1"/>
          <p:nvPr/>
        </p:nvSpPr>
        <p:spPr>
          <a:xfrm>
            <a:off x="102472" y="76508"/>
            <a:ext cx="58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Spanish Language Testing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7C70B6-A442-431F-ABF9-F7EAFC57C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762"/>
            <a:ext cx="354107" cy="3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22960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DTCs/STCs: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Deactivate unused accounts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Once a student has been added in a Pre-ID upload or manually, they can be used in any assessment (MSSA, </a:t>
            </a:r>
            <a:r>
              <a:rPr lang="en-US" err="1">
                <a:solidFill>
                  <a:srgbClr val="002060"/>
                </a:solidFill>
              </a:rPr>
              <a:t>iMSSA</a:t>
            </a:r>
            <a:r>
              <a:rPr lang="en-US">
                <a:solidFill>
                  <a:srgbClr val="002060"/>
                </a:solidFill>
              </a:rPr>
              <a:t>, Cognia Formative)</a:t>
            </a:r>
          </a:p>
          <a:p>
            <a:endParaRPr lang="en-US" sz="2000">
              <a:solidFill>
                <a:srgbClr val="002060"/>
              </a:solidFill>
            </a:endParaRPr>
          </a:p>
          <a:p>
            <a:r>
              <a:rPr lang="en-US" sz="2000" b="1">
                <a:solidFill>
                  <a:srgbClr val="002060"/>
                </a:solidFill>
              </a:rPr>
              <a:t>TAs/Proctors: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Ensure Students have TTS form BEFORE they log into test (see </a:t>
            </a:r>
            <a:r>
              <a:rPr lang="en-US" i="1">
                <a:solidFill>
                  <a:srgbClr val="002060"/>
                </a:solidFill>
              </a:rPr>
              <a:t>TTS</a:t>
            </a:r>
            <a:r>
              <a:rPr lang="en-US">
                <a:solidFill>
                  <a:srgbClr val="002060"/>
                </a:solidFill>
              </a:rPr>
              <a:t> slide)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Spanish version of test must be scheduled separately – accommodation setting is for reporting only (see </a:t>
            </a:r>
            <a:r>
              <a:rPr lang="en-US" i="1">
                <a:solidFill>
                  <a:srgbClr val="002060"/>
                </a:solidFill>
              </a:rPr>
              <a:t>Spanish Test </a:t>
            </a:r>
            <a:r>
              <a:rPr lang="en-US">
                <a:solidFill>
                  <a:srgbClr val="002060"/>
                </a:solidFill>
              </a:rPr>
              <a:t>slide &amp; Spanish Testing Guide)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Do not schedule students for the Spanish version if they do not need the Spanish version</a:t>
            </a:r>
          </a:p>
          <a:p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4AF4B-01E4-4048-9B66-6B76C0675B25}"/>
              </a:ext>
            </a:extLst>
          </p:cNvPr>
          <p:cNvSpPr txBox="1"/>
          <p:nvPr/>
        </p:nvSpPr>
        <p:spPr>
          <a:xfrm>
            <a:off x="247985" y="90783"/>
            <a:ext cx="701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+mj-lt"/>
                <a:cs typeface="Rockwell"/>
              </a:rPr>
              <a:t>Remember!</a:t>
            </a:r>
          </a:p>
        </p:txBody>
      </p:sp>
    </p:spTree>
    <p:extLst>
      <p:ext uri="{BB962C8B-B14F-4D97-AF65-F5344CB8AC3E}">
        <p14:creationId xmlns:p14="http://schemas.microsoft.com/office/powerpoint/2010/main" val="4326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535" y="2364180"/>
            <a:ext cx="657893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Thank you for viewing! </a:t>
            </a:r>
          </a:p>
        </p:txBody>
      </p:sp>
    </p:spTree>
    <p:extLst>
      <p:ext uri="{BB962C8B-B14F-4D97-AF65-F5344CB8AC3E}">
        <p14:creationId xmlns:p14="http://schemas.microsoft.com/office/powerpoint/2010/main" val="35721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31AD04-D4DE-4473-A34D-EDB39A2CCDF3}"/>
              </a:ext>
            </a:extLst>
          </p:cNvPr>
          <p:cNvSpPr txBox="1"/>
          <p:nvPr/>
        </p:nvSpPr>
        <p:spPr>
          <a:xfrm>
            <a:off x="351764" y="228600"/>
            <a:ext cx="855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+mj-lt"/>
              </a:rPr>
              <a:t>Test Administration Timeline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DD630-9329-49C9-8166-D5A5A35E04F2}"/>
              </a:ext>
            </a:extLst>
          </p:cNvPr>
          <p:cNvSpPr txBox="1"/>
          <p:nvPr/>
        </p:nvSpPr>
        <p:spPr>
          <a:xfrm>
            <a:off x="351764" y="889843"/>
            <a:ext cx="84639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A specific schedule for each school year will be published by PED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2060"/>
                </a:solidFill>
              </a:rPr>
              <a:t>A general sequence of events for each school year is: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>
                <a:solidFill>
                  <a:srgbClr val="002060"/>
                </a:solidFill>
              </a:rPr>
              <a:t>Early summer</a:t>
            </a:r>
            <a:r>
              <a:rPr lang="en-US">
                <a:solidFill>
                  <a:srgbClr val="002060"/>
                </a:solidFill>
              </a:rPr>
              <a:t>: test administration portion of the Portal is closed for a three week maintenance window to remove previous school year’s data (students, classes, test sessions removed) from administration portal (All test scores will continue to be available in Data Interaction.)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>
                <a:solidFill>
                  <a:srgbClr val="002060"/>
                </a:solidFill>
              </a:rPr>
              <a:t>Mid summer</a:t>
            </a:r>
            <a:r>
              <a:rPr lang="en-US">
                <a:solidFill>
                  <a:srgbClr val="002060"/>
                </a:solidFill>
              </a:rPr>
              <a:t>: Pre-ID upload window opens, and Formative tests are available for upcoming school year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>
                <a:solidFill>
                  <a:srgbClr val="002060"/>
                </a:solidFill>
              </a:rPr>
              <a:t>August</a:t>
            </a:r>
            <a:r>
              <a:rPr lang="en-US">
                <a:solidFill>
                  <a:srgbClr val="002060"/>
                </a:solidFill>
              </a:rPr>
              <a:t>: new student test kiosks are available to download and install for the upcoming school year, iMSSA Beginning of Year (BOY) window opens (8-week window)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>
                <a:solidFill>
                  <a:srgbClr val="002060"/>
                </a:solidFill>
              </a:rPr>
              <a:t>December</a:t>
            </a:r>
            <a:r>
              <a:rPr lang="en-US">
                <a:solidFill>
                  <a:srgbClr val="002060"/>
                </a:solidFill>
              </a:rPr>
              <a:t>: iMSSA Middle of Year (MOY) window opens (8-week window)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>
                <a:solidFill>
                  <a:srgbClr val="002060"/>
                </a:solidFill>
              </a:rPr>
              <a:t>January</a:t>
            </a:r>
            <a:r>
              <a:rPr lang="en-US">
                <a:solidFill>
                  <a:srgbClr val="002060"/>
                </a:solidFill>
              </a:rPr>
              <a:t>:  State accountability office will upload Pre-ID for any schools who have not already uploaded students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>
                <a:solidFill>
                  <a:srgbClr val="002060"/>
                </a:solidFill>
              </a:rPr>
              <a:t>March</a:t>
            </a:r>
            <a:r>
              <a:rPr lang="en-US">
                <a:solidFill>
                  <a:srgbClr val="002060"/>
                </a:solidFill>
              </a:rPr>
              <a:t>: Pre-ID upload window closes and MSSA (Summative) begins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>
                <a:solidFill>
                  <a:srgbClr val="002060"/>
                </a:solidFill>
              </a:rPr>
              <a:t>April</a:t>
            </a:r>
            <a:r>
              <a:rPr lang="en-US">
                <a:solidFill>
                  <a:srgbClr val="002060"/>
                </a:solidFill>
              </a:rPr>
              <a:t>: iMSSA End of Year (EOY) window opens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>
                <a:solidFill>
                  <a:srgbClr val="002060"/>
                </a:solidFill>
              </a:rPr>
              <a:t>May</a:t>
            </a:r>
            <a:r>
              <a:rPr lang="en-US">
                <a:solidFill>
                  <a:srgbClr val="002060"/>
                </a:solidFill>
              </a:rPr>
              <a:t>: MSSA and </a:t>
            </a:r>
            <a:r>
              <a:rPr lang="en-US" err="1">
                <a:solidFill>
                  <a:srgbClr val="002060"/>
                </a:solidFill>
              </a:rPr>
              <a:t>iMSSA</a:t>
            </a:r>
            <a:r>
              <a:rPr lang="en-US">
                <a:solidFill>
                  <a:srgbClr val="002060"/>
                </a:solidFill>
              </a:rPr>
              <a:t> EOY test windows close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>
                <a:solidFill>
                  <a:srgbClr val="002060"/>
                </a:solidFill>
              </a:rPr>
              <a:t>Late May</a:t>
            </a:r>
            <a:r>
              <a:rPr lang="en-US">
                <a:solidFill>
                  <a:srgbClr val="002060"/>
                </a:solidFill>
              </a:rPr>
              <a:t>: early summative reporting released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>
                <a:solidFill>
                  <a:srgbClr val="002060"/>
                </a:solidFill>
              </a:rPr>
              <a:t>Late Jun</a:t>
            </a:r>
            <a:r>
              <a:rPr lang="en-US">
                <a:solidFill>
                  <a:srgbClr val="002060"/>
                </a:solidFill>
              </a:rPr>
              <a:t>: final summative reporting released </a:t>
            </a:r>
          </a:p>
        </p:txBody>
      </p:sp>
    </p:spTree>
    <p:extLst>
      <p:ext uri="{BB962C8B-B14F-4D97-AF65-F5344CB8AC3E}">
        <p14:creationId xmlns:p14="http://schemas.microsoft.com/office/powerpoint/2010/main" val="239920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AB953B-43D3-F143-8880-843D3B022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610761"/>
              </p:ext>
            </p:extLst>
          </p:nvPr>
        </p:nvGraphicFramePr>
        <p:xfrm>
          <a:off x="0" y="1647825"/>
          <a:ext cx="8883650" cy="40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B8D0CC-5186-760F-90AF-F5CDE18BA3D8}"/>
              </a:ext>
            </a:extLst>
          </p:cNvPr>
          <p:cNvSpPr txBox="1"/>
          <p:nvPr/>
        </p:nvSpPr>
        <p:spPr>
          <a:xfrm>
            <a:off x="351764" y="228600"/>
            <a:ext cx="855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+mj-lt"/>
              </a:rPr>
              <a:t>iTester Testing Platform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810BF-BFF2-27D7-1A3D-08FE40DD36E9}"/>
              </a:ext>
            </a:extLst>
          </p:cNvPr>
          <p:cNvSpPr txBox="1"/>
          <p:nvPr/>
        </p:nvSpPr>
        <p:spPr>
          <a:xfrm>
            <a:off x="5916932" y="5395624"/>
            <a:ext cx="3125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https://newmexico.cognia.org/student</a:t>
            </a:r>
            <a:endParaRPr lang="en-US" sz="140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EEBCA-3213-2AF3-0285-31D215C096CC}"/>
              </a:ext>
            </a:extLst>
          </p:cNvPr>
          <p:cNvSpPr txBox="1"/>
          <p:nvPr/>
        </p:nvSpPr>
        <p:spPr>
          <a:xfrm>
            <a:off x="5916932" y="5040898"/>
            <a:ext cx="1123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Application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F85647A3-2053-DAC4-1F8F-B3810D6A9A30}"/>
              </a:ext>
            </a:extLst>
          </p:cNvPr>
          <p:cNvCxnSpPr>
            <a:cxnSpLocks/>
            <a:endCxn id="5" idx="0"/>
          </p:cNvCxnSpPr>
          <p:nvPr/>
        </p:nvCxnSpPr>
        <p:spPr>
          <a:xfrm rot="5400000">
            <a:off x="6278932" y="4699410"/>
            <a:ext cx="541277" cy="141698"/>
          </a:xfrm>
          <a:prstGeom prst="bentConnector3">
            <a:avLst>
              <a:gd name="adj1" fmla="val 3310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A3EED94F-625E-B352-950E-3DC78737C16A}"/>
              </a:ext>
            </a:extLst>
          </p:cNvPr>
          <p:cNvCxnSpPr>
            <a:cxnSpLocks/>
          </p:cNvCxnSpPr>
          <p:nvPr/>
        </p:nvCxnSpPr>
        <p:spPr>
          <a:xfrm rot="5400000">
            <a:off x="7374378" y="4574132"/>
            <a:ext cx="896003" cy="685426"/>
          </a:xfrm>
          <a:prstGeom prst="bentConnector3">
            <a:avLst>
              <a:gd name="adj1" fmla="val 6360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5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33516" y="874580"/>
            <a:ext cx="6367137" cy="991136"/>
            <a:chOff x="4972140" y="1256316"/>
            <a:chExt cx="3402606" cy="1639284"/>
          </a:xfrm>
        </p:grpSpPr>
        <p:sp>
          <p:nvSpPr>
            <p:cNvPr id="14" name="Text Placeholder 9"/>
            <p:cNvSpPr txBox="1">
              <a:spLocks/>
            </p:cNvSpPr>
            <p:nvPr/>
          </p:nvSpPr>
          <p:spPr>
            <a:xfrm>
              <a:off x="5149098" y="1256316"/>
              <a:ext cx="3225648" cy="1639284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Wingdings" charset="2"/>
                <a:buNone/>
                <a:defRPr sz="1800" b="0" i="0" kern="1200">
                  <a:solidFill>
                    <a:srgbClr val="356387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Wingdings" charset="2"/>
                <a:buChar char="§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Wingdings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Font typeface="Arial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F0B310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b="1">
                  <a:solidFill>
                    <a:srgbClr val="002060"/>
                  </a:solidFill>
                  <a:latin typeface="+mj-lt"/>
                </a:rPr>
                <a:t>New Mexico Assessments Student Test Interface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140" y="1336322"/>
              <a:ext cx="195607" cy="63819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D650E18-242B-4D19-951D-1124AB7D95DA}"/>
              </a:ext>
            </a:extLst>
          </p:cNvPr>
          <p:cNvSpPr txBox="1"/>
          <p:nvPr/>
        </p:nvSpPr>
        <p:spPr>
          <a:xfrm>
            <a:off x="1151061" y="1475978"/>
            <a:ext cx="7807315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>
                <a:solidFill>
                  <a:srgbClr val="002060"/>
                </a:solidFill>
              </a:rPr>
              <a:t>Two ways to access this: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>
                <a:solidFill>
                  <a:srgbClr val="002060"/>
                </a:solidFill>
              </a:rPr>
              <a:t>New Mexico Public Education Department Assessments </a:t>
            </a:r>
            <a:r>
              <a:rPr lang="en-US" b="1">
                <a:solidFill>
                  <a:srgbClr val="002060"/>
                </a:solidFill>
              </a:rPr>
              <a:t>Kiosk</a:t>
            </a:r>
            <a:endParaRPr lang="en-US" sz="1600" b="1" i="1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600" b="1" i="1">
                <a:solidFill>
                  <a:srgbClr val="002060"/>
                </a:solidFill>
              </a:rPr>
              <a:t>Required for summative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600" b="1" i="1">
                <a:solidFill>
                  <a:srgbClr val="002060"/>
                </a:solidFill>
              </a:rPr>
              <a:t>Optional</a:t>
            </a:r>
            <a:r>
              <a:rPr lang="en-US" sz="1600">
                <a:solidFill>
                  <a:srgbClr val="002060"/>
                </a:solidFill>
              </a:rPr>
              <a:t> for interim and formative</a:t>
            </a:r>
          </a:p>
          <a:p>
            <a:pPr marL="742950" lvl="1" indent="-285750">
              <a:buFont typeface="Wingdings,Sans-Serif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  <a:cs typeface="Calibri"/>
              </a:rPr>
              <a:t>Must be downloaded and installed onto each student test device 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</a:rPr>
              <a:t>Chrome and iPad Kiosks are available from app stores; automatically updated to newest version after initial install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  <a:cs typeface="Calibri" panose="020F0502020204030204"/>
              </a:rPr>
              <a:t>Windows and Mac must be downloaded from portal and installed whenever a new version is available - usually once a year in August, exact date will be communicated by PED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  <a:cs typeface="Calibri" panose="020F0502020204030204"/>
              </a:rPr>
              <a:t>For installation guidance see Test Administration Platform Orientation for New Mexico MSSA (Summative), </a:t>
            </a:r>
            <a:r>
              <a:rPr lang="en-US" sz="1600" err="1">
                <a:solidFill>
                  <a:srgbClr val="002060"/>
                </a:solidFill>
                <a:cs typeface="Calibri" panose="020F0502020204030204"/>
              </a:rPr>
              <a:t>iMSSA</a:t>
            </a:r>
            <a:r>
              <a:rPr lang="en-US" sz="1600">
                <a:solidFill>
                  <a:srgbClr val="002060"/>
                </a:solidFill>
                <a:cs typeface="Calibri" panose="020F0502020204030204"/>
              </a:rPr>
              <a:t> (Interim) and Formative  Assessments </a:t>
            </a:r>
            <a:r>
              <a:rPr lang="en-US" sz="1600" i="1">
                <a:solidFill>
                  <a:srgbClr val="002060"/>
                </a:solidFill>
                <a:cs typeface="Calibri" panose="020F0502020204030204"/>
              </a:rPr>
              <a:t>Part 3: Kiosk Installation and Site Readiness Testing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US">
                <a:solidFill>
                  <a:srgbClr val="002060"/>
                </a:solidFill>
              </a:rPr>
              <a:t>Web browser:</a:t>
            </a:r>
          </a:p>
          <a:p>
            <a:pPr>
              <a:defRPr/>
            </a:pPr>
            <a:r>
              <a:rPr lang="en-US" sz="140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https://newmexico.cognia.org/student</a:t>
            </a:r>
            <a:endParaRPr lang="en-US" sz="140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</a:rPr>
              <a:t>Can use with </a:t>
            </a:r>
            <a:r>
              <a:rPr lang="en-US" sz="1600" b="1" i="1">
                <a:solidFill>
                  <a:srgbClr val="002060"/>
                </a:solidFill>
              </a:rPr>
              <a:t>all Practice tests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rgbClr val="002060"/>
                </a:solidFill>
              </a:rPr>
              <a:t>Can use with </a:t>
            </a:r>
            <a:r>
              <a:rPr lang="en-US" sz="1600" b="1" i="1">
                <a:solidFill>
                  <a:srgbClr val="002060"/>
                </a:solidFill>
              </a:rPr>
              <a:t>Interim and Formative operational tests</a:t>
            </a:r>
          </a:p>
          <a:p>
            <a:pPr>
              <a:defRPr/>
            </a:pPr>
            <a:endParaRPr lang="en-US" sz="1600" b="1" i="1">
              <a:solidFill>
                <a:srgbClr val="002060"/>
              </a:solidFill>
            </a:endParaRPr>
          </a:p>
          <a:p>
            <a:pPr marL="342900" indent="-342900">
              <a:buAutoNum type="arabicPeriod"/>
              <a:defRPr/>
            </a:pPr>
            <a:endParaRPr lang="en-US">
              <a:solidFill>
                <a:srgbClr val="002060"/>
              </a:solidFill>
            </a:endParaRP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564DA665-F646-43B7-A2D3-0CFB705DD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01131"/>
            <a:ext cx="2212339" cy="5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38bc9b-42bb-4349-8761-3a5d0111be09">
      <UserInfo>
        <DisplayName>William Kinnison</DisplayName>
        <AccountId>13</AccountId>
        <AccountType/>
      </UserInfo>
      <UserInfo>
        <DisplayName>Everyone</DisplayName>
        <AccountId>11</AccountId>
        <AccountType/>
      </UserInfo>
      <UserInfo>
        <DisplayName>Nikita Mirontsev</DisplayName>
        <AccountId>12</AccountId>
        <AccountType/>
      </UserInfo>
      <UserInfo>
        <DisplayName>Kaelee Harper</DisplayName>
        <AccountId>18</AccountId>
        <AccountType/>
      </UserInfo>
    </SharedWithUsers>
    <lcf76f155ced4ddcb4097134ff3c332f xmlns="ad1c0058-4b76-4e66-a19a-47914c60977f">
      <Terms xmlns="http://schemas.microsoft.com/office/infopath/2007/PartnerControls"/>
    </lcf76f155ced4ddcb4097134ff3c332f>
    <TaxCatchAll xmlns="e138bc9b-42bb-4349-8761-3a5d0111be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9A0F600EF73D4B88AFF274CF935AEF" ma:contentTypeVersion="17" ma:contentTypeDescription="Create a new document." ma:contentTypeScope="" ma:versionID="83d1d73eb8d5bfa57b2046b18779e62c">
  <xsd:schema xmlns:xsd="http://www.w3.org/2001/XMLSchema" xmlns:xs="http://www.w3.org/2001/XMLSchema" xmlns:p="http://schemas.microsoft.com/office/2006/metadata/properties" xmlns:ns2="ad1c0058-4b76-4e66-a19a-47914c60977f" xmlns:ns3="e138bc9b-42bb-4349-8761-3a5d0111be09" targetNamespace="http://schemas.microsoft.com/office/2006/metadata/properties" ma:root="true" ma:fieldsID="92f44876993a8ef2657e68a94c98c9ad" ns2:_="" ns3:_="">
    <xsd:import namespace="ad1c0058-4b76-4e66-a19a-47914c60977f"/>
    <xsd:import namespace="e138bc9b-42bb-4349-8761-3a5d0111be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c0058-4b76-4e66-a19a-47914c609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a398e30-4098-4ede-a5d0-96c01bd45c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8bc9b-42bb-4349-8761-3a5d0111be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6c434ed-59a2-49c5-915f-7bcee31af3fa}" ma:internalName="TaxCatchAll" ma:showField="CatchAllData" ma:web="e138bc9b-42bb-4349-8761-3a5d0111be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611F5-84AB-4436-AE15-DD877DB34971}">
  <ds:schemaRefs>
    <ds:schemaRef ds:uri="http://schemas.microsoft.com/office/2006/metadata/properties"/>
    <ds:schemaRef ds:uri="ad1c0058-4b76-4e66-a19a-47914c60977f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138bc9b-42bb-4349-8761-3a5d0111be09"/>
  </ds:schemaRefs>
</ds:datastoreItem>
</file>

<file path=customXml/itemProps2.xml><?xml version="1.0" encoding="utf-8"?>
<ds:datastoreItem xmlns:ds="http://schemas.openxmlformats.org/officeDocument/2006/customXml" ds:itemID="{ABFFBCBC-42D5-44DC-80D5-7CD28568BB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066BD-FB5F-4DBC-A1BB-8A9117FF03C8}">
  <ds:schemaRefs>
    <ds:schemaRef ds:uri="ad1c0058-4b76-4e66-a19a-47914c60977f"/>
    <ds:schemaRef ds:uri="e138bc9b-42bb-4349-8761-3a5d0111be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4161</Words>
  <Application>Microsoft Office PowerPoint</Application>
  <PresentationFormat>On-screen Show (4:3)</PresentationFormat>
  <Paragraphs>728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Calibri</vt:lpstr>
      <vt:lpstr>Calibri Light</vt:lpstr>
      <vt:lpstr>Gill Sans</vt:lpstr>
      <vt:lpstr>Gill Sans MT</vt:lpstr>
      <vt:lpstr>Rockwell</vt:lpstr>
      <vt:lpstr>Wingdings</vt:lpstr>
      <vt:lpstr>Wingdings,Sans-Serif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NMPED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Martinez</dc:creator>
  <cp:lastModifiedBy>William Kinnison</cp:lastModifiedBy>
  <cp:revision>1</cp:revision>
  <cp:lastPrinted>2018-12-14T15:17:40Z</cp:lastPrinted>
  <dcterms:created xsi:type="dcterms:W3CDTF">2017-01-06T14:52:59Z</dcterms:created>
  <dcterms:modified xsi:type="dcterms:W3CDTF">2023-08-03T17:20:27Z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0x010100799A0F600EF73D4B88AFF274CF935AEF</vt:lpwstr>
  </property>
  <property fmtid="{D5CDD505-2E9C-101B-9397-08002B2CF9AE}" pid="3" name="MSIP_Label_a6a91a83-dbd8-49c0-b086-95b552a06ce2_Enabled">
    <vt:lpwstr>true</vt:lpwstr>
  </property>
  <property fmtid="{D5CDD505-2E9C-101B-9397-08002B2CF9AE}" pid="4" name="MSIP_Label_a6a91a83-dbd8-49c0-b086-95b552a06ce2_SetDate">
    <vt:lpwstr>2022-02-28T16:18:50Z</vt:lpwstr>
  </property>
  <property fmtid="{D5CDD505-2E9C-101B-9397-08002B2CF9AE}" pid="5" name="MSIP_Label_a6a91a83-dbd8-49c0-b086-95b552a06ce2_Method">
    <vt:lpwstr>Privileged</vt:lpwstr>
  </property>
  <property fmtid="{D5CDD505-2E9C-101B-9397-08002B2CF9AE}" pid="6" name="MSIP_Label_a6a91a83-dbd8-49c0-b086-95b552a06ce2_Name">
    <vt:lpwstr>Public</vt:lpwstr>
  </property>
  <property fmtid="{D5CDD505-2E9C-101B-9397-08002B2CF9AE}" pid="7" name="MSIP_Label_a6a91a83-dbd8-49c0-b086-95b552a06ce2_SiteId">
    <vt:lpwstr>22230e31-3d9d-47b1-8794-50b0e2d7bd02</vt:lpwstr>
  </property>
  <property fmtid="{D5CDD505-2E9C-101B-9397-08002B2CF9AE}" pid="8" name="MSIP_Label_a6a91a83-dbd8-49c0-b086-95b552a06ce2_ActionId">
    <vt:lpwstr>208eddcf-489e-48ec-84cb-5c49e802dd3f</vt:lpwstr>
  </property>
  <property fmtid="{D5CDD505-2E9C-101B-9397-08002B2CF9AE}" pid="9" name="MSIP_Label_a6a91a83-dbd8-49c0-b086-95b552a06ce2_ContentBits">
    <vt:lpwstr>0</vt:lpwstr>
  </property>
  <property fmtid="{D5CDD505-2E9C-101B-9397-08002B2CF9AE}" pid="10" name="MediaServiceImageTags">
    <vt:lpwstr/>
  </property>
</Properties>
</file>