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1" r:id="rId5"/>
    <p:sldMasterId id="2147483705" r:id="rId6"/>
    <p:sldMasterId id="2147483719" r:id="rId7"/>
    <p:sldMasterId id="2147483723" r:id="rId8"/>
    <p:sldMasterId id="2147483737" r:id="rId9"/>
    <p:sldMasterId id="2147483740" r:id="rId10"/>
    <p:sldMasterId id="2147483754" r:id="rId11"/>
    <p:sldMasterId id="2147483758" r:id="rId12"/>
    <p:sldMasterId id="2147483772" r:id="rId13"/>
    <p:sldMasterId id="2147483775" r:id="rId14"/>
  </p:sldMasterIdLst>
  <p:notesMasterIdLst>
    <p:notesMasterId r:id="rId50"/>
  </p:notesMasterIdLst>
  <p:handoutMasterIdLst>
    <p:handoutMasterId r:id="rId51"/>
  </p:handoutMasterIdLst>
  <p:sldIdLst>
    <p:sldId id="860" r:id="rId15"/>
    <p:sldId id="667" r:id="rId16"/>
    <p:sldId id="861" r:id="rId17"/>
    <p:sldId id="862" r:id="rId18"/>
    <p:sldId id="754" r:id="rId19"/>
    <p:sldId id="712" r:id="rId20"/>
    <p:sldId id="842" r:id="rId21"/>
    <p:sldId id="312" r:id="rId22"/>
    <p:sldId id="843" r:id="rId23"/>
    <p:sldId id="844" r:id="rId24"/>
    <p:sldId id="859" r:id="rId25"/>
    <p:sldId id="743" r:id="rId26"/>
    <p:sldId id="622" r:id="rId27"/>
    <p:sldId id="626" r:id="rId28"/>
    <p:sldId id="627" r:id="rId29"/>
    <p:sldId id="628" r:id="rId30"/>
    <p:sldId id="630" r:id="rId31"/>
    <p:sldId id="695" r:id="rId32"/>
    <p:sldId id="631" r:id="rId33"/>
    <p:sldId id="688" r:id="rId34"/>
    <p:sldId id="678" r:id="rId35"/>
    <p:sldId id="677" r:id="rId36"/>
    <p:sldId id="635" r:id="rId37"/>
    <p:sldId id="676" r:id="rId38"/>
    <p:sldId id="846" r:id="rId39"/>
    <p:sldId id="600" r:id="rId40"/>
    <p:sldId id="601" r:id="rId41"/>
    <p:sldId id="645" r:id="rId42"/>
    <p:sldId id="646" r:id="rId43"/>
    <p:sldId id="647" r:id="rId44"/>
    <p:sldId id="682" r:id="rId45"/>
    <p:sldId id="679" r:id="rId46"/>
    <p:sldId id="651" r:id="rId47"/>
    <p:sldId id="741" r:id="rId48"/>
    <p:sldId id="863" r:id="rId49"/>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1D8BE44D-0D0D-6C2A-08DA-63BF80DC9504}" name="William Kinnison" initials="WK" userId="S::wkinnison@emetric.net::0a1b5224-4931-40b9-a643-96259a17ef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ristina Caltagirone" initials="CC" lastIdx="2" clrIdx="0"/>
  <p:cmAuthor id="1" name="William Kinnison" initials="WK" lastIdx="19" clrIdx="1">
    <p:extLst>
      <p:ext uri="{19B8F6BF-5375-455C-9EA6-DF929625EA0E}">
        <p15:presenceInfo xmlns:p15="http://schemas.microsoft.com/office/powerpoint/2012/main" userId="S-1-5-21-2022302114-3581022000-3407931617-2106" providerId="AD"/>
      </p:ext>
    </p:extLst>
  </p:cmAuthor>
  <p:cmAuthor id="2" name="Lynn Vasquez" initials="LV" lastIdx="8" clrIdx="2">
    <p:extLst>
      <p:ext uri="{19B8F6BF-5375-455C-9EA6-DF929625EA0E}">
        <p15:presenceInfo xmlns:p15="http://schemas.microsoft.com/office/powerpoint/2012/main" userId="S-1-5-21-628607377-757884165-69982103-1268" providerId="AD"/>
      </p:ext>
    </p:extLst>
  </p:cmAuthor>
  <p:cmAuthor id="3" name="William Kinnison" initials="WK [2]" lastIdx="2" clrIdx="3">
    <p:extLst>
      <p:ext uri="{19B8F6BF-5375-455C-9EA6-DF929625EA0E}">
        <p15:presenceInfo xmlns:p15="http://schemas.microsoft.com/office/powerpoint/2012/main" userId="S::wkinnison@emetric.net::0a1b5224-4931-40b9-a643-96259a17ef82" providerId="AD"/>
      </p:ext>
    </p:extLst>
  </p:cmAuthor>
  <p:cmAuthor id="4" name="Brigette Russell" initials="BR" lastIdx="1" clrIdx="4">
    <p:extLst>
      <p:ext uri="{19B8F6BF-5375-455C-9EA6-DF929625EA0E}">
        <p15:presenceInfo xmlns:p15="http://schemas.microsoft.com/office/powerpoint/2012/main" userId="S-1-5-21-628607377-757884165-69982103-14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115"/>
    <a:srgbClr val="F8F8F8"/>
    <a:srgbClr val="F5F5F5"/>
    <a:srgbClr val="FFFFFF"/>
    <a:srgbClr val="F7F7F7"/>
    <a:srgbClr val="FFCC00"/>
    <a:srgbClr val="0066FF"/>
    <a:srgbClr val="00CC00"/>
    <a:srgbClr val="0099C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B76FF-F8F5-4B21-81EA-19EDE73F88A4}" v="1" dt="2023-07-28T16:30:18.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 y="5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8/10/relationships/authors" Target="author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microsoft.com/office/2016/11/relationships/changesInfo" Target="changesInfos/changesInfo1.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elee Harper" userId="551bc754-dc5b-4321-85c7-faed821a67fa" providerId="ADAL" clId="{133B76FF-F8F5-4B21-81EA-19EDE73F88A4}"/>
    <pc:docChg chg="undo custSel addSld modSld sldOrd">
      <pc:chgData name="Kaelee Harper" userId="551bc754-dc5b-4321-85c7-faed821a67fa" providerId="ADAL" clId="{133B76FF-F8F5-4B21-81EA-19EDE73F88A4}" dt="2023-07-28T16:47:25.411" v="91" actId="20577"/>
      <pc:docMkLst>
        <pc:docMk/>
      </pc:docMkLst>
      <pc:sldChg chg="ord">
        <pc:chgData name="Kaelee Harper" userId="551bc754-dc5b-4321-85c7-faed821a67fa" providerId="ADAL" clId="{133B76FF-F8F5-4B21-81EA-19EDE73F88A4}" dt="2023-07-20T18:47:42.374" v="4" actId="20578"/>
        <pc:sldMkLst>
          <pc:docMk/>
          <pc:sldMk cId="2020994440" sldId="677"/>
        </pc:sldMkLst>
      </pc:sldChg>
      <pc:sldChg chg="ord">
        <pc:chgData name="Kaelee Harper" userId="551bc754-dc5b-4321-85c7-faed821a67fa" providerId="ADAL" clId="{133B76FF-F8F5-4B21-81EA-19EDE73F88A4}" dt="2023-07-20T18:47:42.953" v="5" actId="20578"/>
        <pc:sldMkLst>
          <pc:docMk/>
          <pc:sldMk cId="1091766066" sldId="678"/>
        </pc:sldMkLst>
      </pc:sldChg>
      <pc:sldChg chg="modSp mod">
        <pc:chgData name="Kaelee Harper" userId="551bc754-dc5b-4321-85c7-faed821a67fa" providerId="ADAL" clId="{133B76FF-F8F5-4B21-81EA-19EDE73F88A4}" dt="2023-07-28T16:47:25.411" v="91" actId="20577"/>
        <pc:sldMkLst>
          <pc:docMk/>
          <pc:sldMk cId="432664050" sldId="741"/>
        </pc:sldMkLst>
        <pc:spChg chg="mod">
          <ac:chgData name="Kaelee Harper" userId="551bc754-dc5b-4321-85c7-faed821a67fa" providerId="ADAL" clId="{133B76FF-F8F5-4B21-81EA-19EDE73F88A4}" dt="2023-07-28T16:47:25.411" v="91" actId="20577"/>
          <ac:spMkLst>
            <pc:docMk/>
            <pc:sldMk cId="432664050" sldId="741"/>
            <ac:spMk id="2" creationId="{00000000-0000-0000-0000-000000000000}"/>
          </ac:spMkLst>
        </pc:spChg>
      </pc:sldChg>
      <pc:sldChg chg="add">
        <pc:chgData name="Kaelee Harper" userId="551bc754-dc5b-4321-85c7-faed821a67fa" providerId="ADAL" clId="{133B76FF-F8F5-4B21-81EA-19EDE73F88A4}" dt="2023-07-28T16:30:18.620" v="6"/>
        <pc:sldMkLst>
          <pc:docMk/>
          <pc:sldMk cId="3572186362" sldId="863"/>
        </pc:sldMkLst>
      </pc:sldChg>
    </pc:docChg>
  </pc:docChgLst>
  <pc:docChgLst>
    <pc:chgData name="William Kinnison" userId="0a1b5224-4931-40b9-a643-96259a17ef82" providerId="ADAL" clId="{F3EAB877-B940-4320-934D-8C9DC4D3E7EC}"/>
    <pc:docChg chg="custSel modSld">
      <pc:chgData name="William Kinnison" userId="0a1b5224-4931-40b9-a643-96259a17ef82" providerId="ADAL" clId="{F3EAB877-B940-4320-934D-8C9DC4D3E7EC}" dt="2023-07-13T16:35:23.711" v="13"/>
      <pc:docMkLst>
        <pc:docMk/>
      </pc:docMkLst>
      <pc:sldChg chg="delCm">
        <pc:chgData name="William Kinnison" userId="0a1b5224-4931-40b9-a643-96259a17ef82" providerId="ADAL" clId="{F3EAB877-B940-4320-934D-8C9DC4D3E7EC}" dt="2023-07-13T16:35:23.711" v="13"/>
        <pc:sldMkLst>
          <pc:docMk/>
          <pc:sldMk cId="3434307674" sldId="846"/>
        </pc:sldMkLst>
        <pc:extLst>
          <p:ext xmlns:p="http://schemas.openxmlformats.org/presentationml/2006/main" uri="{D6D511B9-2390-475A-947B-AFAB55BFBCF1}">
            <pc226:cmChg xmlns:pc226="http://schemas.microsoft.com/office/powerpoint/2022/06/main/command" chg="del">
              <pc226:chgData name="William Kinnison" userId="0a1b5224-4931-40b9-a643-96259a17ef82" providerId="ADAL" clId="{F3EAB877-B940-4320-934D-8C9DC4D3E7EC}" dt="2023-07-13T16:35:23.711" v="13"/>
              <pc2:cmMkLst xmlns:pc2="http://schemas.microsoft.com/office/powerpoint/2019/9/main/command">
                <pc:docMk/>
                <pc:sldMk cId="3434307674" sldId="846"/>
                <pc2:cmMk id="{FA2350AF-8A8B-4010-BBA2-383AE370A648}"/>
              </pc2:cmMkLst>
            </pc226:cmChg>
          </p:ext>
        </pc:extLst>
      </pc:sldChg>
      <pc:sldChg chg="addSp delSp modSp mod">
        <pc:chgData name="William Kinnison" userId="0a1b5224-4931-40b9-a643-96259a17ef82" providerId="ADAL" clId="{F3EAB877-B940-4320-934D-8C9DC4D3E7EC}" dt="2023-07-13T16:34:28.883" v="12"/>
        <pc:sldMkLst>
          <pc:docMk/>
          <pc:sldMk cId="4092153628" sldId="861"/>
        </pc:sldMkLst>
        <pc:spChg chg="add mod">
          <ac:chgData name="William Kinnison" userId="0a1b5224-4931-40b9-a643-96259a17ef82" providerId="ADAL" clId="{F3EAB877-B940-4320-934D-8C9DC4D3E7EC}" dt="2023-07-13T16:34:28.883" v="12"/>
          <ac:spMkLst>
            <pc:docMk/>
            <pc:sldMk cId="4092153628" sldId="861"/>
            <ac:spMk id="2" creationId="{434B8CFE-528A-9C66-A238-6D685F92F593}"/>
          </ac:spMkLst>
        </pc:spChg>
        <pc:spChg chg="del">
          <ac:chgData name="William Kinnison" userId="0a1b5224-4931-40b9-a643-96259a17ef82" providerId="ADAL" clId="{F3EAB877-B940-4320-934D-8C9DC4D3E7EC}" dt="2023-07-13T16:34:28.409" v="11" actId="478"/>
          <ac:spMkLst>
            <pc:docMk/>
            <pc:sldMk cId="4092153628" sldId="861"/>
            <ac:spMk id="3" creationId="{00000000-0000-0000-0000-000000000000}"/>
          </ac:spMkLst>
        </pc:spChg>
      </pc:sldChg>
      <pc:sldChg chg="modSp mod">
        <pc:chgData name="William Kinnison" userId="0a1b5224-4931-40b9-a643-96259a17ef82" providerId="ADAL" clId="{F3EAB877-B940-4320-934D-8C9DC4D3E7EC}" dt="2023-07-13T16:34:07.499" v="10" actId="1076"/>
        <pc:sldMkLst>
          <pc:docMk/>
          <pc:sldMk cId="898928995" sldId="862"/>
        </pc:sldMkLst>
        <pc:spChg chg="mod">
          <ac:chgData name="William Kinnison" userId="0a1b5224-4931-40b9-a643-96259a17ef82" providerId="ADAL" clId="{F3EAB877-B940-4320-934D-8C9DC4D3E7EC}" dt="2023-07-13T16:33:57.901" v="8" actId="20577"/>
          <ac:spMkLst>
            <pc:docMk/>
            <pc:sldMk cId="898928995" sldId="862"/>
            <ac:spMk id="2" creationId="{055B5CCB-7851-98C7-877C-9710A724A600}"/>
          </ac:spMkLst>
        </pc:spChg>
        <pc:spChg chg="mod">
          <ac:chgData name="William Kinnison" userId="0a1b5224-4931-40b9-a643-96259a17ef82" providerId="ADAL" clId="{F3EAB877-B940-4320-934D-8C9DC4D3E7EC}" dt="2023-07-13T16:34:07.499" v="10" actId="1076"/>
          <ac:spMkLst>
            <pc:docMk/>
            <pc:sldMk cId="898928995" sldId="862"/>
            <ac:spMk id="4" creationId="{36DC6EFD-BF0C-4493-93CE-ED40623CE477}"/>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C767B-342B-AC46-A2DB-0D5C42EFE5F6}"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65017320-50A3-CF44-90FD-456141A13F98}">
      <dgm:prSet phldrT="[Text]"/>
      <dgm:spPr/>
      <dgm:t>
        <a:bodyPr/>
        <a:lstStyle/>
        <a:p>
          <a:r>
            <a:rPr lang="en-US">
              <a:latin typeface="Gill Sans MT" panose="020B0502020104020203" pitchFamily="34" charset="77"/>
            </a:rPr>
            <a:t>Online System</a:t>
          </a:r>
        </a:p>
      </dgm:t>
    </dgm:pt>
    <dgm:pt modelId="{305A86F2-2CED-E74D-9DFE-BB2A62A8D428}" type="parTrans" cxnId="{336A2565-5A1C-8344-9E9A-BF485F17D06D}">
      <dgm:prSet/>
      <dgm:spPr/>
      <dgm:t>
        <a:bodyPr/>
        <a:lstStyle/>
        <a:p>
          <a:endParaRPr lang="en-US">
            <a:latin typeface="Gill Sans MT" panose="020B0502020104020203" pitchFamily="34" charset="77"/>
          </a:endParaRPr>
        </a:p>
      </dgm:t>
    </dgm:pt>
    <dgm:pt modelId="{39BD541D-8FA9-014D-AC31-859412D6BCB7}" type="sibTrans" cxnId="{336A2565-5A1C-8344-9E9A-BF485F17D06D}">
      <dgm:prSet/>
      <dgm:spPr/>
      <dgm:t>
        <a:bodyPr/>
        <a:lstStyle/>
        <a:p>
          <a:endParaRPr lang="en-US">
            <a:latin typeface="Gill Sans MT" panose="020B0502020104020203" pitchFamily="34" charset="77"/>
          </a:endParaRPr>
        </a:p>
      </dgm:t>
    </dgm:pt>
    <dgm:pt modelId="{C3E5A1BF-FCEA-5B49-AD8F-E445599B419A}">
      <dgm:prSet phldrT="[Text]"/>
      <dgm:spPr>
        <a:solidFill>
          <a:schemeClr val="accent6"/>
        </a:solidFill>
      </dgm:spPr>
      <dgm:t>
        <a:bodyPr/>
        <a:lstStyle/>
        <a:p>
          <a:r>
            <a:rPr lang="en-US" dirty="0">
              <a:latin typeface="Gill Sans MT" panose="020B0502020104020203" pitchFamily="34" charset="77"/>
            </a:rPr>
            <a:t>Administration and Reporting Portal</a:t>
          </a:r>
        </a:p>
        <a:p>
          <a:r>
            <a:rPr lang="en-US"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https://newmexico.cognia.org</a:t>
          </a:r>
          <a:endParaRPr lang="en-US" dirty="0">
            <a:solidFill>
              <a:schemeClr val="bg2"/>
            </a:solidFill>
            <a:latin typeface="Gill Sans MT" panose="020B0502020104020203" pitchFamily="34" charset="77"/>
          </a:endParaRPr>
        </a:p>
      </dgm:t>
    </dgm:pt>
    <dgm:pt modelId="{FD99EDAB-B126-404B-8DA4-C211F188E828}" type="parTrans" cxnId="{652C1B7C-F901-CC44-9F45-C8797FB02625}">
      <dgm:prSet/>
      <dgm:spPr/>
      <dgm:t>
        <a:bodyPr/>
        <a:lstStyle/>
        <a:p>
          <a:endParaRPr lang="en-US">
            <a:latin typeface="Gill Sans MT" panose="020B0502020104020203" pitchFamily="34" charset="77"/>
          </a:endParaRPr>
        </a:p>
      </dgm:t>
    </dgm:pt>
    <dgm:pt modelId="{C70DC46C-EC42-CA43-9356-07D02172FCD8}" type="sibTrans" cxnId="{652C1B7C-F901-CC44-9F45-C8797FB02625}">
      <dgm:prSet/>
      <dgm:spPr/>
      <dgm:t>
        <a:bodyPr/>
        <a:lstStyle/>
        <a:p>
          <a:endParaRPr lang="en-US">
            <a:latin typeface="Gill Sans MT" panose="020B0502020104020203" pitchFamily="34" charset="77"/>
          </a:endParaRPr>
        </a:p>
      </dgm:t>
    </dgm:pt>
    <dgm:pt modelId="{FE4F1555-4B0E-7F4F-8141-8F34A5D96981}">
      <dgm:prSet phldrT="[Text]"/>
      <dgm:spPr/>
      <dgm:t>
        <a:bodyPr/>
        <a:lstStyle/>
        <a:p>
          <a:r>
            <a:rPr lang="en-US" dirty="0">
              <a:latin typeface="Gill Sans MT" panose="020B0502020104020203" pitchFamily="34" charset="77"/>
            </a:rPr>
            <a:t>Users</a:t>
          </a:r>
        </a:p>
      </dgm:t>
    </dgm:pt>
    <dgm:pt modelId="{71476F32-A933-8344-9BF8-3998F7D375A9}" type="parTrans" cxnId="{B30CC955-82E2-6E41-BD6A-6B21AF6DA81D}">
      <dgm:prSet/>
      <dgm:spPr/>
      <dgm:t>
        <a:bodyPr/>
        <a:lstStyle/>
        <a:p>
          <a:endParaRPr lang="en-US">
            <a:latin typeface="Gill Sans MT" panose="020B0502020104020203" pitchFamily="34" charset="77"/>
          </a:endParaRPr>
        </a:p>
      </dgm:t>
    </dgm:pt>
    <dgm:pt modelId="{CA875098-0E57-2943-915F-3414342AF95B}" type="sibTrans" cxnId="{B30CC955-82E2-6E41-BD6A-6B21AF6DA81D}">
      <dgm:prSet/>
      <dgm:spPr/>
      <dgm:t>
        <a:bodyPr/>
        <a:lstStyle/>
        <a:p>
          <a:endParaRPr lang="en-US">
            <a:latin typeface="Gill Sans MT" panose="020B0502020104020203" pitchFamily="34" charset="77"/>
          </a:endParaRPr>
        </a:p>
      </dgm:t>
    </dgm:pt>
    <dgm:pt modelId="{14C54BF7-3B1C-654B-9DCC-5218251347E5}">
      <dgm:prSet phldrT="[Text]"/>
      <dgm:spPr/>
      <dgm:t>
        <a:bodyPr/>
        <a:lstStyle/>
        <a:p>
          <a:r>
            <a:rPr lang="en-US">
              <a:latin typeface="Gill Sans MT" panose="020B0502020104020203" pitchFamily="34" charset="77"/>
            </a:rPr>
            <a:t>Administration</a:t>
          </a:r>
        </a:p>
      </dgm:t>
    </dgm:pt>
    <dgm:pt modelId="{2588986F-0BE5-FE4B-87A5-A1952DDB2623}" type="parTrans" cxnId="{EDE7B95E-E297-0B41-BD2A-5BD46B279E34}">
      <dgm:prSet/>
      <dgm:spPr/>
      <dgm:t>
        <a:bodyPr/>
        <a:lstStyle/>
        <a:p>
          <a:endParaRPr lang="en-US">
            <a:latin typeface="Gill Sans MT" panose="020B0502020104020203" pitchFamily="34" charset="77"/>
          </a:endParaRPr>
        </a:p>
      </dgm:t>
    </dgm:pt>
    <dgm:pt modelId="{FEAF0F0D-F4FE-8743-ACA0-137B189CB0AF}" type="sibTrans" cxnId="{EDE7B95E-E297-0B41-BD2A-5BD46B279E34}">
      <dgm:prSet/>
      <dgm:spPr/>
      <dgm:t>
        <a:bodyPr/>
        <a:lstStyle/>
        <a:p>
          <a:endParaRPr lang="en-US">
            <a:latin typeface="Gill Sans MT" panose="020B0502020104020203" pitchFamily="34" charset="77"/>
          </a:endParaRPr>
        </a:p>
      </dgm:t>
    </dgm:pt>
    <dgm:pt modelId="{E18919AC-740A-BC40-85E2-6F75DA6F5138}">
      <dgm:prSet phldrT="[Text]"/>
      <dgm:spPr>
        <a:solidFill>
          <a:schemeClr val="accent6"/>
        </a:solidFill>
      </dgm:spPr>
      <dgm:t>
        <a:bodyPr/>
        <a:lstStyle/>
        <a:p>
          <a:r>
            <a:rPr lang="en-US" dirty="0">
              <a:latin typeface="Gill Sans MT" panose="020B0502020104020203" pitchFamily="34" charset="77"/>
            </a:rPr>
            <a:t>Test Delivery</a:t>
          </a:r>
        </a:p>
        <a:p>
          <a:r>
            <a:rPr lang="en-US" dirty="0">
              <a:latin typeface="Gill Sans MT" panose="020B0502020104020203" pitchFamily="34" charset="77"/>
            </a:rPr>
            <a:t>Student Test Interface</a:t>
          </a:r>
        </a:p>
      </dgm:t>
    </dgm:pt>
    <dgm:pt modelId="{CE948AB1-14CD-8D46-99AD-7EF1045DAE3E}" type="parTrans" cxnId="{474CC8FC-B167-6745-A847-DD3F2964DAF0}">
      <dgm:prSet/>
      <dgm:spPr/>
      <dgm:t>
        <a:bodyPr/>
        <a:lstStyle/>
        <a:p>
          <a:endParaRPr lang="en-US">
            <a:latin typeface="Gill Sans MT" panose="020B0502020104020203" pitchFamily="34" charset="77"/>
          </a:endParaRPr>
        </a:p>
      </dgm:t>
    </dgm:pt>
    <dgm:pt modelId="{A884EABC-C88F-034A-BBDF-7FD45AD42D3A}" type="sibTrans" cxnId="{474CC8FC-B167-6745-A847-DD3F2964DAF0}">
      <dgm:prSet/>
      <dgm:spPr/>
      <dgm:t>
        <a:bodyPr/>
        <a:lstStyle/>
        <a:p>
          <a:endParaRPr lang="en-US">
            <a:latin typeface="Gill Sans MT" panose="020B0502020104020203" pitchFamily="34" charset="77"/>
          </a:endParaRPr>
        </a:p>
      </dgm:t>
    </dgm:pt>
    <dgm:pt modelId="{CC55ED17-3734-8E4E-821A-92EE960F35F2}">
      <dgm:prSet phldrT="[Text]"/>
      <dgm:spPr/>
      <dgm:t>
        <a:bodyPr/>
        <a:lstStyle/>
        <a:p>
          <a:r>
            <a:rPr lang="en-US">
              <a:latin typeface="Gill Sans MT" panose="020B0502020104020203" pitchFamily="34" charset="77"/>
            </a:rPr>
            <a:t>Kiosk</a:t>
          </a:r>
        </a:p>
      </dgm:t>
    </dgm:pt>
    <dgm:pt modelId="{1FE4720E-5C22-3449-A749-D37FE992D550}" type="parTrans" cxnId="{6187D6F1-25E3-314E-8E04-9924EAB8F842}">
      <dgm:prSet/>
      <dgm:spPr/>
      <dgm:t>
        <a:bodyPr/>
        <a:lstStyle/>
        <a:p>
          <a:endParaRPr lang="en-US">
            <a:latin typeface="Gill Sans MT" panose="020B0502020104020203" pitchFamily="34" charset="77"/>
          </a:endParaRPr>
        </a:p>
      </dgm:t>
    </dgm:pt>
    <dgm:pt modelId="{264F0796-6B69-1C44-B465-406E9AEF2D50}" type="sibTrans" cxnId="{6187D6F1-25E3-314E-8E04-9924EAB8F842}">
      <dgm:prSet/>
      <dgm:spPr/>
      <dgm:t>
        <a:bodyPr/>
        <a:lstStyle/>
        <a:p>
          <a:endParaRPr lang="en-US">
            <a:latin typeface="Gill Sans MT" panose="020B0502020104020203" pitchFamily="34" charset="77"/>
          </a:endParaRPr>
        </a:p>
      </dgm:t>
    </dgm:pt>
    <dgm:pt modelId="{A0ABA15D-BB07-6D48-BACE-811C69D1CCA0}">
      <dgm:prSet/>
      <dgm:spPr/>
      <dgm:t>
        <a:bodyPr/>
        <a:lstStyle/>
        <a:p>
          <a:r>
            <a:rPr lang="en-US" dirty="0">
              <a:solidFill>
                <a:schemeClr val="tx1"/>
              </a:solidFill>
              <a:latin typeface="Gill Sans MT" panose="020B0502020104020203" pitchFamily="34" charset="77"/>
            </a:rPr>
            <a:t>Site Setup</a:t>
          </a:r>
        </a:p>
      </dgm:t>
    </dgm:pt>
    <dgm:pt modelId="{F1909BD1-92DB-9643-B92C-AE8E5930535E}" type="parTrans" cxnId="{8171C390-6937-0644-8BFF-10A64B28EDE1}">
      <dgm:prSet/>
      <dgm:spPr/>
      <dgm:t>
        <a:bodyPr/>
        <a:lstStyle/>
        <a:p>
          <a:endParaRPr lang="en-US">
            <a:latin typeface="Gill Sans MT" panose="020B0502020104020203" pitchFamily="34" charset="77"/>
          </a:endParaRPr>
        </a:p>
      </dgm:t>
    </dgm:pt>
    <dgm:pt modelId="{CF500985-9FF6-8243-A8F0-4202B1690451}" type="sibTrans" cxnId="{8171C390-6937-0644-8BFF-10A64B28EDE1}">
      <dgm:prSet/>
      <dgm:spPr/>
      <dgm:t>
        <a:bodyPr/>
        <a:lstStyle/>
        <a:p>
          <a:endParaRPr lang="en-US">
            <a:latin typeface="Gill Sans MT" panose="020B0502020104020203" pitchFamily="34" charset="77"/>
          </a:endParaRPr>
        </a:p>
      </dgm:t>
    </dgm:pt>
    <dgm:pt modelId="{09B1038C-1834-2A4E-B30B-01AC232AF76E}">
      <dgm:prSet/>
      <dgm:spPr/>
      <dgm:t>
        <a:bodyPr/>
        <a:lstStyle/>
        <a:p>
          <a:r>
            <a:rPr lang="en-US" dirty="0">
              <a:solidFill>
                <a:schemeClr val="tx1"/>
              </a:solidFill>
              <a:latin typeface="Gill Sans MT" panose="020B0502020104020203" pitchFamily="34" charset="77"/>
            </a:rPr>
            <a:t>Students</a:t>
          </a:r>
        </a:p>
      </dgm:t>
    </dgm:pt>
    <dgm:pt modelId="{0A798706-A51F-E44F-80C9-47A7414F5A0E}" type="parTrans" cxnId="{90852682-28D2-5B48-A703-A414367C9D8D}">
      <dgm:prSet/>
      <dgm:spPr/>
      <dgm:t>
        <a:bodyPr/>
        <a:lstStyle/>
        <a:p>
          <a:endParaRPr lang="en-US">
            <a:latin typeface="Gill Sans MT" panose="020B0502020104020203" pitchFamily="34" charset="77"/>
          </a:endParaRPr>
        </a:p>
      </dgm:t>
    </dgm:pt>
    <dgm:pt modelId="{73554EBB-CA22-3F43-9ADA-55D977EB273E}" type="sibTrans" cxnId="{90852682-28D2-5B48-A703-A414367C9D8D}">
      <dgm:prSet/>
      <dgm:spPr/>
      <dgm:t>
        <a:bodyPr/>
        <a:lstStyle/>
        <a:p>
          <a:endParaRPr lang="en-US">
            <a:latin typeface="Gill Sans MT" panose="020B0502020104020203" pitchFamily="34" charset="77"/>
          </a:endParaRPr>
        </a:p>
      </dgm:t>
    </dgm:pt>
    <dgm:pt modelId="{FD637391-1041-8D45-8F6F-0240C3A84DCF}">
      <dgm:prSet/>
      <dgm:spPr/>
      <dgm:t>
        <a:bodyPr/>
        <a:lstStyle/>
        <a:p>
          <a:r>
            <a:rPr lang="en-US" dirty="0">
              <a:latin typeface="Gill Sans MT" panose="020B0502020104020203" pitchFamily="34" charset="77"/>
            </a:rPr>
            <a:t>Browser</a:t>
          </a:r>
        </a:p>
      </dgm:t>
    </dgm:pt>
    <dgm:pt modelId="{BA251004-ACF7-9245-BD1E-1313CEA7A1E8}" type="parTrans" cxnId="{42FBD3C3-1C22-164A-B452-3D3722079846}">
      <dgm:prSet/>
      <dgm:spPr/>
      <dgm:t>
        <a:bodyPr/>
        <a:lstStyle/>
        <a:p>
          <a:endParaRPr lang="en-US">
            <a:latin typeface="Gill Sans MT" panose="020B0502020104020203" pitchFamily="34" charset="77"/>
          </a:endParaRPr>
        </a:p>
      </dgm:t>
    </dgm:pt>
    <dgm:pt modelId="{1CE6B9AA-AA73-1346-87EE-CDD68481799C}" type="sibTrans" cxnId="{42FBD3C3-1C22-164A-B452-3D3722079846}">
      <dgm:prSet/>
      <dgm:spPr/>
      <dgm:t>
        <a:bodyPr/>
        <a:lstStyle/>
        <a:p>
          <a:endParaRPr lang="en-US">
            <a:latin typeface="Gill Sans MT" panose="020B0502020104020203" pitchFamily="34" charset="77"/>
          </a:endParaRPr>
        </a:p>
      </dgm:t>
    </dgm:pt>
    <dgm:pt modelId="{723A75A0-5A18-4A1E-BB88-800C296C3A3D}">
      <dgm:prSet phldrT="[Text]"/>
      <dgm:spPr/>
      <dgm:t>
        <a:bodyPr/>
        <a:lstStyle/>
        <a:p>
          <a:r>
            <a:rPr lang="en-US" dirty="0">
              <a:latin typeface="Gill Sans MT" panose="020B0502020104020203" pitchFamily="34" charset="77"/>
            </a:rPr>
            <a:t>Reporting</a:t>
          </a:r>
        </a:p>
      </dgm:t>
    </dgm:pt>
    <dgm:pt modelId="{FFD71113-9AAB-4E51-96D3-8E0D6F8319D0}" type="parTrans" cxnId="{ECEF8B73-8355-4357-8109-D0D78655A513}">
      <dgm:prSet/>
      <dgm:spPr/>
      <dgm:t>
        <a:bodyPr/>
        <a:lstStyle/>
        <a:p>
          <a:endParaRPr lang="en-US"/>
        </a:p>
      </dgm:t>
    </dgm:pt>
    <dgm:pt modelId="{E1D64504-5226-4E84-A791-AB2914D9B9A3}" type="sibTrans" cxnId="{ECEF8B73-8355-4357-8109-D0D78655A513}">
      <dgm:prSet/>
      <dgm:spPr/>
      <dgm:t>
        <a:bodyPr/>
        <a:lstStyle/>
        <a:p>
          <a:endParaRPr lang="en-US"/>
        </a:p>
      </dgm:t>
    </dgm:pt>
    <dgm:pt modelId="{3A3A9758-F759-4CAC-B4A1-48DB782C8CE8}">
      <dgm:prSet/>
      <dgm:spPr/>
      <dgm:t>
        <a:bodyPr/>
        <a:lstStyle/>
        <a:p>
          <a:r>
            <a:rPr lang="en-US" dirty="0">
              <a:solidFill>
                <a:schemeClr val="tx1"/>
              </a:solidFill>
              <a:latin typeface="Gill Sans MT" panose="020B0502020104020203" pitchFamily="34" charset="77"/>
            </a:rPr>
            <a:t>Classes</a:t>
          </a:r>
        </a:p>
      </dgm:t>
    </dgm:pt>
    <dgm:pt modelId="{1E21887C-67CB-49FA-8D58-C356BE1BDE9F}" type="parTrans" cxnId="{B958A199-C7BE-4839-93CA-B46F43AF76D3}">
      <dgm:prSet/>
      <dgm:spPr/>
      <dgm:t>
        <a:bodyPr/>
        <a:lstStyle/>
        <a:p>
          <a:endParaRPr lang="en-US"/>
        </a:p>
      </dgm:t>
    </dgm:pt>
    <dgm:pt modelId="{849BFF65-3F9B-4181-8A2A-948E3C079E0E}" type="sibTrans" cxnId="{B958A199-C7BE-4839-93CA-B46F43AF76D3}">
      <dgm:prSet/>
      <dgm:spPr/>
      <dgm:t>
        <a:bodyPr/>
        <a:lstStyle/>
        <a:p>
          <a:endParaRPr lang="en-US"/>
        </a:p>
      </dgm:t>
    </dgm:pt>
    <dgm:pt modelId="{B0C0E340-5F3A-4EAD-9CAC-C0117B9DEE3A}">
      <dgm:prSet/>
      <dgm:spPr/>
      <dgm:t>
        <a:bodyPr/>
        <a:lstStyle/>
        <a:p>
          <a:r>
            <a:rPr lang="en-US" dirty="0">
              <a:solidFill>
                <a:schemeClr val="tx1"/>
              </a:solidFill>
              <a:latin typeface="Gill Sans MT" panose="020B0502020104020203" pitchFamily="34" charset="77"/>
            </a:rPr>
            <a:t>Test Sessions</a:t>
          </a:r>
        </a:p>
      </dgm:t>
    </dgm:pt>
    <dgm:pt modelId="{4828C38F-86AF-4703-94D6-9AB9CC6C3014}" type="parTrans" cxnId="{099AE46F-833C-4DEF-ABD9-AAB7BE5494AE}">
      <dgm:prSet/>
      <dgm:spPr/>
      <dgm:t>
        <a:bodyPr/>
        <a:lstStyle/>
        <a:p>
          <a:endParaRPr lang="en-US"/>
        </a:p>
      </dgm:t>
    </dgm:pt>
    <dgm:pt modelId="{1DCBEDF9-07C6-46BD-95C9-EE64F47467C6}" type="sibTrans" cxnId="{099AE46F-833C-4DEF-ABD9-AAB7BE5494AE}">
      <dgm:prSet/>
      <dgm:spPr/>
      <dgm:t>
        <a:bodyPr/>
        <a:lstStyle/>
        <a:p>
          <a:endParaRPr lang="en-US"/>
        </a:p>
      </dgm:t>
    </dgm:pt>
    <dgm:pt modelId="{E27ADF0A-3C1E-4A27-A93E-8F71F2A0CC9C}">
      <dgm:prSet/>
      <dgm:spPr/>
      <dgm:t>
        <a:bodyPr/>
        <a:lstStyle/>
        <a:p>
          <a:r>
            <a:rPr lang="en-US" dirty="0">
              <a:solidFill>
                <a:schemeClr val="tx1"/>
              </a:solidFill>
              <a:latin typeface="Gill Sans MT" panose="020B0502020104020203" pitchFamily="34" charset="77"/>
            </a:rPr>
            <a:t>Scoring</a:t>
          </a:r>
        </a:p>
      </dgm:t>
    </dgm:pt>
    <dgm:pt modelId="{710A40AB-9C3F-4AAC-9214-A7233ED2A898}" type="parTrans" cxnId="{098F2BE2-5815-4E92-8FDA-790BCB08DF58}">
      <dgm:prSet/>
      <dgm:spPr/>
      <dgm:t>
        <a:bodyPr/>
        <a:lstStyle/>
        <a:p>
          <a:endParaRPr lang="en-US"/>
        </a:p>
      </dgm:t>
    </dgm:pt>
    <dgm:pt modelId="{27C762F6-A67E-4CCF-A633-5F0FD3442B73}" type="sibTrans" cxnId="{098F2BE2-5815-4E92-8FDA-790BCB08DF58}">
      <dgm:prSet/>
      <dgm:spPr/>
      <dgm:t>
        <a:bodyPr/>
        <a:lstStyle/>
        <a:p>
          <a:endParaRPr lang="en-US"/>
        </a:p>
      </dgm:t>
    </dgm:pt>
    <dgm:pt modelId="{B06417DD-DC52-4CFD-878C-5DD7AAAB566E}">
      <dgm:prSet/>
      <dgm:spPr/>
      <dgm:t>
        <a:bodyPr/>
        <a:lstStyle/>
        <a:p>
          <a:r>
            <a:rPr lang="en-US" dirty="0">
              <a:solidFill>
                <a:schemeClr val="tx1"/>
              </a:solidFill>
              <a:latin typeface="Gill Sans MT" panose="020B0502020104020203" pitchFamily="34" charset="77"/>
            </a:rPr>
            <a:t>Enrollment Transfer</a:t>
          </a:r>
        </a:p>
      </dgm:t>
    </dgm:pt>
    <dgm:pt modelId="{C7318053-FFF4-4483-B1E0-0A1D3BCE91CD}" type="parTrans" cxnId="{C3BC48C4-058D-4331-9070-515F276D2F50}">
      <dgm:prSet/>
      <dgm:spPr/>
      <dgm:t>
        <a:bodyPr/>
        <a:lstStyle/>
        <a:p>
          <a:endParaRPr lang="en-US"/>
        </a:p>
      </dgm:t>
    </dgm:pt>
    <dgm:pt modelId="{14D72434-5F58-4254-A206-54ED7561905C}" type="sibTrans" cxnId="{C3BC48C4-058D-4331-9070-515F276D2F50}">
      <dgm:prSet/>
      <dgm:spPr/>
      <dgm:t>
        <a:bodyPr/>
        <a:lstStyle/>
        <a:p>
          <a:endParaRPr lang="en-US"/>
        </a:p>
      </dgm:t>
    </dgm:pt>
    <dgm:pt modelId="{EB1A729B-3A8B-614C-B176-50913E501739}" type="pres">
      <dgm:prSet presAssocID="{7E5C767B-342B-AC46-A2DB-0D5C42EFE5F6}" presName="Name0" presStyleCnt="0">
        <dgm:presLayoutVars>
          <dgm:chPref val="1"/>
          <dgm:dir/>
          <dgm:animOne val="branch"/>
          <dgm:animLvl val="lvl"/>
          <dgm:resizeHandles/>
        </dgm:presLayoutVars>
      </dgm:prSet>
      <dgm:spPr/>
    </dgm:pt>
    <dgm:pt modelId="{9A205AD9-A374-784B-84DC-4407457F61F7}" type="pres">
      <dgm:prSet presAssocID="{65017320-50A3-CF44-90FD-456141A13F98}" presName="vertOne" presStyleCnt="0"/>
      <dgm:spPr/>
    </dgm:pt>
    <dgm:pt modelId="{E599F190-953F-BB49-AE29-44DA15EFE444}" type="pres">
      <dgm:prSet presAssocID="{65017320-50A3-CF44-90FD-456141A13F98}" presName="txOne" presStyleLbl="node0" presStyleIdx="0" presStyleCnt="1" custLinFactNeighborX="-70" custLinFactNeighborY="-25274">
        <dgm:presLayoutVars>
          <dgm:chPref val="3"/>
        </dgm:presLayoutVars>
      </dgm:prSet>
      <dgm:spPr/>
    </dgm:pt>
    <dgm:pt modelId="{545846FD-5EEA-5146-9AF1-8DA2CC1B82B1}" type="pres">
      <dgm:prSet presAssocID="{65017320-50A3-CF44-90FD-456141A13F98}" presName="parTransOne" presStyleCnt="0"/>
      <dgm:spPr/>
    </dgm:pt>
    <dgm:pt modelId="{947ED9C3-3A1A-B048-92B9-47BECB7975D4}" type="pres">
      <dgm:prSet presAssocID="{65017320-50A3-CF44-90FD-456141A13F98}" presName="horzOne" presStyleCnt="0"/>
      <dgm:spPr/>
    </dgm:pt>
    <dgm:pt modelId="{55FC6081-CBB2-E04A-B62C-8607607B3B71}" type="pres">
      <dgm:prSet presAssocID="{C3E5A1BF-FCEA-5B49-AD8F-E445599B419A}" presName="vertTwo" presStyleCnt="0"/>
      <dgm:spPr/>
    </dgm:pt>
    <dgm:pt modelId="{04EC0F6C-016A-2A4B-AA56-37D7614E29B7}" type="pres">
      <dgm:prSet presAssocID="{C3E5A1BF-FCEA-5B49-AD8F-E445599B419A}" presName="txTwo" presStyleLbl="node2" presStyleIdx="0" presStyleCnt="2" custLinFactNeighborY="-49721">
        <dgm:presLayoutVars>
          <dgm:chPref val="3"/>
        </dgm:presLayoutVars>
      </dgm:prSet>
      <dgm:spPr/>
    </dgm:pt>
    <dgm:pt modelId="{7FE92ABA-7924-634D-B08B-AB79800E14CD}" type="pres">
      <dgm:prSet presAssocID="{C3E5A1BF-FCEA-5B49-AD8F-E445599B419A}" presName="parTransTwo" presStyleCnt="0"/>
      <dgm:spPr/>
    </dgm:pt>
    <dgm:pt modelId="{AB718C72-001C-4D4B-BAC5-66C0031C6698}" type="pres">
      <dgm:prSet presAssocID="{C3E5A1BF-FCEA-5B49-AD8F-E445599B419A}" presName="horzTwo" presStyleCnt="0"/>
      <dgm:spPr/>
    </dgm:pt>
    <dgm:pt modelId="{F48DD822-06A4-FB41-8B9A-F881881FA007}" type="pres">
      <dgm:prSet presAssocID="{FE4F1555-4B0E-7F4F-8141-8F34A5D96981}" presName="vertThree" presStyleCnt="0"/>
      <dgm:spPr/>
    </dgm:pt>
    <dgm:pt modelId="{E10E3611-E6CA-F144-B6B3-71C4A83EE850}" type="pres">
      <dgm:prSet presAssocID="{FE4F1555-4B0E-7F4F-8141-8F34A5D96981}" presName="txThree" presStyleLbl="node3" presStyleIdx="0" presStyleCnt="5" custScaleX="50527">
        <dgm:presLayoutVars>
          <dgm:chPref val="3"/>
        </dgm:presLayoutVars>
      </dgm:prSet>
      <dgm:spPr/>
    </dgm:pt>
    <dgm:pt modelId="{D27B92D7-2F75-5141-90FF-7AFDFC973C23}" type="pres">
      <dgm:prSet presAssocID="{FE4F1555-4B0E-7F4F-8141-8F34A5D96981}" presName="horzThree" presStyleCnt="0"/>
      <dgm:spPr/>
    </dgm:pt>
    <dgm:pt modelId="{85512BB4-4E97-F64C-A8E0-7384D3746B5F}" type="pres">
      <dgm:prSet presAssocID="{CA875098-0E57-2943-915F-3414342AF95B}" presName="sibSpaceThree" presStyleCnt="0"/>
      <dgm:spPr/>
    </dgm:pt>
    <dgm:pt modelId="{9328F255-4106-4D8C-BA58-1E23E54E8ED1}" type="pres">
      <dgm:prSet presAssocID="{723A75A0-5A18-4A1E-BB88-800C296C3A3D}" presName="vertThree" presStyleCnt="0"/>
      <dgm:spPr/>
    </dgm:pt>
    <dgm:pt modelId="{B1746F72-9555-46D1-8D5F-6EF39A475291}" type="pres">
      <dgm:prSet presAssocID="{723A75A0-5A18-4A1E-BB88-800C296C3A3D}" presName="txThree" presStyleLbl="node3" presStyleIdx="1" presStyleCnt="5" custScaleX="50527">
        <dgm:presLayoutVars>
          <dgm:chPref val="3"/>
        </dgm:presLayoutVars>
      </dgm:prSet>
      <dgm:spPr/>
    </dgm:pt>
    <dgm:pt modelId="{57C4FA70-3EEB-4B13-8F00-F5691ABCFC68}" type="pres">
      <dgm:prSet presAssocID="{723A75A0-5A18-4A1E-BB88-800C296C3A3D}" presName="horzThree" presStyleCnt="0"/>
      <dgm:spPr/>
    </dgm:pt>
    <dgm:pt modelId="{B7ED89AF-E1FA-4F19-BD70-C7263E1F120D}" type="pres">
      <dgm:prSet presAssocID="{E1D64504-5226-4E84-A791-AB2914D9B9A3}" presName="sibSpaceThree" presStyleCnt="0"/>
      <dgm:spPr/>
    </dgm:pt>
    <dgm:pt modelId="{501DE4B5-F7B4-D749-826F-4CA10918213A}" type="pres">
      <dgm:prSet presAssocID="{14C54BF7-3B1C-654B-9DCC-5218251347E5}" presName="vertThree" presStyleCnt="0"/>
      <dgm:spPr/>
    </dgm:pt>
    <dgm:pt modelId="{9DA9C59B-3983-CE44-B1FA-B922335A4B55}" type="pres">
      <dgm:prSet presAssocID="{14C54BF7-3B1C-654B-9DCC-5218251347E5}" presName="txThree" presStyleLbl="node3" presStyleIdx="2" presStyleCnt="5" custScaleX="100558" custLinFactNeighborX="105" custLinFactNeighborY="-6613">
        <dgm:presLayoutVars>
          <dgm:chPref val="3"/>
        </dgm:presLayoutVars>
      </dgm:prSet>
      <dgm:spPr/>
    </dgm:pt>
    <dgm:pt modelId="{6968FF87-314F-224E-9861-4B82D4B2B0C8}" type="pres">
      <dgm:prSet presAssocID="{14C54BF7-3B1C-654B-9DCC-5218251347E5}" presName="parTransThree" presStyleCnt="0"/>
      <dgm:spPr/>
    </dgm:pt>
    <dgm:pt modelId="{B3D18890-4FEA-9C42-ACCA-FDDF09B21C3A}" type="pres">
      <dgm:prSet presAssocID="{14C54BF7-3B1C-654B-9DCC-5218251347E5}" presName="horzThree" presStyleCnt="0"/>
      <dgm:spPr/>
    </dgm:pt>
    <dgm:pt modelId="{95E33861-0AAE-4642-90C8-F0F48851C59A}" type="pres">
      <dgm:prSet presAssocID="{A0ABA15D-BB07-6D48-BACE-811C69D1CCA0}" presName="vertFour" presStyleCnt="0">
        <dgm:presLayoutVars>
          <dgm:chPref val="3"/>
        </dgm:presLayoutVars>
      </dgm:prSet>
      <dgm:spPr/>
    </dgm:pt>
    <dgm:pt modelId="{FA627397-63BA-9C4E-BCE7-66946FCA3FB8}" type="pres">
      <dgm:prSet presAssocID="{A0ABA15D-BB07-6D48-BACE-811C69D1CCA0}" presName="txFour" presStyleLbl="node4" presStyleIdx="0" presStyleCnt="6" custScaleX="43006" custScaleY="75413" custLinFactNeighborX="1022" custLinFactNeighborY="-7329">
        <dgm:presLayoutVars>
          <dgm:chPref val="3"/>
        </dgm:presLayoutVars>
      </dgm:prSet>
      <dgm:spPr/>
    </dgm:pt>
    <dgm:pt modelId="{66CBFE64-06C8-5844-919E-32F63F73CD96}" type="pres">
      <dgm:prSet presAssocID="{A0ABA15D-BB07-6D48-BACE-811C69D1CCA0}" presName="horzFour" presStyleCnt="0"/>
      <dgm:spPr/>
    </dgm:pt>
    <dgm:pt modelId="{C5B99274-94ED-2F47-897D-72AC50E08450}" type="pres">
      <dgm:prSet presAssocID="{CF500985-9FF6-8243-A8F0-4202B1690451}" presName="sibSpaceFour" presStyleCnt="0"/>
      <dgm:spPr/>
    </dgm:pt>
    <dgm:pt modelId="{F5F8CB8F-4453-154E-8737-E98700ED8895}" type="pres">
      <dgm:prSet presAssocID="{09B1038C-1834-2A4E-B30B-01AC232AF76E}" presName="vertFour" presStyleCnt="0">
        <dgm:presLayoutVars>
          <dgm:chPref val="3"/>
        </dgm:presLayoutVars>
      </dgm:prSet>
      <dgm:spPr/>
    </dgm:pt>
    <dgm:pt modelId="{A49EAFC2-111F-8449-A44D-680103BA0812}" type="pres">
      <dgm:prSet presAssocID="{09B1038C-1834-2A4E-B30B-01AC232AF76E}" presName="txFour" presStyleLbl="node4" presStyleIdx="1" presStyleCnt="6" custScaleX="46038" custScaleY="75413" custLinFactNeighborX="507" custLinFactNeighborY="-7329">
        <dgm:presLayoutVars>
          <dgm:chPref val="3"/>
        </dgm:presLayoutVars>
      </dgm:prSet>
      <dgm:spPr/>
    </dgm:pt>
    <dgm:pt modelId="{32F0BF8E-6114-224E-AD23-A5E942697E27}" type="pres">
      <dgm:prSet presAssocID="{09B1038C-1834-2A4E-B30B-01AC232AF76E}" presName="horzFour" presStyleCnt="0"/>
      <dgm:spPr/>
    </dgm:pt>
    <dgm:pt modelId="{C1E629D0-3A49-4330-9AC4-6FC3E1E68090}" type="pres">
      <dgm:prSet presAssocID="{73554EBB-CA22-3F43-9ADA-55D977EB273E}" presName="sibSpaceFour" presStyleCnt="0"/>
      <dgm:spPr/>
    </dgm:pt>
    <dgm:pt modelId="{6643FE62-05D8-41DF-8F1D-EF4AD6B72DEB}" type="pres">
      <dgm:prSet presAssocID="{B06417DD-DC52-4CFD-878C-5DD7AAAB566E}" presName="vertFour" presStyleCnt="0">
        <dgm:presLayoutVars>
          <dgm:chPref val="3"/>
        </dgm:presLayoutVars>
      </dgm:prSet>
      <dgm:spPr/>
    </dgm:pt>
    <dgm:pt modelId="{8A8C4086-5E65-4859-ABCF-84008CCA5A11}" type="pres">
      <dgm:prSet presAssocID="{B06417DD-DC52-4CFD-878C-5DD7AAAB566E}" presName="txFour" presStyleLbl="node4" presStyleIdx="2" presStyleCnt="6" custScaleX="46038" custScaleY="75413" custLinFactNeighborX="507" custLinFactNeighborY="-7329">
        <dgm:presLayoutVars>
          <dgm:chPref val="3"/>
        </dgm:presLayoutVars>
      </dgm:prSet>
      <dgm:spPr/>
    </dgm:pt>
    <dgm:pt modelId="{73D840A5-5924-4945-A0B2-61C6FC5F9213}" type="pres">
      <dgm:prSet presAssocID="{B06417DD-DC52-4CFD-878C-5DD7AAAB566E}" presName="horzFour" presStyleCnt="0"/>
      <dgm:spPr/>
    </dgm:pt>
    <dgm:pt modelId="{F590C686-12DB-4B1A-A683-24246FAE1D3B}" type="pres">
      <dgm:prSet presAssocID="{14D72434-5F58-4254-A206-54ED7561905C}" presName="sibSpaceFour" presStyleCnt="0"/>
      <dgm:spPr/>
    </dgm:pt>
    <dgm:pt modelId="{62D67D77-2108-493F-8DDE-8EB2BC10433E}" type="pres">
      <dgm:prSet presAssocID="{3A3A9758-F759-4CAC-B4A1-48DB782C8CE8}" presName="vertFour" presStyleCnt="0">
        <dgm:presLayoutVars>
          <dgm:chPref val="3"/>
        </dgm:presLayoutVars>
      </dgm:prSet>
      <dgm:spPr/>
    </dgm:pt>
    <dgm:pt modelId="{5D2CA383-DD56-48A7-91ED-B833AD2E0559}" type="pres">
      <dgm:prSet presAssocID="{3A3A9758-F759-4CAC-B4A1-48DB782C8CE8}" presName="txFour" presStyleLbl="node4" presStyleIdx="3" presStyleCnt="6" custScaleX="46038" custScaleY="75413" custLinFactNeighborX="507" custLinFactNeighborY="-7329">
        <dgm:presLayoutVars>
          <dgm:chPref val="3"/>
        </dgm:presLayoutVars>
      </dgm:prSet>
      <dgm:spPr/>
    </dgm:pt>
    <dgm:pt modelId="{169C4A09-AB54-4745-B0B0-A9362DF3364A}" type="pres">
      <dgm:prSet presAssocID="{3A3A9758-F759-4CAC-B4A1-48DB782C8CE8}" presName="horzFour" presStyleCnt="0"/>
      <dgm:spPr/>
    </dgm:pt>
    <dgm:pt modelId="{5C658F66-69C0-4960-908F-A2C6A5DEF379}" type="pres">
      <dgm:prSet presAssocID="{849BFF65-3F9B-4181-8A2A-948E3C079E0E}" presName="sibSpaceFour" presStyleCnt="0"/>
      <dgm:spPr/>
    </dgm:pt>
    <dgm:pt modelId="{D239CBFC-FD4F-4369-944C-1BA28255D05D}" type="pres">
      <dgm:prSet presAssocID="{B0C0E340-5F3A-4EAD-9CAC-C0117B9DEE3A}" presName="vertFour" presStyleCnt="0">
        <dgm:presLayoutVars>
          <dgm:chPref val="3"/>
        </dgm:presLayoutVars>
      </dgm:prSet>
      <dgm:spPr/>
    </dgm:pt>
    <dgm:pt modelId="{1F312989-7676-4E0B-BEC6-1C7DCC94701E}" type="pres">
      <dgm:prSet presAssocID="{B0C0E340-5F3A-4EAD-9CAC-C0117B9DEE3A}" presName="txFour" presStyleLbl="node4" presStyleIdx="4" presStyleCnt="6" custScaleX="46038" custScaleY="75413" custLinFactNeighborX="507" custLinFactNeighborY="-7329">
        <dgm:presLayoutVars>
          <dgm:chPref val="3"/>
        </dgm:presLayoutVars>
      </dgm:prSet>
      <dgm:spPr/>
    </dgm:pt>
    <dgm:pt modelId="{CABE7003-EE85-4284-95CB-E64095A6ADA3}" type="pres">
      <dgm:prSet presAssocID="{B0C0E340-5F3A-4EAD-9CAC-C0117B9DEE3A}" presName="horzFour" presStyleCnt="0"/>
      <dgm:spPr/>
    </dgm:pt>
    <dgm:pt modelId="{C755E5EB-9360-4B57-AD29-2840BC864EB6}" type="pres">
      <dgm:prSet presAssocID="{1DCBEDF9-07C6-46BD-95C9-EE64F47467C6}" presName="sibSpaceFour" presStyleCnt="0"/>
      <dgm:spPr/>
    </dgm:pt>
    <dgm:pt modelId="{B4CD8070-0E43-49AA-A502-DD6C22C9BA2F}" type="pres">
      <dgm:prSet presAssocID="{E27ADF0A-3C1E-4A27-A93E-8F71F2A0CC9C}" presName="vertFour" presStyleCnt="0">
        <dgm:presLayoutVars>
          <dgm:chPref val="3"/>
        </dgm:presLayoutVars>
      </dgm:prSet>
      <dgm:spPr/>
    </dgm:pt>
    <dgm:pt modelId="{25D972A7-BA25-493E-989B-122746AA2336}" type="pres">
      <dgm:prSet presAssocID="{E27ADF0A-3C1E-4A27-A93E-8F71F2A0CC9C}" presName="txFour" presStyleLbl="node4" presStyleIdx="5" presStyleCnt="6" custScaleX="46038" custScaleY="75413" custLinFactNeighborX="507" custLinFactNeighborY="-7329">
        <dgm:presLayoutVars>
          <dgm:chPref val="3"/>
        </dgm:presLayoutVars>
      </dgm:prSet>
      <dgm:spPr/>
    </dgm:pt>
    <dgm:pt modelId="{0AFD9AF9-2F26-4DAD-92D8-8DFCE2EB5875}" type="pres">
      <dgm:prSet presAssocID="{E27ADF0A-3C1E-4A27-A93E-8F71F2A0CC9C}" presName="horzFour" presStyleCnt="0"/>
      <dgm:spPr/>
    </dgm:pt>
    <dgm:pt modelId="{DCEC16C7-A9A2-F44D-964B-94BA12C1D3AF}" type="pres">
      <dgm:prSet presAssocID="{C70DC46C-EC42-CA43-9356-07D02172FCD8}" presName="sibSpaceTwo" presStyleCnt="0"/>
      <dgm:spPr/>
    </dgm:pt>
    <dgm:pt modelId="{00825693-D00A-D74E-B858-5DEFFEDF8D47}" type="pres">
      <dgm:prSet presAssocID="{E18919AC-740A-BC40-85E2-6F75DA6F5138}" presName="vertTwo" presStyleCnt="0"/>
      <dgm:spPr/>
    </dgm:pt>
    <dgm:pt modelId="{EA07EEF5-97E4-C74A-8FF2-37B9AE71C5B5}" type="pres">
      <dgm:prSet presAssocID="{E18919AC-740A-BC40-85E2-6F75DA6F5138}" presName="txTwo" presStyleLbl="node2" presStyleIdx="1" presStyleCnt="2" custLinFactNeighborX="-1729" custLinFactNeighborY="-49721">
        <dgm:presLayoutVars>
          <dgm:chPref val="3"/>
        </dgm:presLayoutVars>
      </dgm:prSet>
      <dgm:spPr/>
    </dgm:pt>
    <dgm:pt modelId="{93B5D837-EB01-E14C-AB22-43622148D74C}" type="pres">
      <dgm:prSet presAssocID="{E18919AC-740A-BC40-85E2-6F75DA6F5138}" presName="parTransTwo" presStyleCnt="0"/>
      <dgm:spPr/>
    </dgm:pt>
    <dgm:pt modelId="{2AEE6899-C400-BD4D-83E4-B3CCCEBA4B4D}" type="pres">
      <dgm:prSet presAssocID="{E18919AC-740A-BC40-85E2-6F75DA6F5138}" presName="horzTwo" presStyleCnt="0"/>
      <dgm:spPr/>
    </dgm:pt>
    <dgm:pt modelId="{8D415CF2-0AB5-8D48-9448-370312253197}" type="pres">
      <dgm:prSet presAssocID="{CC55ED17-3734-8E4E-821A-92EE960F35F2}" presName="vertThree" presStyleCnt="0"/>
      <dgm:spPr/>
    </dgm:pt>
    <dgm:pt modelId="{3F995454-488B-1845-BFD7-B655339D38F5}" type="pres">
      <dgm:prSet presAssocID="{CC55ED17-3734-8E4E-821A-92EE960F35F2}" presName="txThree" presStyleLbl="node3" presStyleIdx="3" presStyleCnt="5">
        <dgm:presLayoutVars>
          <dgm:chPref val="3"/>
        </dgm:presLayoutVars>
      </dgm:prSet>
      <dgm:spPr/>
    </dgm:pt>
    <dgm:pt modelId="{22A9E0E1-6E52-3F48-AEAD-8712202A8C0F}" type="pres">
      <dgm:prSet presAssocID="{CC55ED17-3734-8E4E-821A-92EE960F35F2}" presName="horzThree" presStyleCnt="0"/>
      <dgm:spPr/>
    </dgm:pt>
    <dgm:pt modelId="{BDDE2495-1009-8D4A-A3AC-CBB84A775B0D}" type="pres">
      <dgm:prSet presAssocID="{264F0796-6B69-1C44-B465-406E9AEF2D50}" presName="sibSpaceThree" presStyleCnt="0"/>
      <dgm:spPr/>
    </dgm:pt>
    <dgm:pt modelId="{13C9EBC4-71E9-D945-94D8-D99CC10F3F93}" type="pres">
      <dgm:prSet presAssocID="{FD637391-1041-8D45-8F6F-0240C3A84DCF}" presName="vertThree" presStyleCnt="0"/>
      <dgm:spPr/>
    </dgm:pt>
    <dgm:pt modelId="{CAA9D7B6-7737-9C43-AFED-AD270516CE08}" type="pres">
      <dgm:prSet presAssocID="{FD637391-1041-8D45-8F6F-0240C3A84DCF}" presName="txThree" presStyleLbl="node3" presStyleIdx="4" presStyleCnt="5">
        <dgm:presLayoutVars>
          <dgm:chPref val="3"/>
        </dgm:presLayoutVars>
      </dgm:prSet>
      <dgm:spPr/>
    </dgm:pt>
    <dgm:pt modelId="{1C87BF36-A465-0043-BCDB-2E7DE2E7F9B5}" type="pres">
      <dgm:prSet presAssocID="{FD637391-1041-8D45-8F6F-0240C3A84DCF}" presName="horzThree" presStyleCnt="0"/>
      <dgm:spPr/>
    </dgm:pt>
  </dgm:ptLst>
  <dgm:cxnLst>
    <dgm:cxn modelId="{388CE711-8B3C-5D4F-AC88-54276628C9F7}" type="presOf" srcId="{FD637391-1041-8D45-8F6F-0240C3A84DCF}" destId="{CAA9D7B6-7737-9C43-AFED-AD270516CE08}" srcOrd="0" destOrd="0" presId="urn:microsoft.com/office/officeart/2005/8/layout/hierarchy4"/>
    <dgm:cxn modelId="{1645131B-171B-F546-B6F2-926AF7BA944D}" type="presOf" srcId="{65017320-50A3-CF44-90FD-456141A13F98}" destId="{E599F190-953F-BB49-AE29-44DA15EFE444}" srcOrd="0" destOrd="0" presId="urn:microsoft.com/office/officeart/2005/8/layout/hierarchy4"/>
    <dgm:cxn modelId="{FE470D29-5044-3B45-9177-D2340DD3048A}" type="presOf" srcId="{09B1038C-1834-2A4E-B30B-01AC232AF76E}" destId="{A49EAFC2-111F-8449-A44D-680103BA0812}" srcOrd="0" destOrd="0" presId="urn:microsoft.com/office/officeart/2005/8/layout/hierarchy4"/>
    <dgm:cxn modelId="{DDCD6E31-7B9B-42D2-B118-7ED7906AA833}" type="presOf" srcId="{3A3A9758-F759-4CAC-B4A1-48DB782C8CE8}" destId="{5D2CA383-DD56-48A7-91ED-B833AD2E0559}" srcOrd="0" destOrd="0" presId="urn:microsoft.com/office/officeart/2005/8/layout/hierarchy4"/>
    <dgm:cxn modelId="{7342A63F-AE9A-1448-BA47-54A4AAD2748C}" type="presOf" srcId="{FE4F1555-4B0E-7F4F-8141-8F34A5D96981}" destId="{E10E3611-E6CA-F144-B6B3-71C4A83EE850}" srcOrd="0" destOrd="0" presId="urn:microsoft.com/office/officeart/2005/8/layout/hierarchy4"/>
    <dgm:cxn modelId="{EDE7B95E-E297-0B41-BD2A-5BD46B279E34}" srcId="{C3E5A1BF-FCEA-5B49-AD8F-E445599B419A}" destId="{14C54BF7-3B1C-654B-9DCC-5218251347E5}" srcOrd="2" destOrd="0" parTransId="{2588986F-0BE5-FE4B-87A5-A1952DDB2623}" sibTransId="{FEAF0F0D-F4FE-8743-ACA0-137B189CB0AF}"/>
    <dgm:cxn modelId="{336A2565-5A1C-8344-9E9A-BF485F17D06D}" srcId="{7E5C767B-342B-AC46-A2DB-0D5C42EFE5F6}" destId="{65017320-50A3-CF44-90FD-456141A13F98}" srcOrd="0" destOrd="0" parTransId="{305A86F2-2CED-E74D-9DFE-BB2A62A8D428}" sibTransId="{39BD541D-8FA9-014D-AC31-859412D6BCB7}"/>
    <dgm:cxn modelId="{099AE46F-833C-4DEF-ABD9-AAB7BE5494AE}" srcId="{14C54BF7-3B1C-654B-9DCC-5218251347E5}" destId="{B0C0E340-5F3A-4EAD-9CAC-C0117B9DEE3A}" srcOrd="4" destOrd="0" parTransId="{4828C38F-86AF-4703-94D6-9AB9CC6C3014}" sibTransId="{1DCBEDF9-07C6-46BD-95C9-EE64F47467C6}"/>
    <dgm:cxn modelId="{ECEF8B73-8355-4357-8109-D0D78655A513}" srcId="{C3E5A1BF-FCEA-5B49-AD8F-E445599B419A}" destId="{723A75A0-5A18-4A1E-BB88-800C296C3A3D}" srcOrd="1" destOrd="0" parTransId="{FFD71113-9AAB-4E51-96D3-8E0D6F8319D0}" sibTransId="{E1D64504-5226-4E84-A791-AB2914D9B9A3}"/>
    <dgm:cxn modelId="{B30CC955-82E2-6E41-BD6A-6B21AF6DA81D}" srcId="{C3E5A1BF-FCEA-5B49-AD8F-E445599B419A}" destId="{FE4F1555-4B0E-7F4F-8141-8F34A5D96981}" srcOrd="0" destOrd="0" parTransId="{71476F32-A933-8344-9BF8-3998F7D375A9}" sibTransId="{CA875098-0E57-2943-915F-3414342AF95B}"/>
    <dgm:cxn modelId="{8440CD5A-856D-8A49-98EB-5A92047CEFB4}" type="presOf" srcId="{E18919AC-740A-BC40-85E2-6F75DA6F5138}" destId="{EA07EEF5-97E4-C74A-8FF2-37B9AE71C5B5}" srcOrd="0" destOrd="0" presId="urn:microsoft.com/office/officeart/2005/8/layout/hierarchy4"/>
    <dgm:cxn modelId="{652C1B7C-F901-CC44-9F45-C8797FB02625}" srcId="{65017320-50A3-CF44-90FD-456141A13F98}" destId="{C3E5A1BF-FCEA-5B49-AD8F-E445599B419A}" srcOrd="0" destOrd="0" parTransId="{FD99EDAB-B126-404B-8DA4-C211F188E828}" sibTransId="{C70DC46C-EC42-CA43-9356-07D02172FCD8}"/>
    <dgm:cxn modelId="{C029CF81-B0AD-404A-9104-7F1E5579F5EC}" type="presOf" srcId="{B0C0E340-5F3A-4EAD-9CAC-C0117B9DEE3A}" destId="{1F312989-7676-4E0B-BEC6-1C7DCC94701E}" srcOrd="0" destOrd="0" presId="urn:microsoft.com/office/officeart/2005/8/layout/hierarchy4"/>
    <dgm:cxn modelId="{90852682-28D2-5B48-A703-A414367C9D8D}" srcId="{14C54BF7-3B1C-654B-9DCC-5218251347E5}" destId="{09B1038C-1834-2A4E-B30B-01AC232AF76E}" srcOrd="1" destOrd="0" parTransId="{0A798706-A51F-E44F-80C9-47A7414F5A0E}" sibTransId="{73554EBB-CA22-3F43-9ADA-55D977EB273E}"/>
    <dgm:cxn modelId="{8171C390-6937-0644-8BFF-10A64B28EDE1}" srcId="{14C54BF7-3B1C-654B-9DCC-5218251347E5}" destId="{A0ABA15D-BB07-6D48-BACE-811C69D1CCA0}" srcOrd="0" destOrd="0" parTransId="{F1909BD1-92DB-9643-B92C-AE8E5930535E}" sibTransId="{CF500985-9FF6-8243-A8F0-4202B1690451}"/>
    <dgm:cxn modelId="{D9CB1792-6B36-4FB4-9EA0-B886C79763A8}" type="presOf" srcId="{723A75A0-5A18-4A1E-BB88-800C296C3A3D}" destId="{B1746F72-9555-46D1-8D5F-6EF39A475291}" srcOrd="0" destOrd="0" presId="urn:microsoft.com/office/officeart/2005/8/layout/hierarchy4"/>
    <dgm:cxn modelId="{B958A199-C7BE-4839-93CA-B46F43AF76D3}" srcId="{14C54BF7-3B1C-654B-9DCC-5218251347E5}" destId="{3A3A9758-F759-4CAC-B4A1-48DB782C8CE8}" srcOrd="3" destOrd="0" parTransId="{1E21887C-67CB-49FA-8D58-C356BE1BDE9F}" sibTransId="{849BFF65-3F9B-4181-8A2A-948E3C079E0E}"/>
    <dgm:cxn modelId="{EE54D6A3-62F4-4971-A2E8-D8D0DBB6D751}" type="presOf" srcId="{B06417DD-DC52-4CFD-878C-5DD7AAAB566E}" destId="{8A8C4086-5E65-4859-ABCF-84008CCA5A11}" srcOrd="0" destOrd="0" presId="urn:microsoft.com/office/officeart/2005/8/layout/hierarchy4"/>
    <dgm:cxn modelId="{F5254FA4-1B1B-3C4A-9F53-62BD592A4CCA}" type="presOf" srcId="{CC55ED17-3734-8E4E-821A-92EE960F35F2}" destId="{3F995454-488B-1845-BFD7-B655339D38F5}" srcOrd="0" destOrd="0" presId="urn:microsoft.com/office/officeart/2005/8/layout/hierarchy4"/>
    <dgm:cxn modelId="{42FBD3C3-1C22-164A-B452-3D3722079846}" srcId="{E18919AC-740A-BC40-85E2-6F75DA6F5138}" destId="{FD637391-1041-8D45-8F6F-0240C3A84DCF}" srcOrd="1" destOrd="0" parTransId="{BA251004-ACF7-9245-BD1E-1313CEA7A1E8}" sibTransId="{1CE6B9AA-AA73-1346-87EE-CDD68481799C}"/>
    <dgm:cxn modelId="{C3BC48C4-058D-4331-9070-515F276D2F50}" srcId="{14C54BF7-3B1C-654B-9DCC-5218251347E5}" destId="{B06417DD-DC52-4CFD-878C-5DD7AAAB566E}" srcOrd="2" destOrd="0" parTransId="{C7318053-FFF4-4483-B1E0-0A1D3BCE91CD}" sibTransId="{14D72434-5F58-4254-A206-54ED7561905C}"/>
    <dgm:cxn modelId="{7411F3CF-B509-704B-8327-36DCCF370A33}" type="presOf" srcId="{A0ABA15D-BB07-6D48-BACE-811C69D1CCA0}" destId="{FA627397-63BA-9C4E-BCE7-66946FCA3FB8}" srcOrd="0" destOrd="0" presId="urn:microsoft.com/office/officeart/2005/8/layout/hierarchy4"/>
    <dgm:cxn modelId="{098F2BE2-5815-4E92-8FDA-790BCB08DF58}" srcId="{14C54BF7-3B1C-654B-9DCC-5218251347E5}" destId="{E27ADF0A-3C1E-4A27-A93E-8F71F2A0CC9C}" srcOrd="5" destOrd="0" parTransId="{710A40AB-9C3F-4AAC-9214-A7233ED2A898}" sibTransId="{27C762F6-A67E-4CCF-A633-5F0FD3442B73}"/>
    <dgm:cxn modelId="{8ED925E5-C4D7-4324-A23A-C8917E6CC6C0}" type="presOf" srcId="{E27ADF0A-3C1E-4A27-A93E-8F71F2A0CC9C}" destId="{25D972A7-BA25-493E-989B-122746AA2336}" srcOrd="0" destOrd="0" presId="urn:microsoft.com/office/officeart/2005/8/layout/hierarchy4"/>
    <dgm:cxn modelId="{0F6525EC-379F-5F4E-ADBB-24F5CA296E29}" type="presOf" srcId="{14C54BF7-3B1C-654B-9DCC-5218251347E5}" destId="{9DA9C59B-3983-CE44-B1FA-B922335A4B55}" srcOrd="0" destOrd="0" presId="urn:microsoft.com/office/officeart/2005/8/layout/hierarchy4"/>
    <dgm:cxn modelId="{BE9580ED-E853-1B4E-B1F7-B7FC2F2C5C71}" type="presOf" srcId="{C3E5A1BF-FCEA-5B49-AD8F-E445599B419A}" destId="{04EC0F6C-016A-2A4B-AA56-37D7614E29B7}" srcOrd="0" destOrd="0" presId="urn:microsoft.com/office/officeart/2005/8/layout/hierarchy4"/>
    <dgm:cxn modelId="{6187D6F1-25E3-314E-8E04-9924EAB8F842}" srcId="{E18919AC-740A-BC40-85E2-6F75DA6F5138}" destId="{CC55ED17-3734-8E4E-821A-92EE960F35F2}" srcOrd="0" destOrd="0" parTransId="{1FE4720E-5C22-3449-A749-D37FE992D550}" sibTransId="{264F0796-6B69-1C44-B465-406E9AEF2D50}"/>
    <dgm:cxn modelId="{232A54F6-AA62-6647-A519-E89825370400}" type="presOf" srcId="{7E5C767B-342B-AC46-A2DB-0D5C42EFE5F6}" destId="{EB1A729B-3A8B-614C-B176-50913E501739}" srcOrd="0" destOrd="0" presId="urn:microsoft.com/office/officeart/2005/8/layout/hierarchy4"/>
    <dgm:cxn modelId="{474CC8FC-B167-6745-A847-DD3F2964DAF0}" srcId="{65017320-50A3-CF44-90FD-456141A13F98}" destId="{E18919AC-740A-BC40-85E2-6F75DA6F5138}" srcOrd="1" destOrd="0" parTransId="{CE948AB1-14CD-8D46-99AD-7EF1045DAE3E}" sibTransId="{A884EABC-C88F-034A-BBDF-7FD45AD42D3A}"/>
    <dgm:cxn modelId="{33ADBC34-8263-9B41-B90D-EA564F02DB9B}" type="presParOf" srcId="{EB1A729B-3A8B-614C-B176-50913E501739}" destId="{9A205AD9-A374-784B-84DC-4407457F61F7}" srcOrd="0" destOrd="0" presId="urn:microsoft.com/office/officeart/2005/8/layout/hierarchy4"/>
    <dgm:cxn modelId="{656BB2ED-15A8-B74A-96BA-9E3E92628CDE}" type="presParOf" srcId="{9A205AD9-A374-784B-84DC-4407457F61F7}" destId="{E599F190-953F-BB49-AE29-44DA15EFE444}" srcOrd="0" destOrd="0" presId="urn:microsoft.com/office/officeart/2005/8/layout/hierarchy4"/>
    <dgm:cxn modelId="{5B62EB2A-C1DC-014B-8332-140130A8574B}" type="presParOf" srcId="{9A205AD9-A374-784B-84DC-4407457F61F7}" destId="{545846FD-5EEA-5146-9AF1-8DA2CC1B82B1}" srcOrd="1" destOrd="0" presId="urn:microsoft.com/office/officeart/2005/8/layout/hierarchy4"/>
    <dgm:cxn modelId="{8CA36574-7B59-A54D-8441-2F652E04DC3D}" type="presParOf" srcId="{9A205AD9-A374-784B-84DC-4407457F61F7}" destId="{947ED9C3-3A1A-B048-92B9-47BECB7975D4}" srcOrd="2" destOrd="0" presId="urn:microsoft.com/office/officeart/2005/8/layout/hierarchy4"/>
    <dgm:cxn modelId="{7FA471D4-A883-E54F-9986-C8381C1D5A62}" type="presParOf" srcId="{947ED9C3-3A1A-B048-92B9-47BECB7975D4}" destId="{55FC6081-CBB2-E04A-B62C-8607607B3B71}" srcOrd="0" destOrd="0" presId="urn:microsoft.com/office/officeart/2005/8/layout/hierarchy4"/>
    <dgm:cxn modelId="{432FA61A-ABE5-1D41-9EB8-3F8D1D76894A}" type="presParOf" srcId="{55FC6081-CBB2-E04A-B62C-8607607B3B71}" destId="{04EC0F6C-016A-2A4B-AA56-37D7614E29B7}" srcOrd="0" destOrd="0" presId="urn:microsoft.com/office/officeart/2005/8/layout/hierarchy4"/>
    <dgm:cxn modelId="{DBC166B1-45DC-F647-8A4B-7D3CC943468A}" type="presParOf" srcId="{55FC6081-CBB2-E04A-B62C-8607607B3B71}" destId="{7FE92ABA-7924-634D-B08B-AB79800E14CD}" srcOrd="1" destOrd="0" presId="urn:microsoft.com/office/officeart/2005/8/layout/hierarchy4"/>
    <dgm:cxn modelId="{F951D154-E485-A44C-AD35-3272E4FEBCEE}" type="presParOf" srcId="{55FC6081-CBB2-E04A-B62C-8607607B3B71}" destId="{AB718C72-001C-4D4B-BAC5-66C0031C6698}" srcOrd="2" destOrd="0" presId="urn:microsoft.com/office/officeart/2005/8/layout/hierarchy4"/>
    <dgm:cxn modelId="{842A90AD-0887-6B43-B8BE-96CCF7CB4832}" type="presParOf" srcId="{AB718C72-001C-4D4B-BAC5-66C0031C6698}" destId="{F48DD822-06A4-FB41-8B9A-F881881FA007}" srcOrd="0" destOrd="0" presId="urn:microsoft.com/office/officeart/2005/8/layout/hierarchy4"/>
    <dgm:cxn modelId="{B2B3B0F7-5CF0-4A4F-89C1-B2B6309FE6E7}" type="presParOf" srcId="{F48DD822-06A4-FB41-8B9A-F881881FA007}" destId="{E10E3611-E6CA-F144-B6B3-71C4A83EE850}" srcOrd="0" destOrd="0" presId="urn:microsoft.com/office/officeart/2005/8/layout/hierarchy4"/>
    <dgm:cxn modelId="{14C7E1D6-669B-A14D-8B04-D88023E1AD0A}" type="presParOf" srcId="{F48DD822-06A4-FB41-8B9A-F881881FA007}" destId="{D27B92D7-2F75-5141-90FF-7AFDFC973C23}" srcOrd="1" destOrd="0" presId="urn:microsoft.com/office/officeart/2005/8/layout/hierarchy4"/>
    <dgm:cxn modelId="{919EA4D6-AB89-8C4E-8FB9-4C6A68BF51E8}" type="presParOf" srcId="{AB718C72-001C-4D4B-BAC5-66C0031C6698}" destId="{85512BB4-4E97-F64C-A8E0-7384D3746B5F}" srcOrd="1" destOrd="0" presId="urn:microsoft.com/office/officeart/2005/8/layout/hierarchy4"/>
    <dgm:cxn modelId="{00863DE5-6FA8-4281-B122-9881578AE60C}" type="presParOf" srcId="{AB718C72-001C-4D4B-BAC5-66C0031C6698}" destId="{9328F255-4106-4D8C-BA58-1E23E54E8ED1}" srcOrd="2" destOrd="0" presId="urn:microsoft.com/office/officeart/2005/8/layout/hierarchy4"/>
    <dgm:cxn modelId="{14EE8289-E7D5-4D4A-B75A-26776D6DEDEB}" type="presParOf" srcId="{9328F255-4106-4D8C-BA58-1E23E54E8ED1}" destId="{B1746F72-9555-46D1-8D5F-6EF39A475291}" srcOrd="0" destOrd="0" presId="urn:microsoft.com/office/officeart/2005/8/layout/hierarchy4"/>
    <dgm:cxn modelId="{5BCF6366-9A24-47E6-9F7D-CDECE5D9C187}" type="presParOf" srcId="{9328F255-4106-4D8C-BA58-1E23E54E8ED1}" destId="{57C4FA70-3EEB-4B13-8F00-F5691ABCFC68}" srcOrd="1" destOrd="0" presId="urn:microsoft.com/office/officeart/2005/8/layout/hierarchy4"/>
    <dgm:cxn modelId="{9BBF0FAC-3096-4DD3-BCCE-22BAA801A725}" type="presParOf" srcId="{AB718C72-001C-4D4B-BAC5-66C0031C6698}" destId="{B7ED89AF-E1FA-4F19-BD70-C7263E1F120D}" srcOrd="3" destOrd="0" presId="urn:microsoft.com/office/officeart/2005/8/layout/hierarchy4"/>
    <dgm:cxn modelId="{4AF922D2-18A1-084C-9A21-B08AB7060F75}" type="presParOf" srcId="{AB718C72-001C-4D4B-BAC5-66C0031C6698}" destId="{501DE4B5-F7B4-D749-826F-4CA10918213A}" srcOrd="4" destOrd="0" presId="urn:microsoft.com/office/officeart/2005/8/layout/hierarchy4"/>
    <dgm:cxn modelId="{5FB839C4-2562-4B4C-9426-2584E9F6159D}" type="presParOf" srcId="{501DE4B5-F7B4-D749-826F-4CA10918213A}" destId="{9DA9C59B-3983-CE44-B1FA-B922335A4B55}" srcOrd="0" destOrd="0" presId="urn:microsoft.com/office/officeart/2005/8/layout/hierarchy4"/>
    <dgm:cxn modelId="{3CDBBFF4-4788-4849-8FFE-234406A6E466}" type="presParOf" srcId="{501DE4B5-F7B4-D749-826F-4CA10918213A}" destId="{6968FF87-314F-224E-9861-4B82D4B2B0C8}" srcOrd="1" destOrd="0" presId="urn:microsoft.com/office/officeart/2005/8/layout/hierarchy4"/>
    <dgm:cxn modelId="{DFF296FB-7841-E840-9010-065C9FD9C1E0}" type="presParOf" srcId="{501DE4B5-F7B4-D749-826F-4CA10918213A}" destId="{B3D18890-4FEA-9C42-ACCA-FDDF09B21C3A}" srcOrd="2" destOrd="0" presId="urn:microsoft.com/office/officeart/2005/8/layout/hierarchy4"/>
    <dgm:cxn modelId="{BDF7645D-1629-F843-A84C-F11AE552B5D5}" type="presParOf" srcId="{B3D18890-4FEA-9C42-ACCA-FDDF09B21C3A}" destId="{95E33861-0AAE-4642-90C8-F0F48851C59A}" srcOrd="0" destOrd="0" presId="urn:microsoft.com/office/officeart/2005/8/layout/hierarchy4"/>
    <dgm:cxn modelId="{F9982619-85E6-AB4B-B4E1-80B474374593}" type="presParOf" srcId="{95E33861-0AAE-4642-90C8-F0F48851C59A}" destId="{FA627397-63BA-9C4E-BCE7-66946FCA3FB8}" srcOrd="0" destOrd="0" presId="urn:microsoft.com/office/officeart/2005/8/layout/hierarchy4"/>
    <dgm:cxn modelId="{6141A27F-BF75-2444-B004-6A6A2A4FD5BC}" type="presParOf" srcId="{95E33861-0AAE-4642-90C8-F0F48851C59A}" destId="{66CBFE64-06C8-5844-919E-32F63F73CD96}" srcOrd="1" destOrd="0" presId="urn:microsoft.com/office/officeart/2005/8/layout/hierarchy4"/>
    <dgm:cxn modelId="{CDC2FD94-6A6F-7D43-9D84-52ABA7C7C434}" type="presParOf" srcId="{B3D18890-4FEA-9C42-ACCA-FDDF09B21C3A}" destId="{C5B99274-94ED-2F47-897D-72AC50E08450}" srcOrd="1" destOrd="0" presId="urn:microsoft.com/office/officeart/2005/8/layout/hierarchy4"/>
    <dgm:cxn modelId="{70DB62E1-C267-1F40-A631-07CF037C55DB}" type="presParOf" srcId="{B3D18890-4FEA-9C42-ACCA-FDDF09B21C3A}" destId="{F5F8CB8F-4453-154E-8737-E98700ED8895}" srcOrd="2" destOrd="0" presId="urn:microsoft.com/office/officeart/2005/8/layout/hierarchy4"/>
    <dgm:cxn modelId="{59E529DF-5403-1E4D-A6F4-9A1B295BA8A2}" type="presParOf" srcId="{F5F8CB8F-4453-154E-8737-E98700ED8895}" destId="{A49EAFC2-111F-8449-A44D-680103BA0812}" srcOrd="0" destOrd="0" presId="urn:microsoft.com/office/officeart/2005/8/layout/hierarchy4"/>
    <dgm:cxn modelId="{27294481-5546-3E42-8AF3-335066402833}" type="presParOf" srcId="{F5F8CB8F-4453-154E-8737-E98700ED8895}" destId="{32F0BF8E-6114-224E-AD23-A5E942697E27}" srcOrd="1" destOrd="0" presId="urn:microsoft.com/office/officeart/2005/8/layout/hierarchy4"/>
    <dgm:cxn modelId="{8EBD5150-AC42-4EA9-8023-7B7E669A0AB7}" type="presParOf" srcId="{B3D18890-4FEA-9C42-ACCA-FDDF09B21C3A}" destId="{C1E629D0-3A49-4330-9AC4-6FC3E1E68090}" srcOrd="3" destOrd="0" presId="urn:microsoft.com/office/officeart/2005/8/layout/hierarchy4"/>
    <dgm:cxn modelId="{D4839471-EEAB-403B-9B01-97D245231321}" type="presParOf" srcId="{B3D18890-4FEA-9C42-ACCA-FDDF09B21C3A}" destId="{6643FE62-05D8-41DF-8F1D-EF4AD6B72DEB}" srcOrd="4" destOrd="0" presId="urn:microsoft.com/office/officeart/2005/8/layout/hierarchy4"/>
    <dgm:cxn modelId="{7C5777EC-C35B-452F-A130-8482888A176C}" type="presParOf" srcId="{6643FE62-05D8-41DF-8F1D-EF4AD6B72DEB}" destId="{8A8C4086-5E65-4859-ABCF-84008CCA5A11}" srcOrd="0" destOrd="0" presId="urn:microsoft.com/office/officeart/2005/8/layout/hierarchy4"/>
    <dgm:cxn modelId="{AC639E40-C9FE-447F-9BC1-57187CE73EE6}" type="presParOf" srcId="{6643FE62-05D8-41DF-8F1D-EF4AD6B72DEB}" destId="{73D840A5-5924-4945-A0B2-61C6FC5F9213}" srcOrd="1" destOrd="0" presId="urn:microsoft.com/office/officeart/2005/8/layout/hierarchy4"/>
    <dgm:cxn modelId="{55195017-2729-4915-8047-3662FB360C5B}" type="presParOf" srcId="{B3D18890-4FEA-9C42-ACCA-FDDF09B21C3A}" destId="{F590C686-12DB-4B1A-A683-24246FAE1D3B}" srcOrd="5" destOrd="0" presId="urn:microsoft.com/office/officeart/2005/8/layout/hierarchy4"/>
    <dgm:cxn modelId="{111FEA2F-6C05-440A-83EE-ADC53F56BE41}" type="presParOf" srcId="{B3D18890-4FEA-9C42-ACCA-FDDF09B21C3A}" destId="{62D67D77-2108-493F-8DDE-8EB2BC10433E}" srcOrd="6" destOrd="0" presId="urn:microsoft.com/office/officeart/2005/8/layout/hierarchy4"/>
    <dgm:cxn modelId="{E3D9E1A8-1398-404C-AB03-07F00865CB8C}" type="presParOf" srcId="{62D67D77-2108-493F-8DDE-8EB2BC10433E}" destId="{5D2CA383-DD56-48A7-91ED-B833AD2E0559}" srcOrd="0" destOrd="0" presId="urn:microsoft.com/office/officeart/2005/8/layout/hierarchy4"/>
    <dgm:cxn modelId="{48424681-DDD3-4341-9F74-3767B5B06E6A}" type="presParOf" srcId="{62D67D77-2108-493F-8DDE-8EB2BC10433E}" destId="{169C4A09-AB54-4745-B0B0-A9362DF3364A}" srcOrd="1" destOrd="0" presId="urn:microsoft.com/office/officeart/2005/8/layout/hierarchy4"/>
    <dgm:cxn modelId="{0FFCD234-0DF6-4728-9DAF-DBB032DEDA01}" type="presParOf" srcId="{B3D18890-4FEA-9C42-ACCA-FDDF09B21C3A}" destId="{5C658F66-69C0-4960-908F-A2C6A5DEF379}" srcOrd="7" destOrd="0" presId="urn:microsoft.com/office/officeart/2005/8/layout/hierarchy4"/>
    <dgm:cxn modelId="{F5576D68-696E-4FEA-A9ED-27223A5178DA}" type="presParOf" srcId="{B3D18890-4FEA-9C42-ACCA-FDDF09B21C3A}" destId="{D239CBFC-FD4F-4369-944C-1BA28255D05D}" srcOrd="8" destOrd="0" presId="urn:microsoft.com/office/officeart/2005/8/layout/hierarchy4"/>
    <dgm:cxn modelId="{20753D47-D138-402B-BA25-1451655099ED}" type="presParOf" srcId="{D239CBFC-FD4F-4369-944C-1BA28255D05D}" destId="{1F312989-7676-4E0B-BEC6-1C7DCC94701E}" srcOrd="0" destOrd="0" presId="urn:microsoft.com/office/officeart/2005/8/layout/hierarchy4"/>
    <dgm:cxn modelId="{8283EFB2-AB13-4161-A6FD-2FE7FC2A4C35}" type="presParOf" srcId="{D239CBFC-FD4F-4369-944C-1BA28255D05D}" destId="{CABE7003-EE85-4284-95CB-E64095A6ADA3}" srcOrd="1" destOrd="0" presId="urn:microsoft.com/office/officeart/2005/8/layout/hierarchy4"/>
    <dgm:cxn modelId="{30CEF2E3-7E5F-456E-85E9-C8EB7B6473BA}" type="presParOf" srcId="{B3D18890-4FEA-9C42-ACCA-FDDF09B21C3A}" destId="{C755E5EB-9360-4B57-AD29-2840BC864EB6}" srcOrd="9" destOrd="0" presId="urn:microsoft.com/office/officeart/2005/8/layout/hierarchy4"/>
    <dgm:cxn modelId="{7713F5D7-6EC6-4DB0-9B44-01BC7A150659}" type="presParOf" srcId="{B3D18890-4FEA-9C42-ACCA-FDDF09B21C3A}" destId="{B4CD8070-0E43-49AA-A502-DD6C22C9BA2F}" srcOrd="10" destOrd="0" presId="urn:microsoft.com/office/officeart/2005/8/layout/hierarchy4"/>
    <dgm:cxn modelId="{750C1929-B664-4815-95E0-9E25B2A7EA84}" type="presParOf" srcId="{B4CD8070-0E43-49AA-A502-DD6C22C9BA2F}" destId="{25D972A7-BA25-493E-989B-122746AA2336}" srcOrd="0" destOrd="0" presId="urn:microsoft.com/office/officeart/2005/8/layout/hierarchy4"/>
    <dgm:cxn modelId="{1EA592B8-6707-4A5A-96ED-8D479BB4922A}" type="presParOf" srcId="{B4CD8070-0E43-49AA-A502-DD6C22C9BA2F}" destId="{0AFD9AF9-2F26-4DAD-92D8-8DFCE2EB5875}" srcOrd="1" destOrd="0" presId="urn:microsoft.com/office/officeart/2005/8/layout/hierarchy4"/>
    <dgm:cxn modelId="{4B72FDEB-FFAD-BF40-8ABC-4024CC72EC02}" type="presParOf" srcId="{947ED9C3-3A1A-B048-92B9-47BECB7975D4}" destId="{DCEC16C7-A9A2-F44D-964B-94BA12C1D3AF}" srcOrd="1" destOrd="0" presId="urn:microsoft.com/office/officeart/2005/8/layout/hierarchy4"/>
    <dgm:cxn modelId="{1A52A057-642A-4144-9121-77ED6F653B14}" type="presParOf" srcId="{947ED9C3-3A1A-B048-92B9-47BECB7975D4}" destId="{00825693-D00A-D74E-B858-5DEFFEDF8D47}" srcOrd="2" destOrd="0" presId="urn:microsoft.com/office/officeart/2005/8/layout/hierarchy4"/>
    <dgm:cxn modelId="{A4F1070C-2053-6A48-8ECA-899BAA075D04}" type="presParOf" srcId="{00825693-D00A-D74E-B858-5DEFFEDF8D47}" destId="{EA07EEF5-97E4-C74A-8FF2-37B9AE71C5B5}" srcOrd="0" destOrd="0" presId="urn:microsoft.com/office/officeart/2005/8/layout/hierarchy4"/>
    <dgm:cxn modelId="{93DF9236-F7CB-DF44-AF40-CBB6CB38C22B}" type="presParOf" srcId="{00825693-D00A-D74E-B858-5DEFFEDF8D47}" destId="{93B5D837-EB01-E14C-AB22-43622148D74C}" srcOrd="1" destOrd="0" presId="urn:microsoft.com/office/officeart/2005/8/layout/hierarchy4"/>
    <dgm:cxn modelId="{211A9E7B-2953-6244-9CB7-8195853FAD6D}" type="presParOf" srcId="{00825693-D00A-D74E-B858-5DEFFEDF8D47}" destId="{2AEE6899-C400-BD4D-83E4-B3CCCEBA4B4D}" srcOrd="2" destOrd="0" presId="urn:microsoft.com/office/officeart/2005/8/layout/hierarchy4"/>
    <dgm:cxn modelId="{44835BEC-3A6E-624D-8A35-BD1A1B63EF31}" type="presParOf" srcId="{2AEE6899-C400-BD4D-83E4-B3CCCEBA4B4D}" destId="{8D415CF2-0AB5-8D48-9448-370312253197}" srcOrd="0" destOrd="0" presId="urn:microsoft.com/office/officeart/2005/8/layout/hierarchy4"/>
    <dgm:cxn modelId="{9FB23E3E-D345-0442-BF0C-D44244D79833}" type="presParOf" srcId="{8D415CF2-0AB5-8D48-9448-370312253197}" destId="{3F995454-488B-1845-BFD7-B655339D38F5}" srcOrd="0" destOrd="0" presId="urn:microsoft.com/office/officeart/2005/8/layout/hierarchy4"/>
    <dgm:cxn modelId="{AA09A7A8-82D9-4240-B620-F2EC79B1471C}" type="presParOf" srcId="{8D415CF2-0AB5-8D48-9448-370312253197}" destId="{22A9E0E1-6E52-3F48-AEAD-8712202A8C0F}" srcOrd="1" destOrd="0" presId="urn:microsoft.com/office/officeart/2005/8/layout/hierarchy4"/>
    <dgm:cxn modelId="{2659EB21-60DE-9042-82F2-3A49C7345CCE}" type="presParOf" srcId="{2AEE6899-C400-BD4D-83E4-B3CCCEBA4B4D}" destId="{BDDE2495-1009-8D4A-A3AC-CBB84A775B0D}" srcOrd="1" destOrd="0" presId="urn:microsoft.com/office/officeart/2005/8/layout/hierarchy4"/>
    <dgm:cxn modelId="{2AE3FE0C-75EA-2340-9686-DC40D75F1FC2}" type="presParOf" srcId="{2AEE6899-C400-BD4D-83E4-B3CCCEBA4B4D}" destId="{13C9EBC4-71E9-D945-94D8-D99CC10F3F93}" srcOrd="2" destOrd="0" presId="urn:microsoft.com/office/officeart/2005/8/layout/hierarchy4"/>
    <dgm:cxn modelId="{078FB809-8BCF-2D41-A552-630A17F9ACD0}" type="presParOf" srcId="{13C9EBC4-71E9-D945-94D8-D99CC10F3F93}" destId="{CAA9D7B6-7737-9C43-AFED-AD270516CE08}" srcOrd="0" destOrd="0" presId="urn:microsoft.com/office/officeart/2005/8/layout/hierarchy4"/>
    <dgm:cxn modelId="{955DF445-E865-5F42-9126-9A91F3305D9D}" type="presParOf" srcId="{13C9EBC4-71E9-D945-94D8-D99CC10F3F93}" destId="{1C87BF36-A465-0043-BCDB-2E7DE2E7F9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F190-953F-BB49-AE29-44DA15EFE444}">
      <dsp:nvSpPr>
        <dsp:cNvPr id="0" name=""/>
        <dsp:cNvSpPr/>
      </dsp:nvSpPr>
      <dsp:spPr>
        <a:xfrm>
          <a:off x="0" y="0"/>
          <a:ext cx="8877884" cy="9794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latin typeface="Gill Sans MT" panose="020B0502020104020203" pitchFamily="34" charset="77"/>
            </a:rPr>
            <a:t>Online System</a:t>
          </a:r>
        </a:p>
      </dsp:txBody>
      <dsp:txXfrm>
        <a:off x="28688" y="28688"/>
        <a:ext cx="8820508" cy="922093"/>
      </dsp:txXfrm>
    </dsp:sp>
    <dsp:sp modelId="{04EC0F6C-016A-2A4B-AA56-37D7614E29B7}">
      <dsp:nvSpPr>
        <dsp:cNvPr id="0" name=""/>
        <dsp:cNvSpPr/>
      </dsp:nvSpPr>
      <dsp:spPr>
        <a:xfrm>
          <a:off x="11548" y="1040766"/>
          <a:ext cx="5758988" cy="97946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ill Sans MT" panose="020B0502020104020203" pitchFamily="34" charset="77"/>
            </a:rPr>
            <a:t>Administration and Reporting Portal</a:t>
          </a:r>
        </a:p>
        <a:p>
          <a:pPr marL="0" lvl="0" indent="0" algn="ctr" defTabSz="1022350">
            <a:lnSpc>
              <a:spcPct val="90000"/>
            </a:lnSpc>
            <a:spcBef>
              <a:spcPct val="0"/>
            </a:spcBef>
            <a:spcAft>
              <a:spcPct val="35000"/>
            </a:spcAft>
            <a:buNone/>
          </a:pPr>
          <a:r>
            <a:rPr lang="en-US" sz="2300" kern="1200"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https://newmexico.cognia.org</a:t>
          </a:r>
          <a:endParaRPr lang="en-US" sz="2300" kern="1200" dirty="0">
            <a:solidFill>
              <a:schemeClr val="bg2"/>
            </a:solidFill>
            <a:latin typeface="Gill Sans MT" panose="020B0502020104020203" pitchFamily="34" charset="77"/>
          </a:endParaRPr>
        </a:p>
      </dsp:txBody>
      <dsp:txXfrm>
        <a:off x="40236" y="1069454"/>
        <a:ext cx="5701612" cy="922093"/>
      </dsp:txXfrm>
    </dsp:sp>
    <dsp:sp modelId="{E10E3611-E6CA-F144-B6B3-71C4A83EE850}">
      <dsp:nvSpPr>
        <dsp:cNvPr id="0" name=""/>
        <dsp:cNvSpPr/>
      </dsp:nvSpPr>
      <dsp:spPr>
        <a:xfrm>
          <a:off x="22779" y="2200808"/>
          <a:ext cx="734292" cy="9794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ill Sans MT" panose="020B0502020104020203" pitchFamily="34" charset="77"/>
            </a:rPr>
            <a:t>Users</a:t>
          </a:r>
        </a:p>
      </dsp:txBody>
      <dsp:txXfrm>
        <a:off x="44286" y="2222315"/>
        <a:ext cx="691278" cy="936455"/>
      </dsp:txXfrm>
    </dsp:sp>
    <dsp:sp modelId="{B1746F72-9555-46D1-8D5F-6EF39A475291}">
      <dsp:nvSpPr>
        <dsp:cNvPr id="0" name=""/>
        <dsp:cNvSpPr/>
      </dsp:nvSpPr>
      <dsp:spPr>
        <a:xfrm>
          <a:off x="818109" y="2200808"/>
          <a:ext cx="734292" cy="9794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ill Sans MT" panose="020B0502020104020203" pitchFamily="34" charset="77"/>
            </a:rPr>
            <a:t>Reporting</a:t>
          </a:r>
        </a:p>
      </dsp:txBody>
      <dsp:txXfrm>
        <a:off x="839616" y="2222315"/>
        <a:ext cx="691278" cy="936455"/>
      </dsp:txXfrm>
    </dsp:sp>
    <dsp:sp modelId="{9DA9C59B-3983-CE44-B1FA-B922335A4B55}">
      <dsp:nvSpPr>
        <dsp:cNvPr id="0" name=""/>
        <dsp:cNvSpPr/>
      </dsp:nvSpPr>
      <dsp:spPr>
        <a:xfrm>
          <a:off x="1617767" y="2192832"/>
          <a:ext cx="4145866" cy="9794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Gill Sans MT" panose="020B0502020104020203" pitchFamily="34" charset="77"/>
            </a:rPr>
            <a:t>Administration</a:t>
          </a:r>
        </a:p>
      </dsp:txBody>
      <dsp:txXfrm>
        <a:off x="1646455" y="2221520"/>
        <a:ext cx="4088490" cy="922093"/>
      </dsp:txXfrm>
    </dsp:sp>
    <dsp:sp modelId="{FA627397-63BA-9C4E-BCE7-66946FCA3FB8}">
      <dsp:nvSpPr>
        <dsp:cNvPr id="0" name=""/>
        <dsp:cNvSpPr/>
      </dsp:nvSpPr>
      <dsp:spPr>
        <a:xfrm>
          <a:off x="1639794" y="3229098"/>
          <a:ext cx="624992" cy="738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latin typeface="Gill Sans MT" panose="020B0502020104020203" pitchFamily="34" charset="77"/>
            </a:rPr>
            <a:t>Site Setup</a:t>
          </a:r>
        </a:p>
      </dsp:txBody>
      <dsp:txXfrm>
        <a:off x="1658099" y="3247403"/>
        <a:ext cx="588382" cy="702037"/>
      </dsp:txXfrm>
    </dsp:sp>
    <dsp:sp modelId="{A49EAFC2-111F-8449-A44D-680103BA0812}">
      <dsp:nvSpPr>
        <dsp:cNvPr id="0" name=""/>
        <dsp:cNvSpPr/>
      </dsp:nvSpPr>
      <dsp:spPr>
        <a:xfrm>
          <a:off x="2287820" y="3229098"/>
          <a:ext cx="669055" cy="738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latin typeface="Gill Sans MT" panose="020B0502020104020203" pitchFamily="34" charset="77"/>
            </a:rPr>
            <a:t>Students</a:t>
          </a:r>
        </a:p>
      </dsp:txBody>
      <dsp:txXfrm>
        <a:off x="2307416" y="3248694"/>
        <a:ext cx="629863" cy="699455"/>
      </dsp:txXfrm>
    </dsp:sp>
    <dsp:sp modelId="{8A8C4086-5E65-4859-ABCF-84008CCA5A11}">
      <dsp:nvSpPr>
        <dsp:cNvPr id="0" name=""/>
        <dsp:cNvSpPr/>
      </dsp:nvSpPr>
      <dsp:spPr>
        <a:xfrm>
          <a:off x="2987394" y="3229098"/>
          <a:ext cx="669055" cy="738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latin typeface="Gill Sans MT" panose="020B0502020104020203" pitchFamily="34" charset="77"/>
            </a:rPr>
            <a:t>Enrollment Transfer</a:t>
          </a:r>
        </a:p>
      </dsp:txBody>
      <dsp:txXfrm>
        <a:off x="3006990" y="3248694"/>
        <a:ext cx="629863" cy="699455"/>
      </dsp:txXfrm>
    </dsp:sp>
    <dsp:sp modelId="{5D2CA383-DD56-48A7-91ED-B833AD2E0559}">
      <dsp:nvSpPr>
        <dsp:cNvPr id="0" name=""/>
        <dsp:cNvSpPr/>
      </dsp:nvSpPr>
      <dsp:spPr>
        <a:xfrm>
          <a:off x="3686967" y="3229098"/>
          <a:ext cx="669055" cy="738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latin typeface="Gill Sans MT" panose="020B0502020104020203" pitchFamily="34" charset="77"/>
            </a:rPr>
            <a:t>Classes</a:t>
          </a:r>
        </a:p>
      </dsp:txBody>
      <dsp:txXfrm>
        <a:off x="3706563" y="3248694"/>
        <a:ext cx="629863" cy="699455"/>
      </dsp:txXfrm>
    </dsp:sp>
    <dsp:sp modelId="{1F312989-7676-4E0B-BEC6-1C7DCC94701E}">
      <dsp:nvSpPr>
        <dsp:cNvPr id="0" name=""/>
        <dsp:cNvSpPr/>
      </dsp:nvSpPr>
      <dsp:spPr>
        <a:xfrm>
          <a:off x="4386541" y="3229098"/>
          <a:ext cx="669055" cy="738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latin typeface="Gill Sans MT" panose="020B0502020104020203" pitchFamily="34" charset="77"/>
            </a:rPr>
            <a:t>Test Sessions</a:t>
          </a:r>
        </a:p>
      </dsp:txBody>
      <dsp:txXfrm>
        <a:off x="4406137" y="3248694"/>
        <a:ext cx="629863" cy="699455"/>
      </dsp:txXfrm>
    </dsp:sp>
    <dsp:sp modelId="{25D972A7-BA25-493E-989B-122746AA2336}">
      <dsp:nvSpPr>
        <dsp:cNvPr id="0" name=""/>
        <dsp:cNvSpPr/>
      </dsp:nvSpPr>
      <dsp:spPr>
        <a:xfrm>
          <a:off x="5086115" y="3229098"/>
          <a:ext cx="669055" cy="738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latin typeface="Gill Sans MT" panose="020B0502020104020203" pitchFamily="34" charset="77"/>
            </a:rPr>
            <a:t>Scoring</a:t>
          </a:r>
        </a:p>
      </dsp:txBody>
      <dsp:txXfrm>
        <a:off x="5105711" y="3248694"/>
        <a:ext cx="629863" cy="699455"/>
      </dsp:txXfrm>
    </dsp:sp>
    <dsp:sp modelId="{EA07EEF5-97E4-C74A-8FF2-37B9AE71C5B5}">
      <dsp:nvSpPr>
        <dsp:cNvPr id="0" name=""/>
        <dsp:cNvSpPr/>
      </dsp:nvSpPr>
      <dsp:spPr>
        <a:xfrm>
          <a:off x="5841460" y="1040766"/>
          <a:ext cx="2979132" cy="97946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ill Sans MT" panose="020B0502020104020203" pitchFamily="34" charset="77"/>
            </a:rPr>
            <a:t>Test Delivery</a:t>
          </a:r>
        </a:p>
        <a:p>
          <a:pPr marL="0" lvl="0" indent="0" algn="ctr" defTabSz="1022350">
            <a:lnSpc>
              <a:spcPct val="90000"/>
            </a:lnSpc>
            <a:spcBef>
              <a:spcPct val="0"/>
            </a:spcBef>
            <a:spcAft>
              <a:spcPct val="35000"/>
            </a:spcAft>
            <a:buNone/>
          </a:pPr>
          <a:r>
            <a:rPr lang="en-US" sz="2300" kern="1200" dirty="0">
              <a:latin typeface="Gill Sans MT" panose="020B0502020104020203" pitchFamily="34" charset="77"/>
            </a:rPr>
            <a:t>Student Test Interface</a:t>
          </a:r>
        </a:p>
      </dsp:txBody>
      <dsp:txXfrm>
        <a:off x="5870148" y="1069454"/>
        <a:ext cx="2921756" cy="922093"/>
      </dsp:txXfrm>
    </dsp:sp>
    <dsp:sp modelId="{3F995454-488B-1845-BFD7-B655339D38F5}">
      <dsp:nvSpPr>
        <dsp:cNvPr id="0" name=""/>
        <dsp:cNvSpPr/>
      </dsp:nvSpPr>
      <dsp:spPr>
        <a:xfrm>
          <a:off x="5893059" y="2200808"/>
          <a:ext cx="1458957" cy="9794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Gill Sans MT" panose="020B0502020104020203" pitchFamily="34" charset="77"/>
            </a:rPr>
            <a:t>Kiosk</a:t>
          </a:r>
        </a:p>
      </dsp:txBody>
      <dsp:txXfrm>
        <a:off x="5921747" y="2229496"/>
        <a:ext cx="1401581" cy="922093"/>
      </dsp:txXfrm>
    </dsp:sp>
    <dsp:sp modelId="{CAA9D7B6-7737-9C43-AFED-AD270516CE08}">
      <dsp:nvSpPr>
        <dsp:cNvPr id="0" name=""/>
        <dsp:cNvSpPr/>
      </dsp:nvSpPr>
      <dsp:spPr>
        <a:xfrm>
          <a:off x="7413054" y="2200808"/>
          <a:ext cx="1458957" cy="9794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ill Sans MT" panose="020B0502020104020203" pitchFamily="34" charset="77"/>
            </a:rPr>
            <a:t>Browser</a:t>
          </a:r>
        </a:p>
      </dsp:txBody>
      <dsp:txXfrm>
        <a:off x="7441742" y="2229496"/>
        <a:ext cx="1401581" cy="9220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145" cy="343620"/>
          </a:xfrm>
          <a:prstGeom prst="rect">
            <a:avLst/>
          </a:prstGeom>
        </p:spPr>
        <p:txBody>
          <a:bodyPr vert="horz" lIns="90924" tIns="45463" rIns="90924" bIns="45463" rtlCol="0"/>
          <a:lstStyle>
            <a:lvl1pPr algn="l">
              <a:defRPr sz="1100"/>
            </a:lvl1pPr>
          </a:lstStyle>
          <a:p>
            <a:endParaRPr lang="en-US"/>
          </a:p>
        </p:txBody>
      </p:sp>
      <p:sp>
        <p:nvSpPr>
          <p:cNvPr id="3" name="Date Placeholder 2"/>
          <p:cNvSpPr>
            <a:spLocks noGrp="1"/>
          </p:cNvSpPr>
          <p:nvPr>
            <p:ph type="dt" sz="quarter" idx="1"/>
          </p:nvPr>
        </p:nvSpPr>
        <p:spPr>
          <a:xfrm>
            <a:off x="5265146" y="0"/>
            <a:ext cx="4029145" cy="343620"/>
          </a:xfrm>
          <a:prstGeom prst="rect">
            <a:avLst/>
          </a:prstGeom>
        </p:spPr>
        <p:txBody>
          <a:bodyPr vert="horz" lIns="90924" tIns="45463" rIns="90924" bIns="45463" rtlCol="0"/>
          <a:lstStyle>
            <a:lvl1pPr algn="r">
              <a:defRPr sz="1100"/>
            </a:lvl1pPr>
          </a:lstStyle>
          <a:p>
            <a:endParaRPr lang="en-US"/>
          </a:p>
        </p:txBody>
      </p:sp>
      <p:sp>
        <p:nvSpPr>
          <p:cNvPr id="4" name="Footer Placeholder 3"/>
          <p:cNvSpPr>
            <a:spLocks noGrp="1"/>
          </p:cNvSpPr>
          <p:nvPr>
            <p:ph type="ftr" sz="quarter" idx="2"/>
          </p:nvPr>
        </p:nvSpPr>
        <p:spPr>
          <a:xfrm>
            <a:off x="2" y="6537018"/>
            <a:ext cx="4029145" cy="343620"/>
          </a:xfrm>
          <a:prstGeom prst="rect">
            <a:avLst/>
          </a:prstGeom>
        </p:spPr>
        <p:txBody>
          <a:bodyPr vert="horz" lIns="90924" tIns="45463" rIns="90924" bIns="45463" rtlCol="0" anchor="b"/>
          <a:lstStyle>
            <a:lvl1pPr algn="l">
              <a:defRPr sz="1100"/>
            </a:lvl1pPr>
          </a:lstStyle>
          <a:p>
            <a:endParaRPr lang="en-US"/>
          </a:p>
        </p:txBody>
      </p:sp>
      <p:sp>
        <p:nvSpPr>
          <p:cNvPr id="5" name="Slide Number Placeholder 4"/>
          <p:cNvSpPr>
            <a:spLocks noGrp="1"/>
          </p:cNvSpPr>
          <p:nvPr>
            <p:ph type="sldNum" sz="quarter" idx="3"/>
          </p:nvPr>
        </p:nvSpPr>
        <p:spPr>
          <a:xfrm>
            <a:off x="5265146" y="6537018"/>
            <a:ext cx="4029145" cy="343620"/>
          </a:xfrm>
          <a:prstGeom prst="rect">
            <a:avLst/>
          </a:prstGeom>
        </p:spPr>
        <p:txBody>
          <a:bodyPr vert="horz" lIns="90924" tIns="45463" rIns="90924" bIns="45463" rtlCol="0" anchor="b"/>
          <a:lstStyle>
            <a:lvl1pPr algn="r">
              <a:defRPr sz="1100"/>
            </a:lvl1pPr>
          </a:lstStyle>
          <a:p>
            <a:fld id="{E96394CC-66E2-4B01-87E4-A08A0F242256}" type="slidenum">
              <a:rPr lang="en-US" smtClean="0"/>
              <a:t>‹#›</a:t>
            </a:fld>
            <a:endParaRPr lang="en-US"/>
          </a:p>
        </p:txBody>
      </p:sp>
    </p:spTree>
    <p:extLst>
      <p:ext uri="{BB962C8B-B14F-4D97-AF65-F5344CB8AC3E}">
        <p14:creationId xmlns:p14="http://schemas.microsoft.com/office/powerpoint/2010/main" val="18681219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44091"/>
          </a:xfrm>
          <a:prstGeom prst="rect">
            <a:avLst/>
          </a:prstGeom>
        </p:spPr>
        <p:txBody>
          <a:bodyPr vert="horz" lIns="92434" tIns="46217" rIns="92434" bIns="46217" rtlCol="0"/>
          <a:lstStyle>
            <a:lvl1pPr algn="l">
              <a:defRPr sz="1100"/>
            </a:lvl1pPr>
          </a:lstStyle>
          <a:p>
            <a:endParaRPr lang="en-US"/>
          </a:p>
        </p:txBody>
      </p:sp>
      <p:sp>
        <p:nvSpPr>
          <p:cNvPr id="3" name="Date Placeholder 2"/>
          <p:cNvSpPr>
            <a:spLocks noGrp="1"/>
          </p:cNvSpPr>
          <p:nvPr>
            <p:ph type="dt" idx="1"/>
          </p:nvPr>
        </p:nvSpPr>
        <p:spPr>
          <a:xfrm>
            <a:off x="5265809" y="1"/>
            <a:ext cx="4028440" cy="344091"/>
          </a:xfrm>
          <a:prstGeom prst="rect">
            <a:avLst/>
          </a:prstGeom>
        </p:spPr>
        <p:txBody>
          <a:bodyPr vert="horz" lIns="92434" tIns="46217" rIns="92434" bIns="46217" rtlCol="0"/>
          <a:lstStyle>
            <a:lvl1pPr algn="r">
              <a:defRPr sz="1100"/>
            </a:lvl1pPr>
          </a:lstStyle>
          <a:p>
            <a:endParaRPr lang="en-US"/>
          </a:p>
        </p:txBody>
      </p:sp>
      <p:sp>
        <p:nvSpPr>
          <p:cNvPr id="4" name="Slide Image Placeholder 3"/>
          <p:cNvSpPr>
            <a:spLocks noGrp="1" noRot="1" noChangeAspect="1"/>
          </p:cNvSpPr>
          <p:nvPr>
            <p:ph type="sldImg" idx="2"/>
          </p:nvPr>
        </p:nvSpPr>
        <p:spPr>
          <a:xfrm>
            <a:off x="2928938" y="517525"/>
            <a:ext cx="3438525" cy="2579688"/>
          </a:xfrm>
          <a:prstGeom prst="rect">
            <a:avLst/>
          </a:prstGeom>
          <a:noFill/>
          <a:ln w="12700">
            <a:solidFill>
              <a:prstClr val="black"/>
            </a:solidFill>
          </a:ln>
        </p:spPr>
        <p:txBody>
          <a:bodyPr vert="horz" lIns="92434" tIns="46217" rIns="92434" bIns="46217" rtlCol="0" anchor="ctr"/>
          <a:lstStyle/>
          <a:p>
            <a:endParaRPr lang="en-US"/>
          </a:p>
        </p:txBody>
      </p:sp>
      <p:sp>
        <p:nvSpPr>
          <p:cNvPr id="5" name="Notes Placeholder 4"/>
          <p:cNvSpPr>
            <a:spLocks noGrp="1"/>
          </p:cNvSpPr>
          <p:nvPr>
            <p:ph type="body" sz="quarter" idx="3"/>
          </p:nvPr>
        </p:nvSpPr>
        <p:spPr>
          <a:xfrm>
            <a:off x="929641" y="3268862"/>
            <a:ext cx="7437119" cy="3096816"/>
          </a:xfrm>
          <a:prstGeom prst="rect">
            <a:avLst/>
          </a:prstGeom>
        </p:spPr>
        <p:txBody>
          <a:bodyPr vert="horz" lIns="92434" tIns="46217" rIns="92434" bIns="46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536528"/>
            <a:ext cx="4028440" cy="344091"/>
          </a:xfrm>
          <a:prstGeom prst="rect">
            <a:avLst/>
          </a:prstGeom>
        </p:spPr>
        <p:txBody>
          <a:bodyPr vert="horz" lIns="92434" tIns="46217" rIns="92434" bIns="46217" rtlCol="0" anchor="b"/>
          <a:lstStyle>
            <a:lvl1pPr algn="l">
              <a:defRPr sz="11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34" tIns="46217" rIns="92434" bIns="46217" rtlCol="0" anchor="b"/>
          <a:lstStyle>
            <a:lvl1pPr algn="r">
              <a:defRPr sz="1100"/>
            </a:lvl1pPr>
          </a:lstStyle>
          <a:p>
            <a:fld id="{8FEEB7A6-0D20-41FC-A0B3-F4D9CB798890}" type="slidenum">
              <a:rPr lang="en-US" smtClean="0"/>
              <a:t>‹#›</a:t>
            </a:fld>
            <a:endParaRPr lang="en-US"/>
          </a:p>
        </p:txBody>
      </p:sp>
    </p:spTree>
    <p:extLst>
      <p:ext uri="{BB962C8B-B14F-4D97-AF65-F5344CB8AC3E}">
        <p14:creationId xmlns:p14="http://schemas.microsoft.com/office/powerpoint/2010/main" val="9613031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1</a:t>
            </a:fld>
            <a:endParaRPr lang="en-US"/>
          </a:p>
        </p:txBody>
      </p:sp>
    </p:spTree>
    <p:extLst>
      <p:ext uri="{BB962C8B-B14F-4D97-AF65-F5344CB8AC3E}">
        <p14:creationId xmlns:p14="http://schemas.microsoft.com/office/powerpoint/2010/main" val="129529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10</a:t>
            </a:fld>
            <a:endParaRPr lang="en-US"/>
          </a:p>
        </p:txBody>
      </p:sp>
    </p:spTree>
    <p:extLst>
      <p:ext uri="{BB962C8B-B14F-4D97-AF65-F5344CB8AC3E}">
        <p14:creationId xmlns:p14="http://schemas.microsoft.com/office/powerpoint/2010/main" val="204152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11</a:t>
            </a:fld>
            <a:endParaRPr lang="en-US"/>
          </a:p>
        </p:txBody>
      </p:sp>
    </p:spTree>
    <p:extLst>
      <p:ext uri="{BB962C8B-B14F-4D97-AF65-F5344CB8AC3E}">
        <p14:creationId xmlns:p14="http://schemas.microsoft.com/office/powerpoint/2010/main" val="206184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12</a:t>
            </a:fld>
            <a:endParaRPr lang="en-US"/>
          </a:p>
        </p:txBody>
      </p:sp>
    </p:spTree>
    <p:extLst>
      <p:ext uri="{BB962C8B-B14F-4D97-AF65-F5344CB8AC3E}">
        <p14:creationId xmlns:p14="http://schemas.microsoft.com/office/powerpoint/2010/main" val="317142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13</a:t>
            </a:fld>
            <a:endParaRPr lang="en-US"/>
          </a:p>
        </p:txBody>
      </p:sp>
    </p:spTree>
    <p:extLst>
      <p:ext uri="{BB962C8B-B14F-4D97-AF65-F5344CB8AC3E}">
        <p14:creationId xmlns:p14="http://schemas.microsoft.com/office/powerpoint/2010/main" val="334239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14</a:t>
            </a:fld>
            <a:endParaRPr lang="en-US"/>
          </a:p>
        </p:txBody>
      </p:sp>
    </p:spTree>
    <p:extLst>
      <p:ext uri="{BB962C8B-B14F-4D97-AF65-F5344CB8AC3E}">
        <p14:creationId xmlns:p14="http://schemas.microsoft.com/office/powerpoint/2010/main" val="294813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15</a:t>
            </a:fld>
            <a:endParaRPr lang="en-US"/>
          </a:p>
        </p:txBody>
      </p:sp>
    </p:spTree>
    <p:extLst>
      <p:ext uri="{BB962C8B-B14F-4D97-AF65-F5344CB8AC3E}">
        <p14:creationId xmlns:p14="http://schemas.microsoft.com/office/powerpoint/2010/main" val="1384150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16</a:t>
            </a:fld>
            <a:endParaRPr lang="en-US"/>
          </a:p>
        </p:txBody>
      </p:sp>
    </p:spTree>
    <p:extLst>
      <p:ext uri="{BB962C8B-B14F-4D97-AF65-F5344CB8AC3E}">
        <p14:creationId xmlns:p14="http://schemas.microsoft.com/office/powerpoint/2010/main" val="334017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r>
              <a:rPr lang="en-US"/>
              <a:t>If they pause test, these will not be saved!</a:t>
            </a:r>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17</a:t>
            </a:fld>
            <a:endParaRPr lang="en-US"/>
          </a:p>
        </p:txBody>
      </p:sp>
    </p:spTree>
    <p:extLst>
      <p:ext uri="{BB962C8B-B14F-4D97-AF65-F5344CB8AC3E}">
        <p14:creationId xmlns:p14="http://schemas.microsoft.com/office/powerpoint/2010/main" val="2289163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r>
              <a:rPr lang="en-US"/>
              <a:t>If they pause test, these will not be saved!</a:t>
            </a:r>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18</a:t>
            </a:fld>
            <a:endParaRPr lang="en-US"/>
          </a:p>
        </p:txBody>
      </p:sp>
    </p:spTree>
    <p:extLst>
      <p:ext uri="{BB962C8B-B14F-4D97-AF65-F5344CB8AC3E}">
        <p14:creationId xmlns:p14="http://schemas.microsoft.com/office/powerpoint/2010/main" val="235736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19</a:t>
            </a:fld>
            <a:endParaRPr lang="en-US"/>
          </a:p>
        </p:txBody>
      </p:sp>
    </p:spTree>
    <p:extLst>
      <p:ext uri="{BB962C8B-B14F-4D97-AF65-F5344CB8AC3E}">
        <p14:creationId xmlns:p14="http://schemas.microsoft.com/office/powerpoint/2010/main" val="351759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3355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20</a:t>
            </a:fld>
            <a:endParaRPr lang="en-US"/>
          </a:p>
        </p:txBody>
      </p:sp>
    </p:spTree>
    <p:extLst>
      <p:ext uri="{BB962C8B-B14F-4D97-AF65-F5344CB8AC3E}">
        <p14:creationId xmlns:p14="http://schemas.microsoft.com/office/powerpoint/2010/main" val="301336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21</a:t>
            </a:fld>
            <a:endParaRPr lang="en-US"/>
          </a:p>
        </p:txBody>
      </p:sp>
    </p:spTree>
    <p:extLst>
      <p:ext uri="{BB962C8B-B14F-4D97-AF65-F5344CB8AC3E}">
        <p14:creationId xmlns:p14="http://schemas.microsoft.com/office/powerpoint/2010/main" val="167489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22</a:t>
            </a:fld>
            <a:endParaRPr lang="en-US"/>
          </a:p>
        </p:txBody>
      </p:sp>
    </p:spTree>
    <p:extLst>
      <p:ext uri="{BB962C8B-B14F-4D97-AF65-F5344CB8AC3E}">
        <p14:creationId xmlns:p14="http://schemas.microsoft.com/office/powerpoint/2010/main" val="30986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23</a:t>
            </a:fld>
            <a:endParaRPr lang="en-US"/>
          </a:p>
        </p:txBody>
      </p:sp>
    </p:spTree>
    <p:extLst>
      <p:ext uri="{BB962C8B-B14F-4D97-AF65-F5344CB8AC3E}">
        <p14:creationId xmlns:p14="http://schemas.microsoft.com/office/powerpoint/2010/main" val="1536359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25</a:t>
            </a:fld>
            <a:endParaRPr lang="en-US"/>
          </a:p>
        </p:txBody>
      </p:sp>
    </p:spTree>
    <p:extLst>
      <p:ext uri="{BB962C8B-B14F-4D97-AF65-F5344CB8AC3E}">
        <p14:creationId xmlns:p14="http://schemas.microsoft.com/office/powerpoint/2010/main" val="288865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baseline="0"/>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26</a:t>
            </a:fld>
            <a:endParaRPr lang="en-US"/>
          </a:p>
        </p:txBody>
      </p:sp>
    </p:spTree>
    <p:extLst>
      <p:ext uri="{BB962C8B-B14F-4D97-AF65-F5344CB8AC3E}">
        <p14:creationId xmlns:p14="http://schemas.microsoft.com/office/powerpoint/2010/main" val="4079256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baseline="0"/>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27</a:t>
            </a:fld>
            <a:endParaRPr lang="en-US"/>
          </a:p>
        </p:txBody>
      </p:sp>
    </p:spTree>
    <p:extLst>
      <p:ext uri="{BB962C8B-B14F-4D97-AF65-F5344CB8AC3E}">
        <p14:creationId xmlns:p14="http://schemas.microsoft.com/office/powerpoint/2010/main" val="387851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28</a:t>
            </a:fld>
            <a:endParaRPr lang="en-US"/>
          </a:p>
        </p:txBody>
      </p:sp>
    </p:spTree>
    <p:extLst>
      <p:ext uri="{BB962C8B-B14F-4D97-AF65-F5344CB8AC3E}">
        <p14:creationId xmlns:p14="http://schemas.microsoft.com/office/powerpoint/2010/main" val="3938140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r>
              <a:rPr lang="en-US"/>
              <a:t>Pause,</a:t>
            </a:r>
            <a:r>
              <a:rPr lang="en-US" baseline="0"/>
              <a:t> log out is OK, </a:t>
            </a:r>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29</a:t>
            </a:fld>
            <a:endParaRPr lang="en-US"/>
          </a:p>
        </p:txBody>
      </p:sp>
    </p:spTree>
    <p:extLst>
      <p:ext uri="{BB962C8B-B14F-4D97-AF65-F5344CB8AC3E}">
        <p14:creationId xmlns:p14="http://schemas.microsoft.com/office/powerpoint/2010/main" val="2835085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r>
              <a:rPr lang="en-US"/>
              <a:t>Pause,</a:t>
            </a:r>
            <a:r>
              <a:rPr lang="en-US" baseline="0"/>
              <a:t> log out is OK, </a:t>
            </a:r>
            <a:endParaRPr lang="en-US"/>
          </a:p>
        </p:txBody>
      </p:sp>
      <p:sp>
        <p:nvSpPr>
          <p:cNvPr id="4" name="Date Placeholder 3"/>
          <p:cNvSpPr>
            <a:spLocks noGrp="1"/>
          </p:cNvSpPr>
          <p:nvPr>
            <p:ph type="dt" idx="10"/>
          </p:nvPr>
        </p:nvSpPr>
        <p:spPr/>
        <p:txBody>
          <a:bodyPr/>
          <a:lstStyle/>
          <a:p>
            <a:fld id="{00C86834-B1D7-284A-8AC7-1E6F7B9CCD53}" type="datetime1">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F90E8-E7AA-7D49-B7AD-8B57F55EB5AE}" type="slidenum">
              <a:rPr lang="en-US" smtClean="0"/>
              <a:pPr/>
              <a:t>30</a:t>
            </a:fld>
            <a:endParaRPr lang="en-US"/>
          </a:p>
        </p:txBody>
      </p:sp>
    </p:spTree>
    <p:extLst>
      <p:ext uri="{BB962C8B-B14F-4D97-AF65-F5344CB8AC3E}">
        <p14:creationId xmlns:p14="http://schemas.microsoft.com/office/powerpoint/2010/main" val="252471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93656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32</a:t>
            </a:fld>
            <a:endParaRPr lang="en-US"/>
          </a:p>
        </p:txBody>
      </p:sp>
    </p:spTree>
    <p:extLst>
      <p:ext uri="{BB962C8B-B14F-4D97-AF65-F5344CB8AC3E}">
        <p14:creationId xmlns:p14="http://schemas.microsoft.com/office/powerpoint/2010/main" val="981614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34</a:t>
            </a:fld>
            <a:endParaRPr lang="en-US"/>
          </a:p>
        </p:txBody>
      </p:sp>
    </p:spTree>
    <p:extLst>
      <p:ext uri="{BB962C8B-B14F-4D97-AF65-F5344CB8AC3E}">
        <p14:creationId xmlns:p14="http://schemas.microsoft.com/office/powerpoint/2010/main" val="3036391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35</a:t>
            </a:fld>
            <a:endParaRPr lang="en-US"/>
          </a:p>
        </p:txBody>
      </p:sp>
    </p:spTree>
    <p:extLst>
      <p:ext uri="{BB962C8B-B14F-4D97-AF65-F5344CB8AC3E}">
        <p14:creationId xmlns:p14="http://schemas.microsoft.com/office/powerpoint/2010/main" val="261675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4</a:t>
            </a:fld>
            <a:endParaRPr lang="en-US"/>
          </a:p>
        </p:txBody>
      </p:sp>
    </p:spTree>
    <p:extLst>
      <p:ext uri="{BB962C8B-B14F-4D97-AF65-F5344CB8AC3E}">
        <p14:creationId xmlns:p14="http://schemas.microsoft.com/office/powerpoint/2010/main" val="415688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9820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0633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7</a:t>
            </a:fld>
            <a:endParaRPr lang="en-US"/>
          </a:p>
        </p:txBody>
      </p:sp>
    </p:spTree>
    <p:extLst>
      <p:ext uri="{BB962C8B-B14F-4D97-AF65-F5344CB8AC3E}">
        <p14:creationId xmlns:p14="http://schemas.microsoft.com/office/powerpoint/2010/main" val="23913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8</a:t>
            </a:fld>
            <a:endParaRPr lang="en-US"/>
          </a:p>
        </p:txBody>
      </p:sp>
    </p:spTree>
    <p:extLst>
      <p:ext uri="{BB962C8B-B14F-4D97-AF65-F5344CB8AC3E}">
        <p14:creationId xmlns:p14="http://schemas.microsoft.com/office/powerpoint/2010/main" val="192092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7525"/>
            <a:ext cx="3438525" cy="257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68F91-1280-744F-AA58-2186EC77C346}" type="slidenum">
              <a:rPr lang="en-US" smtClean="0"/>
              <a:t>9</a:t>
            </a:fld>
            <a:endParaRPr lang="en-US"/>
          </a:p>
        </p:txBody>
      </p:sp>
    </p:spTree>
    <p:extLst>
      <p:ext uri="{BB962C8B-B14F-4D97-AF65-F5344CB8AC3E}">
        <p14:creationId xmlns:p14="http://schemas.microsoft.com/office/powerpoint/2010/main" val="2629768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600" b="1" i="0">
                <a:latin typeface="Gill Sans" charset="0"/>
                <a:ea typeface="Gill Sans" charset="0"/>
                <a:cs typeface="Gill Sans"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i="1">
                <a:latin typeface="Gill Sans SemiBold" charset="0"/>
                <a:ea typeface="Gill Sans SemiBold" charset="0"/>
                <a:cs typeface="Gill Sans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p:nvSpPr>
        <p:spPr>
          <a:xfrm>
            <a:off x="-24166" y="6309360"/>
            <a:ext cx="424339"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13624" y="6309360"/>
            <a:ext cx="13716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799034" y="6309360"/>
            <a:ext cx="7344967"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 name="Rectangle 5"/>
          <p:cNvSpPr>
            <a:spLocks noChangeArrowheads="1"/>
          </p:cNvSpPr>
          <p:nvPr/>
        </p:nvSpPr>
        <p:spPr bwMode="auto">
          <a:xfrm>
            <a:off x="-10716" y="569345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2" name="Picture 13" descr="/Volumes/Creative/eMetric/Logo/eMetric-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98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98E1AF4-0383-4A69-823F-D747304A7CCC}"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2004764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98E1AF4-0383-4A69-823F-D747304A7CCC}"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1107761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98E1AF4-0383-4A69-823F-D747304A7CCC}"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479702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Headline with Teal Bulle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077126" y="2419215"/>
            <a:ext cx="7228675" cy="626509"/>
          </a:xfrm>
        </p:spPr>
        <p:txBody>
          <a:bodyPr anchor="b">
            <a:noAutofit/>
          </a:bodyPr>
          <a:lstStyle>
            <a:lvl1pPr algn="l">
              <a:defRPr sz="2700" b="0" i="0" baseline="0">
                <a:solidFill>
                  <a:srgbClr val="366488"/>
                </a:solidFill>
                <a:effectLst/>
                <a:latin typeface="Rockwell" charset="0"/>
                <a:ea typeface="Rockwell" charset="0"/>
                <a:cs typeface="Rockwell" charset="0"/>
              </a:defRPr>
            </a:lvl1pPr>
          </a:lstStyle>
          <a:p>
            <a:r>
              <a:rPr lang="en-US"/>
              <a:t>Slide headline goes here</a:t>
            </a:r>
          </a:p>
        </p:txBody>
      </p:sp>
      <p:sp>
        <p:nvSpPr>
          <p:cNvPr id="2" name="Rectangle 1"/>
          <p:cNvSpPr/>
          <p:nvPr/>
        </p:nvSpPr>
        <p:spPr>
          <a:xfrm>
            <a:off x="0" y="5791200"/>
            <a:ext cx="2781300" cy="88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6353421"/>
            <a:ext cx="9143992" cy="504581"/>
          </a:xfrm>
          <a:prstGeom prst="rect">
            <a:avLst/>
          </a:prstGeom>
        </p:spPr>
      </p:pic>
      <p:grpSp>
        <p:nvGrpSpPr>
          <p:cNvPr id="3" name="Group 2"/>
          <p:cNvGrpSpPr/>
          <p:nvPr/>
        </p:nvGrpSpPr>
        <p:grpSpPr>
          <a:xfrm>
            <a:off x="935714" y="3045722"/>
            <a:ext cx="7574875" cy="1130660"/>
            <a:chOff x="975525" y="3034220"/>
            <a:chExt cx="7574875" cy="1130660"/>
          </a:xfrm>
        </p:grpSpPr>
        <p:pic>
          <p:nvPicPr>
            <p:cNvPr id="8"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0082" y="3037455"/>
              <a:ext cx="1140318" cy="1125627"/>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7823" y="3040689"/>
              <a:ext cx="1140318" cy="1119158"/>
            </a:xfrm>
            <a:prstGeom prst="rect">
              <a:avLst/>
            </a:prstGeom>
          </p:spPr>
        </p:pic>
        <p:pic>
          <p:nvPicPr>
            <p:cNvPr id="13"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7287" y="3040689"/>
              <a:ext cx="1140318" cy="1119158"/>
            </a:xfrm>
            <a:prstGeom prst="rect">
              <a:avLst/>
            </a:prstGeom>
          </p:spPr>
        </p:pic>
        <p:pic>
          <p:nvPicPr>
            <p:cNvPr id="11"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85347" y="3040689"/>
              <a:ext cx="1133764" cy="1119158"/>
            </a:xfrm>
            <a:prstGeom prst="rect">
              <a:avLst/>
            </a:prstGeom>
          </p:spPr>
        </p:pic>
        <p:pic>
          <p:nvPicPr>
            <p:cNvPr id="2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525" y="3037455"/>
              <a:ext cx="1140318" cy="1125627"/>
            </a:xfrm>
            <a:prstGeom prst="rect">
              <a:avLst/>
            </a:prstGeom>
          </p:spPr>
        </p:pic>
        <p:pic>
          <p:nvPicPr>
            <p:cNvPr id="29"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73601" y="3045722"/>
              <a:ext cx="1133764" cy="1119158"/>
            </a:xfrm>
            <a:prstGeom prst="rect">
              <a:avLst/>
            </a:prstGeom>
          </p:spPr>
        </p:pic>
        <p:pic>
          <p:nvPicPr>
            <p:cNvPr id="30"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86317" y="3040689"/>
              <a:ext cx="1133764" cy="1119158"/>
            </a:xfrm>
            <a:prstGeom prst="rect">
              <a:avLst/>
            </a:prstGeom>
          </p:spPr>
        </p:pic>
        <p:pic>
          <p:nvPicPr>
            <p:cNvPr id="31"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83049" y="3040689"/>
              <a:ext cx="1133764" cy="1119158"/>
            </a:xfrm>
            <a:prstGeom prst="rect">
              <a:avLst/>
            </a:prstGeom>
          </p:spPr>
        </p:pic>
        <p:pic>
          <p:nvPicPr>
            <p:cNvPr id="3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0053" y="3034220"/>
              <a:ext cx="1140318" cy="1125627"/>
            </a:xfrm>
            <a:prstGeom prst="rect">
              <a:avLst/>
            </a:prstGeom>
          </p:spPr>
        </p:pic>
      </p:grpSp>
      <p:pic>
        <p:nvPicPr>
          <p:cNvPr id="16" name="Picture 13" descr="/Volumes/Creative/eMetric/Logo/eMetric-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4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rot="16200000">
            <a:off x="-3132243" y="3121531"/>
            <a:ext cx="6656294" cy="413239"/>
          </a:xfrm>
          <a:solidFill>
            <a:schemeClr val="accent1"/>
          </a:solidFill>
        </p:spPr>
        <p:txBody>
          <a:bodyPr>
            <a:noAutofit/>
          </a:bodyPr>
          <a:lstStyle>
            <a:lvl1pPr algn="just">
              <a:defRPr sz="2000">
                <a:solidFill>
                  <a:schemeClr val="bg1"/>
                </a:solidFill>
              </a:defRPr>
            </a:lvl1pPr>
          </a:lstStyle>
          <a:p>
            <a:pPr algn="r"/>
            <a:r>
              <a:rPr lang="en-US"/>
              <a:t>NM Science Assessment CBT Training</a:t>
            </a:r>
          </a:p>
        </p:txBody>
      </p:sp>
      <p:sp>
        <p:nvSpPr>
          <p:cNvPr id="7" name="Content Placeholder 2"/>
          <p:cNvSpPr>
            <a:spLocks noGrp="1"/>
          </p:cNvSpPr>
          <p:nvPr>
            <p:ph idx="1"/>
          </p:nvPr>
        </p:nvSpPr>
        <p:spPr>
          <a:xfrm>
            <a:off x="802585" y="366190"/>
            <a:ext cx="7886700" cy="5058414"/>
          </a:xfrm>
        </p:spPr>
        <p:txBody>
          <a:bodyPr/>
          <a:lstStyle>
            <a:lvl1pPr>
              <a:defRPr>
                <a:solidFill>
                  <a:srgbClr val="002060"/>
                </a:solidFill>
                <a:latin typeface="Gill Sans" charset="0"/>
                <a:ea typeface="Gill Sans" charset="0"/>
                <a:cs typeface="Gill Sans" charset="0"/>
              </a:defRPr>
            </a:lvl1pPr>
            <a:lvl2pPr>
              <a:defRPr>
                <a:solidFill>
                  <a:srgbClr val="002060"/>
                </a:solidFill>
                <a:latin typeface="Gill Sans" charset="0"/>
                <a:ea typeface="Gill Sans" charset="0"/>
                <a:cs typeface="Gill Sans" charset="0"/>
              </a:defRPr>
            </a:lvl2pPr>
            <a:lvl3pPr>
              <a:defRPr>
                <a:solidFill>
                  <a:srgbClr val="002060"/>
                </a:solidFill>
                <a:latin typeface="Gill Sans" charset="0"/>
                <a:ea typeface="Gill Sans" charset="0"/>
                <a:cs typeface="Gill Sans" charset="0"/>
              </a:defRPr>
            </a:lvl3pPr>
            <a:lvl4pPr>
              <a:defRPr>
                <a:solidFill>
                  <a:srgbClr val="002060"/>
                </a:solidFill>
                <a:latin typeface="Gill Sans" charset="0"/>
                <a:ea typeface="Gill Sans" charset="0"/>
                <a:cs typeface="Gill Sans" charset="0"/>
              </a:defRPr>
            </a:lvl4pPr>
            <a:lvl5pPr>
              <a:defRPr>
                <a:solidFill>
                  <a:srgbClr val="002060"/>
                </a:solidFill>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p:cNvSpPr/>
          <p:nvPr userDrawn="1"/>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0" name="Rectangle 9"/>
          <p:cNvSpPr/>
          <p:nvPr userDrawn="1"/>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pic>
        <p:nvPicPr>
          <p:cNvPr id="11"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3"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486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143000" y="1122363"/>
            <a:ext cx="6858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SzPts val="1100"/>
              <a:buNone/>
              <a:defRPr sz="3600" b="1" i="0">
                <a:latin typeface="Gill Sans"/>
                <a:ea typeface="Gill Sans"/>
                <a:cs typeface="Gill Sans"/>
                <a:sym typeface="Gill Sans"/>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r>
              <a:rPr lang="en-US"/>
              <a:t>Click to edit Master title style</a:t>
            </a:r>
            <a:endParaRPr/>
          </a:p>
        </p:txBody>
      </p:sp>
      <p:sp>
        <p:nvSpPr>
          <p:cNvPr id="60" name="Google Shape;60;p14"/>
          <p:cNvSpPr txBox="1">
            <a:spLocks noGrp="1"/>
          </p:cNvSpPr>
          <p:nvPr>
            <p:ph type="subTitle" idx="1"/>
          </p:nvPr>
        </p:nvSpPr>
        <p:spPr>
          <a:xfrm>
            <a:off x="1143000" y="3602037"/>
            <a:ext cx="6858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b="1" i="1">
                <a:latin typeface="Gill Sans"/>
                <a:ea typeface="Gill Sans"/>
                <a:cs typeface="Gill Sans"/>
                <a:sym typeface="Gill Sa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r>
              <a:rPr lang="en-US"/>
              <a:t>Click to edit Master subtitle style</a:t>
            </a:r>
            <a:endParaRPr/>
          </a:p>
        </p:txBody>
      </p:sp>
    </p:spTree>
    <p:extLst>
      <p:ext uri="{BB962C8B-B14F-4D97-AF65-F5344CB8AC3E}">
        <p14:creationId xmlns:p14="http://schemas.microsoft.com/office/powerpoint/2010/main" val="260976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ype="obj" preserve="1">
  <p:cSld name="Content">
    <p:bg>
      <p:bgPr>
        <a:solidFill>
          <a:schemeClr val="lt1"/>
        </a:solidFill>
        <a:effectLst/>
      </p:bgPr>
    </p:bg>
    <p:spTree>
      <p:nvGrpSpPr>
        <p:cNvPr id="1" name="Shape 61"/>
        <p:cNvGrpSpPr/>
        <p:nvPr/>
      </p:nvGrpSpPr>
      <p:grpSpPr>
        <a:xfrm>
          <a:off x="0" y="0"/>
          <a:ext cx="0" cy="0"/>
          <a:chOff x="0" y="0"/>
          <a:chExt cx="0" cy="0"/>
        </a:xfrm>
      </p:grpSpPr>
      <p:pic>
        <p:nvPicPr>
          <p:cNvPr id="62" name="Google Shape;62;p15"/>
          <p:cNvPicPr preferRelativeResize="0"/>
          <p:nvPr/>
        </p:nvPicPr>
        <p:blipFill>
          <a:blip r:embed="rId2">
            <a:alphaModFix/>
          </a:blip>
          <a:stretch>
            <a:fillRect/>
          </a:stretch>
        </p:blipFill>
        <p:spPr>
          <a:xfrm>
            <a:off x="-27431" y="-63049"/>
            <a:ext cx="9171432" cy="6921048"/>
          </a:xfrm>
          <a:prstGeom prst="rect">
            <a:avLst/>
          </a:prstGeom>
          <a:noFill/>
          <a:ln>
            <a:noFill/>
          </a:ln>
        </p:spPr>
      </p:pic>
      <p:sp>
        <p:nvSpPr>
          <p:cNvPr id="63" name="Google Shape;63;p15"/>
          <p:cNvSpPr txBox="1">
            <a:spLocks noGrp="1"/>
          </p:cNvSpPr>
          <p:nvPr>
            <p:ph type="body" idx="1"/>
          </p:nvPr>
        </p:nvSpPr>
        <p:spPr>
          <a:xfrm>
            <a:off x="628650" y="1035424"/>
            <a:ext cx="7886700" cy="5058400"/>
          </a:xfrm>
          <a:prstGeom prst="rect">
            <a:avLst/>
          </a:prstGeom>
          <a:noFill/>
          <a:ln>
            <a:noFill/>
          </a:ln>
        </p:spPr>
        <p:txBody>
          <a:bodyPr spcFirstLastPara="1" wrap="square" lIns="68575" tIns="34275" rIns="68575" bIns="34275" anchor="t" anchorCtr="0">
            <a:noAutofit/>
          </a:bodyPr>
          <a:lstStyle>
            <a:lvl1pPr marL="457189" lvl="0" indent="-361941" algn="l" rtl="0">
              <a:lnSpc>
                <a:spcPct val="90000"/>
              </a:lnSpc>
              <a:spcBef>
                <a:spcPts val="800"/>
              </a:spcBef>
              <a:spcAft>
                <a:spcPts val="0"/>
              </a:spcAft>
              <a:buClr>
                <a:schemeClr val="dk1"/>
              </a:buClr>
              <a:buSzPts val="2100"/>
              <a:buChar char="•"/>
              <a:defRPr>
                <a:latin typeface="Gill Sans"/>
                <a:ea typeface="Gill Sans"/>
                <a:cs typeface="Gill Sans"/>
                <a:sym typeface="Gill Sans"/>
              </a:defRPr>
            </a:lvl1pPr>
            <a:lvl2pPr marL="914378" lvl="1" indent="-342892" algn="l" rtl="0">
              <a:lnSpc>
                <a:spcPct val="90000"/>
              </a:lnSpc>
              <a:spcBef>
                <a:spcPts val="400"/>
              </a:spcBef>
              <a:spcAft>
                <a:spcPts val="0"/>
              </a:spcAft>
              <a:buClr>
                <a:schemeClr val="dk1"/>
              </a:buClr>
              <a:buSzPts val="1800"/>
              <a:buChar char="•"/>
              <a:defRPr>
                <a:latin typeface="Gill Sans"/>
                <a:ea typeface="Gill Sans"/>
                <a:cs typeface="Gill Sans"/>
                <a:sym typeface="Gill Sans"/>
              </a:defRPr>
            </a:lvl2pPr>
            <a:lvl3pPr marL="1371566" lvl="2" indent="-323842" algn="l" rtl="0">
              <a:lnSpc>
                <a:spcPct val="90000"/>
              </a:lnSpc>
              <a:spcBef>
                <a:spcPts val="400"/>
              </a:spcBef>
              <a:spcAft>
                <a:spcPts val="0"/>
              </a:spcAft>
              <a:buClr>
                <a:schemeClr val="dk1"/>
              </a:buClr>
              <a:buSzPts val="1500"/>
              <a:buChar char="•"/>
              <a:defRPr>
                <a:latin typeface="Gill Sans"/>
                <a:ea typeface="Gill Sans"/>
                <a:cs typeface="Gill Sans"/>
                <a:sym typeface="Gill Sans"/>
              </a:defRPr>
            </a:lvl3pPr>
            <a:lvl4pPr marL="1828754" lvl="3"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4pPr>
            <a:lvl5pPr marL="2285943" lvl="4"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64" name="Google Shape;64;p15"/>
          <p:cNvSpPr txBox="1"/>
          <p:nvPr/>
        </p:nvSpPr>
        <p:spPr>
          <a:xfrm>
            <a:off x="3626063" y="-42049"/>
            <a:ext cx="4540500" cy="70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Gill Sans"/>
              <a:ea typeface="Gill Sans"/>
              <a:cs typeface="Gill Sans"/>
              <a:sym typeface="Gill Sans"/>
            </a:endParaRPr>
          </a:p>
        </p:txBody>
      </p:sp>
      <p:sp>
        <p:nvSpPr>
          <p:cNvPr id="65" name="Google Shape;65;p15"/>
          <p:cNvSpPr txBox="1">
            <a:spLocks noGrp="1"/>
          </p:cNvSpPr>
          <p:nvPr>
            <p:ph type="title"/>
          </p:nvPr>
        </p:nvSpPr>
        <p:spPr>
          <a:xfrm>
            <a:off x="-27431" y="-63049"/>
            <a:ext cx="9234000" cy="727200"/>
          </a:xfrm>
          <a:prstGeom prst="rect">
            <a:avLst/>
          </a:prstGeom>
        </p:spPr>
        <p:txBody>
          <a:bodyPr spcFirstLastPara="1" wrap="square" lIns="68575" tIns="34275" rIns="68575" bIns="34275"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Tree>
    <p:extLst>
      <p:ext uri="{BB962C8B-B14F-4D97-AF65-F5344CB8AC3E}">
        <p14:creationId xmlns:p14="http://schemas.microsoft.com/office/powerpoint/2010/main" val="429304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E1AF4-0383-4A69-823F-D747304A7CCC}"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2260252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600" b="1" i="0">
                <a:latin typeface="Gill Sans" charset="0"/>
                <a:ea typeface="Gill Sans" charset="0"/>
                <a:cs typeface="Gill Sans"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i="1">
                <a:latin typeface="Gill Sans SemiBold" charset="0"/>
                <a:ea typeface="Gill Sans SemiBold" charset="0"/>
                <a:cs typeface="Gill Sans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p:nvSpPr>
        <p:spPr>
          <a:xfrm>
            <a:off x="-24166" y="6309360"/>
            <a:ext cx="424339"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13624" y="6309360"/>
            <a:ext cx="13716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799034" y="6309360"/>
            <a:ext cx="7344967"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 name="Rectangle 5"/>
          <p:cNvSpPr>
            <a:spLocks noChangeArrowheads="1"/>
          </p:cNvSpPr>
          <p:nvPr/>
        </p:nvSpPr>
        <p:spPr bwMode="auto">
          <a:xfrm>
            <a:off x="-10716" y="569345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2" name="Picture 13" descr="/Volumes/Creative/eMetric/Logo/eMetric-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021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6" y="1"/>
            <a:ext cx="9154716" cy="753034"/>
          </a:xfrm>
          <a:solidFill>
            <a:schemeClr val="accent1"/>
          </a:solidFill>
        </p:spPr>
        <p:txBody>
          <a:bodyPr/>
          <a:lstStyle>
            <a:lvl1pPr>
              <a:defRPr b="1" i="0">
                <a:solidFill>
                  <a:schemeClr val="bg1"/>
                </a:solidFill>
                <a:latin typeface="Gill Sans SemiBold" charset="0"/>
                <a:ea typeface="Gill Sans SemiBold" charset="0"/>
                <a:cs typeface="Gill Sans SemiBold" charset="0"/>
              </a:defRPr>
            </a:lvl1pPr>
          </a:lstStyle>
          <a:p>
            <a:r>
              <a:rPr lang="en-US"/>
              <a:t>	Click to edit Master title style</a:t>
            </a:r>
          </a:p>
        </p:txBody>
      </p:sp>
      <p:sp>
        <p:nvSpPr>
          <p:cNvPr id="3" name="Content Placeholder 2"/>
          <p:cNvSpPr>
            <a:spLocks noGrp="1"/>
          </p:cNvSpPr>
          <p:nvPr>
            <p:ph idx="1"/>
          </p:nvPr>
        </p:nvSpPr>
        <p:spPr>
          <a:xfrm>
            <a:off x="628650" y="1035424"/>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 name="Rectangle 7"/>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0"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147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6" y="1"/>
            <a:ext cx="9154716" cy="753034"/>
          </a:xfrm>
          <a:solidFill>
            <a:schemeClr val="accent1"/>
          </a:solidFill>
        </p:spPr>
        <p:txBody>
          <a:bodyPr/>
          <a:lstStyle>
            <a:lvl1pPr>
              <a:defRPr b="1" i="0">
                <a:solidFill>
                  <a:schemeClr val="bg1"/>
                </a:solidFill>
                <a:latin typeface="Gill Sans SemiBold" charset="0"/>
                <a:ea typeface="Gill Sans SemiBold" charset="0"/>
                <a:cs typeface="Gill Sans SemiBold" charset="0"/>
              </a:defRPr>
            </a:lvl1pPr>
          </a:lstStyle>
          <a:p>
            <a:r>
              <a:rPr lang="en-US"/>
              <a:t>	Click to edit Master title style</a:t>
            </a:r>
          </a:p>
        </p:txBody>
      </p:sp>
      <p:sp>
        <p:nvSpPr>
          <p:cNvPr id="3" name="Content Placeholder 2"/>
          <p:cNvSpPr>
            <a:spLocks noGrp="1"/>
          </p:cNvSpPr>
          <p:nvPr>
            <p:ph idx="1"/>
          </p:nvPr>
        </p:nvSpPr>
        <p:spPr>
          <a:xfrm>
            <a:off x="628650" y="1035424"/>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 name="Rectangle 7"/>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0"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2274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121528" y="3121528"/>
            <a:ext cx="6656294" cy="413239"/>
          </a:xfrm>
          <a:solidFill>
            <a:schemeClr val="accent1"/>
          </a:solidFill>
        </p:spPr>
        <p:txBody>
          <a:bodyPr>
            <a:normAutofit fontScale="90000"/>
          </a:bodyPr>
          <a:lstStyle>
            <a:lvl1pPr>
              <a:defRPr>
                <a:solidFill>
                  <a:schemeClr val="bg1"/>
                </a:solidFill>
              </a:defRPr>
            </a:lvl1pPr>
          </a:lstStyle>
          <a:p>
            <a:pPr algn="r"/>
            <a:r>
              <a:rPr lang="en-US"/>
              <a:t>Click to edit Master title style</a:t>
            </a:r>
          </a:p>
        </p:txBody>
      </p:sp>
      <p:sp>
        <p:nvSpPr>
          <p:cNvPr id="7" name="Content Placeholder 2"/>
          <p:cNvSpPr>
            <a:spLocks noGrp="1"/>
          </p:cNvSpPr>
          <p:nvPr>
            <p:ph idx="1"/>
          </p:nvPr>
        </p:nvSpPr>
        <p:spPr>
          <a:xfrm>
            <a:off x="802585" y="366190"/>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1"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60049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24715982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34189171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BF359-F9DF-A14B-BE53-B98289B987BD}"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83530359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ABF359-F9DF-A14B-BE53-B98289B987BD}"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41741783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E1AF4-0383-4A69-823F-D747304A7CCC}"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5BDE6-D288-431E-8012-3B2106D163D1}" type="slidenum">
              <a:rPr lang="en-US" smtClean="0"/>
              <a:t>‹#›</a:t>
            </a:fld>
            <a:endParaRPr lang="en-US"/>
          </a:p>
        </p:txBody>
      </p:sp>
      <p:sp>
        <p:nvSpPr>
          <p:cNvPr id="5" name="TextBox 4"/>
          <p:cNvSpPr txBox="1"/>
          <p:nvPr/>
        </p:nvSpPr>
        <p:spPr>
          <a:xfrm>
            <a:off x="-23756" y="1"/>
            <a:ext cx="2003741" cy="219291"/>
          </a:xfrm>
          <a:prstGeom prst="rect">
            <a:avLst/>
          </a:prstGeom>
          <a:noFill/>
        </p:spPr>
        <p:txBody>
          <a:bodyPr wrap="square" rtlCol="0">
            <a:spAutoFit/>
          </a:bodyPr>
          <a:lstStyle/>
          <a:p>
            <a:r>
              <a:rPr lang="en-US" sz="825"/>
              <a:t>© 2017 eMetric LLC  Do Not Distribute</a:t>
            </a:r>
          </a:p>
        </p:txBody>
      </p:sp>
    </p:spTree>
    <p:extLst>
      <p:ext uri="{BB962C8B-B14F-4D97-AF65-F5344CB8AC3E}">
        <p14:creationId xmlns:p14="http://schemas.microsoft.com/office/powerpoint/2010/main" val="2979656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12648553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14803326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336237966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204179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121528" y="3121528"/>
            <a:ext cx="6656294" cy="413239"/>
          </a:xfrm>
          <a:solidFill>
            <a:schemeClr val="accent1"/>
          </a:solidFill>
        </p:spPr>
        <p:txBody>
          <a:bodyPr>
            <a:normAutofit fontScale="90000"/>
          </a:bodyPr>
          <a:lstStyle>
            <a:lvl1pPr>
              <a:defRPr>
                <a:solidFill>
                  <a:schemeClr val="bg1"/>
                </a:solidFill>
              </a:defRPr>
            </a:lvl1pPr>
          </a:lstStyle>
          <a:p>
            <a:pPr algn="r"/>
            <a:r>
              <a:rPr lang="en-US"/>
              <a:t>Click to edit Master title style</a:t>
            </a:r>
          </a:p>
        </p:txBody>
      </p:sp>
      <p:sp>
        <p:nvSpPr>
          <p:cNvPr id="7" name="Content Placeholder 2"/>
          <p:cNvSpPr>
            <a:spLocks noGrp="1"/>
          </p:cNvSpPr>
          <p:nvPr>
            <p:ph idx="1"/>
          </p:nvPr>
        </p:nvSpPr>
        <p:spPr>
          <a:xfrm>
            <a:off x="802585" y="366190"/>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1"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A1B929D-536A-A6CB-BEAE-5720E7058A47}"/>
              </a:ext>
            </a:extLst>
          </p:cNvPr>
          <p:cNvSpPr/>
          <p:nvPr userDrawn="1"/>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 name="Rectangle 2">
            <a:extLst>
              <a:ext uri="{FF2B5EF4-FFF2-40B4-BE49-F238E27FC236}">
                <a16:creationId xmlns:a16="http://schemas.microsoft.com/office/drawing/2014/main" id="{B442B56D-9223-3CF2-CB27-15923C8959B1}"/>
              </a:ext>
            </a:extLst>
          </p:cNvPr>
          <p:cNvSpPr/>
          <p:nvPr userDrawn="1"/>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 name="Rectangle 3">
            <a:extLst>
              <a:ext uri="{FF2B5EF4-FFF2-40B4-BE49-F238E27FC236}">
                <a16:creationId xmlns:a16="http://schemas.microsoft.com/office/drawing/2014/main" id="{45A1D16F-6F63-CD5C-41E8-F68A441B5214}"/>
              </a:ext>
            </a:extLst>
          </p:cNvPr>
          <p:cNvSpPr/>
          <p:nvPr userDrawn="1"/>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pic>
        <p:nvPicPr>
          <p:cNvPr id="5" name="Picture 13" descr="/Volumes/Creative/eMetric/Logo/eMetric-Logo.png">
            <a:extLst>
              <a:ext uri="{FF2B5EF4-FFF2-40B4-BE49-F238E27FC236}">
                <a16:creationId xmlns:a16="http://schemas.microsoft.com/office/drawing/2014/main" id="{FF22BCE3-F039-0E0C-091E-29199904F430}"/>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8228" r="80917"/>
          <a:stretch/>
        </p:blipFill>
        <p:spPr bwMode="auto">
          <a:xfrm>
            <a:off x="8634223"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84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Headline with Teal Bulle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077126" y="2419215"/>
            <a:ext cx="7228675" cy="626509"/>
          </a:xfrm>
        </p:spPr>
        <p:txBody>
          <a:bodyPr anchor="b">
            <a:noAutofit/>
          </a:bodyPr>
          <a:lstStyle>
            <a:lvl1pPr algn="l">
              <a:defRPr sz="2700" b="0" i="0" baseline="0">
                <a:solidFill>
                  <a:srgbClr val="366488"/>
                </a:solidFill>
                <a:effectLst/>
                <a:latin typeface="Rockwell" charset="0"/>
                <a:ea typeface="Rockwell" charset="0"/>
                <a:cs typeface="Rockwell" charset="0"/>
              </a:defRPr>
            </a:lvl1pPr>
          </a:lstStyle>
          <a:p>
            <a:r>
              <a:rPr lang="en-US"/>
              <a:t>Slide headline goes here</a:t>
            </a:r>
          </a:p>
        </p:txBody>
      </p:sp>
      <p:sp>
        <p:nvSpPr>
          <p:cNvPr id="2" name="Rectangle 1"/>
          <p:cNvSpPr/>
          <p:nvPr/>
        </p:nvSpPr>
        <p:spPr>
          <a:xfrm>
            <a:off x="0" y="5791200"/>
            <a:ext cx="2781300" cy="88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6353421"/>
            <a:ext cx="9143992" cy="504581"/>
          </a:xfrm>
          <a:prstGeom prst="rect">
            <a:avLst/>
          </a:prstGeom>
        </p:spPr>
      </p:pic>
      <p:grpSp>
        <p:nvGrpSpPr>
          <p:cNvPr id="3" name="Group 2"/>
          <p:cNvGrpSpPr/>
          <p:nvPr/>
        </p:nvGrpSpPr>
        <p:grpSpPr>
          <a:xfrm>
            <a:off x="935714" y="3045722"/>
            <a:ext cx="7574875" cy="1130660"/>
            <a:chOff x="975525" y="3034220"/>
            <a:chExt cx="7574875" cy="1130660"/>
          </a:xfrm>
        </p:grpSpPr>
        <p:pic>
          <p:nvPicPr>
            <p:cNvPr id="8"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0082" y="3037455"/>
              <a:ext cx="1140318" cy="1125627"/>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7823" y="3040689"/>
              <a:ext cx="1140318" cy="1119158"/>
            </a:xfrm>
            <a:prstGeom prst="rect">
              <a:avLst/>
            </a:prstGeom>
          </p:spPr>
        </p:pic>
        <p:pic>
          <p:nvPicPr>
            <p:cNvPr id="13"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7287" y="3040689"/>
              <a:ext cx="1140318" cy="1119158"/>
            </a:xfrm>
            <a:prstGeom prst="rect">
              <a:avLst/>
            </a:prstGeom>
          </p:spPr>
        </p:pic>
        <p:pic>
          <p:nvPicPr>
            <p:cNvPr id="11"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85347" y="3040689"/>
              <a:ext cx="1133764" cy="1119158"/>
            </a:xfrm>
            <a:prstGeom prst="rect">
              <a:avLst/>
            </a:prstGeom>
          </p:spPr>
        </p:pic>
        <p:pic>
          <p:nvPicPr>
            <p:cNvPr id="2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525" y="3037455"/>
              <a:ext cx="1140318" cy="1125627"/>
            </a:xfrm>
            <a:prstGeom prst="rect">
              <a:avLst/>
            </a:prstGeom>
          </p:spPr>
        </p:pic>
        <p:pic>
          <p:nvPicPr>
            <p:cNvPr id="29"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73601" y="3045722"/>
              <a:ext cx="1133764" cy="1119158"/>
            </a:xfrm>
            <a:prstGeom prst="rect">
              <a:avLst/>
            </a:prstGeom>
          </p:spPr>
        </p:pic>
        <p:pic>
          <p:nvPicPr>
            <p:cNvPr id="30"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86317" y="3040689"/>
              <a:ext cx="1133764" cy="1119158"/>
            </a:xfrm>
            <a:prstGeom prst="rect">
              <a:avLst/>
            </a:prstGeom>
          </p:spPr>
        </p:pic>
        <p:pic>
          <p:nvPicPr>
            <p:cNvPr id="31"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83049" y="3040689"/>
              <a:ext cx="1133764" cy="1119158"/>
            </a:xfrm>
            <a:prstGeom prst="rect">
              <a:avLst/>
            </a:prstGeom>
          </p:spPr>
        </p:pic>
        <p:pic>
          <p:nvPicPr>
            <p:cNvPr id="3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0053" y="3034220"/>
              <a:ext cx="1140318" cy="1125627"/>
            </a:xfrm>
            <a:prstGeom prst="rect">
              <a:avLst/>
            </a:prstGeom>
          </p:spPr>
        </p:pic>
      </p:grpSp>
      <p:pic>
        <p:nvPicPr>
          <p:cNvPr id="16" name="Picture 13" descr="/Volumes/Creative/eMetric/Logo/eMetric-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176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143000" y="1122363"/>
            <a:ext cx="6858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SzPts val="1100"/>
              <a:buNone/>
              <a:defRPr sz="3600" b="1" i="0">
                <a:latin typeface="Gill Sans"/>
                <a:ea typeface="Gill Sans"/>
                <a:cs typeface="Gill Sans"/>
                <a:sym typeface="Gill Sans"/>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r>
              <a:rPr lang="en-US"/>
              <a:t>Click to edit Master title style</a:t>
            </a:r>
            <a:endParaRPr/>
          </a:p>
        </p:txBody>
      </p:sp>
      <p:sp>
        <p:nvSpPr>
          <p:cNvPr id="60" name="Google Shape;60;p14"/>
          <p:cNvSpPr txBox="1">
            <a:spLocks noGrp="1"/>
          </p:cNvSpPr>
          <p:nvPr>
            <p:ph type="subTitle" idx="1"/>
          </p:nvPr>
        </p:nvSpPr>
        <p:spPr>
          <a:xfrm>
            <a:off x="1143000" y="3602037"/>
            <a:ext cx="6858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b="1" i="1">
                <a:latin typeface="Gill Sans"/>
                <a:ea typeface="Gill Sans"/>
                <a:cs typeface="Gill Sans"/>
                <a:sym typeface="Gill Sa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r>
              <a:rPr lang="en-US"/>
              <a:t>Click to edit Master subtitle style</a:t>
            </a:r>
            <a:endParaRPr/>
          </a:p>
        </p:txBody>
      </p:sp>
    </p:spTree>
    <p:extLst>
      <p:ext uri="{BB962C8B-B14F-4D97-AF65-F5344CB8AC3E}">
        <p14:creationId xmlns:p14="http://schemas.microsoft.com/office/powerpoint/2010/main" val="3918742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type="obj" preserve="1">
  <p:cSld name="Content">
    <p:bg>
      <p:bgPr>
        <a:solidFill>
          <a:schemeClr val="lt1"/>
        </a:solidFill>
        <a:effectLst/>
      </p:bgPr>
    </p:bg>
    <p:spTree>
      <p:nvGrpSpPr>
        <p:cNvPr id="1" name="Shape 61"/>
        <p:cNvGrpSpPr/>
        <p:nvPr/>
      </p:nvGrpSpPr>
      <p:grpSpPr>
        <a:xfrm>
          <a:off x="0" y="0"/>
          <a:ext cx="0" cy="0"/>
          <a:chOff x="0" y="0"/>
          <a:chExt cx="0" cy="0"/>
        </a:xfrm>
      </p:grpSpPr>
      <p:pic>
        <p:nvPicPr>
          <p:cNvPr id="62" name="Google Shape;62;p15"/>
          <p:cNvPicPr preferRelativeResize="0"/>
          <p:nvPr/>
        </p:nvPicPr>
        <p:blipFill>
          <a:blip r:embed="rId2">
            <a:alphaModFix/>
          </a:blip>
          <a:stretch>
            <a:fillRect/>
          </a:stretch>
        </p:blipFill>
        <p:spPr>
          <a:xfrm>
            <a:off x="-27431" y="-63049"/>
            <a:ext cx="9171432" cy="6921048"/>
          </a:xfrm>
          <a:prstGeom prst="rect">
            <a:avLst/>
          </a:prstGeom>
          <a:noFill/>
          <a:ln>
            <a:noFill/>
          </a:ln>
        </p:spPr>
      </p:pic>
      <p:sp>
        <p:nvSpPr>
          <p:cNvPr id="63" name="Google Shape;63;p15"/>
          <p:cNvSpPr txBox="1">
            <a:spLocks noGrp="1"/>
          </p:cNvSpPr>
          <p:nvPr>
            <p:ph type="body" idx="1"/>
          </p:nvPr>
        </p:nvSpPr>
        <p:spPr>
          <a:xfrm>
            <a:off x="628650" y="1035424"/>
            <a:ext cx="7886700" cy="5058400"/>
          </a:xfrm>
          <a:prstGeom prst="rect">
            <a:avLst/>
          </a:prstGeom>
          <a:noFill/>
          <a:ln>
            <a:noFill/>
          </a:ln>
        </p:spPr>
        <p:txBody>
          <a:bodyPr spcFirstLastPara="1" wrap="square" lIns="68575" tIns="34275" rIns="68575" bIns="34275" anchor="t" anchorCtr="0">
            <a:noAutofit/>
          </a:bodyPr>
          <a:lstStyle>
            <a:lvl1pPr marL="457189" lvl="0" indent="-361941" algn="l" rtl="0">
              <a:lnSpc>
                <a:spcPct val="90000"/>
              </a:lnSpc>
              <a:spcBef>
                <a:spcPts val="800"/>
              </a:spcBef>
              <a:spcAft>
                <a:spcPts val="0"/>
              </a:spcAft>
              <a:buClr>
                <a:schemeClr val="dk1"/>
              </a:buClr>
              <a:buSzPts val="2100"/>
              <a:buChar char="•"/>
              <a:defRPr>
                <a:latin typeface="Gill Sans"/>
                <a:ea typeface="Gill Sans"/>
                <a:cs typeface="Gill Sans"/>
                <a:sym typeface="Gill Sans"/>
              </a:defRPr>
            </a:lvl1pPr>
            <a:lvl2pPr marL="914378" lvl="1" indent="-342892" algn="l" rtl="0">
              <a:lnSpc>
                <a:spcPct val="90000"/>
              </a:lnSpc>
              <a:spcBef>
                <a:spcPts val="400"/>
              </a:spcBef>
              <a:spcAft>
                <a:spcPts val="0"/>
              </a:spcAft>
              <a:buClr>
                <a:schemeClr val="dk1"/>
              </a:buClr>
              <a:buSzPts val="1800"/>
              <a:buChar char="•"/>
              <a:defRPr>
                <a:latin typeface="Gill Sans"/>
                <a:ea typeface="Gill Sans"/>
                <a:cs typeface="Gill Sans"/>
                <a:sym typeface="Gill Sans"/>
              </a:defRPr>
            </a:lvl2pPr>
            <a:lvl3pPr marL="1371566" lvl="2" indent="-323842" algn="l" rtl="0">
              <a:lnSpc>
                <a:spcPct val="90000"/>
              </a:lnSpc>
              <a:spcBef>
                <a:spcPts val="400"/>
              </a:spcBef>
              <a:spcAft>
                <a:spcPts val="0"/>
              </a:spcAft>
              <a:buClr>
                <a:schemeClr val="dk1"/>
              </a:buClr>
              <a:buSzPts val="1500"/>
              <a:buChar char="•"/>
              <a:defRPr>
                <a:latin typeface="Gill Sans"/>
                <a:ea typeface="Gill Sans"/>
                <a:cs typeface="Gill Sans"/>
                <a:sym typeface="Gill Sans"/>
              </a:defRPr>
            </a:lvl3pPr>
            <a:lvl4pPr marL="1828754" lvl="3"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4pPr>
            <a:lvl5pPr marL="2285943" lvl="4"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64" name="Google Shape;64;p15"/>
          <p:cNvSpPr txBox="1"/>
          <p:nvPr/>
        </p:nvSpPr>
        <p:spPr>
          <a:xfrm>
            <a:off x="3626063" y="-42049"/>
            <a:ext cx="4540500" cy="70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Gill Sans"/>
              <a:ea typeface="Gill Sans"/>
              <a:cs typeface="Gill Sans"/>
              <a:sym typeface="Gill Sans"/>
            </a:endParaRPr>
          </a:p>
        </p:txBody>
      </p:sp>
      <p:sp>
        <p:nvSpPr>
          <p:cNvPr id="65" name="Google Shape;65;p15"/>
          <p:cNvSpPr txBox="1">
            <a:spLocks noGrp="1"/>
          </p:cNvSpPr>
          <p:nvPr>
            <p:ph type="title"/>
          </p:nvPr>
        </p:nvSpPr>
        <p:spPr>
          <a:xfrm>
            <a:off x="-27431" y="-63049"/>
            <a:ext cx="9234000" cy="727200"/>
          </a:xfrm>
          <a:prstGeom prst="rect">
            <a:avLst/>
          </a:prstGeom>
        </p:spPr>
        <p:txBody>
          <a:bodyPr spcFirstLastPara="1" wrap="square" lIns="68575" tIns="34275" rIns="68575" bIns="34275"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Tree>
    <p:extLst>
      <p:ext uri="{BB962C8B-B14F-4D97-AF65-F5344CB8AC3E}">
        <p14:creationId xmlns:p14="http://schemas.microsoft.com/office/powerpoint/2010/main" val="2619269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E1AF4-0383-4A69-823F-D747304A7CCC}"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4221656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600" b="1" i="0">
                <a:latin typeface="Gill Sans" charset="0"/>
                <a:ea typeface="Gill Sans" charset="0"/>
                <a:cs typeface="Gill Sans"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i="1">
                <a:latin typeface="Gill Sans SemiBold" charset="0"/>
                <a:ea typeface="Gill Sans SemiBold" charset="0"/>
                <a:cs typeface="Gill Sans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p:nvSpPr>
        <p:spPr>
          <a:xfrm>
            <a:off x="-24166" y="6309360"/>
            <a:ext cx="424339"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13624" y="6309360"/>
            <a:ext cx="13716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799034" y="6309360"/>
            <a:ext cx="7344967"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 name="Rectangle 5"/>
          <p:cNvSpPr>
            <a:spLocks noChangeArrowheads="1"/>
          </p:cNvSpPr>
          <p:nvPr/>
        </p:nvSpPr>
        <p:spPr bwMode="auto">
          <a:xfrm>
            <a:off x="-10716" y="569345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2" name="Picture 13" descr="/Volumes/Creative/eMetric/Logo/eMetric-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7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6" y="1"/>
            <a:ext cx="9154716" cy="753034"/>
          </a:xfrm>
          <a:solidFill>
            <a:schemeClr val="accent1"/>
          </a:solidFill>
        </p:spPr>
        <p:txBody>
          <a:bodyPr/>
          <a:lstStyle>
            <a:lvl1pPr>
              <a:defRPr b="1" i="0">
                <a:solidFill>
                  <a:schemeClr val="bg1"/>
                </a:solidFill>
                <a:latin typeface="Gill Sans SemiBold" charset="0"/>
                <a:ea typeface="Gill Sans SemiBold" charset="0"/>
                <a:cs typeface="Gill Sans SemiBold" charset="0"/>
              </a:defRPr>
            </a:lvl1pPr>
          </a:lstStyle>
          <a:p>
            <a:r>
              <a:rPr lang="en-US"/>
              <a:t>	Click to edit Master title style</a:t>
            </a:r>
          </a:p>
        </p:txBody>
      </p:sp>
      <p:sp>
        <p:nvSpPr>
          <p:cNvPr id="3" name="Content Placeholder 2"/>
          <p:cNvSpPr>
            <a:spLocks noGrp="1"/>
          </p:cNvSpPr>
          <p:nvPr>
            <p:ph idx="1"/>
          </p:nvPr>
        </p:nvSpPr>
        <p:spPr>
          <a:xfrm>
            <a:off x="628650" y="1035424"/>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 name="Rectangle 7"/>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0"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7675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121528" y="3121528"/>
            <a:ext cx="6656294" cy="413239"/>
          </a:xfrm>
          <a:solidFill>
            <a:schemeClr val="accent1"/>
          </a:solidFill>
        </p:spPr>
        <p:txBody>
          <a:bodyPr>
            <a:normAutofit fontScale="90000"/>
          </a:bodyPr>
          <a:lstStyle>
            <a:lvl1pPr>
              <a:defRPr>
                <a:solidFill>
                  <a:schemeClr val="bg1"/>
                </a:solidFill>
              </a:defRPr>
            </a:lvl1pPr>
          </a:lstStyle>
          <a:p>
            <a:pPr algn="r"/>
            <a:r>
              <a:rPr lang="en-US"/>
              <a:t>Click to edit Master title style</a:t>
            </a:r>
          </a:p>
        </p:txBody>
      </p:sp>
      <p:sp>
        <p:nvSpPr>
          <p:cNvPr id="7" name="Content Placeholder 2"/>
          <p:cNvSpPr>
            <a:spLocks noGrp="1"/>
          </p:cNvSpPr>
          <p:nvPr>
            <p:ph idx="1"/>
          </p:nvPr>
        </p:nvSpPr>
        <p:spPr>
          <a:xfrm>
            <a:off x="802585" y="366190"/>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1"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5105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361590864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341245239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BF359-F9DF-A14B-BE53-B98289B987BD}"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7486530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98E1AF4-0383-4A69-823F-D747304A7CCC}"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0F4F-AE0A-4F2C-BFEC-8633B91329CC}" type="slidenum">
              <a:rPr lang="en-US" smtClean="0"/>
              <a:t>‹#›</a:t>
            </a:fld>
            <a:endParaRPr lang="en-US"/>
          </a:p>
        </p:txBody>
      </p:sp>
    </p:spTree>
    <p:extLst>
      <p:ext uri="{BB962C8B-B14F-4D97-AF65-F5344CB8AC3E}">
        <p14:creationId xmlns:p14="http://schemas.microsoft.com/office/powerpoint/2010/main" val="1174141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ABF359-F9DF-A14B-BE53-B98289B987BD}"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94116744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E1AF4-0383-4A69-823F-D747304A7CCC}"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5BDE6-D288-431E-8012-3B2106D163D1}" type="slidenum">
              <a:rPr lang="en-US" smtClean="0"/>
              <a:t>‹#›</a:t>
            </a:fld>
            <a:endParaRPr lang="en-US"/>
          </a:p>
        </p:txBody>
      </p:sp>
      <p:sp>
        <p:nvSpPr>
          <p:cNvPr id="5" name="TextBox 4"/>
          <p:cNvSpPr txBox="1"/>
          <p:nvPr/>
        </p:nvSpPr>
        <p:spPr>
          <a:xfrm>
            <a:off x="-23756" y="1"/>
            <a:ext cx="2003741" cy="219291"/>
          </a:xfrm>
          <a:prstGeom prst="rect">
            <a:avLst/>
          </a:prstGeom>
          <a:noFill/>
        </p:spPr>
        <p:txBody>
          <a:bodyPr wrap="square" rtlCol="0">
            <a:spAutoFit/>
          </a:bodyPr>
          <a:lstStyle/>
          <a:p>
            <a:r>
              <a:rPr lang="en-US" sz="825"/>
              <a:t>© 2017 eMetric LLC  Do Not Distribute</a:t>
            </a:r>
          </a:p>
        </p:txBody>
      </p:sp>
    </p:spTree>
    <p:extLst>
      <p:ext uri="{BB962C8B-B14F-4D97-AF65-F5344CB8AC3E}">
        <p14:creationId xmlns:p14="http://schemas.microsoft.com/office/powerpoint/2010/main" val="662313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3396835988"/>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90473684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10337069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560562128"/>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5_Headline with Teal Bulle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077126" y="2419215"/>
            <a:ext cx="7228675" cy="626509"/>
          </a:xfrm>
        </p:spPr>
        <p:txBody>
          <a:bodyPr anchor="b">
            <a:noAutofit/>
          </a:bodyPr>
          <a:lstStyle>
            <a:lvl1pPr algn="l">
              <a:defRPr sz="2700" b="0" i="0" baseline="0">
                <a:solidFill>
                  <a:srgbClr val="366488"/>
                </a:solidFill>
                <a:effectLst/>
                <a:latin typeface="Rockwell" charset="0"/>
                <a:ea typeface="Rockwell" charset="0"/>
                <a:cs typeface="Rockwell" charset="0"/>
              </a:defRPr>
            </a:lvl1pPr>
          </a:lstStyle>
          <a:p>
            <a:r>
              <a:rPr lang="en-US"/>
              <a:t>Slide headline goes here</a:t>
            </a:r>
          </a:p>
        </p:txBody>
      </p:sp>
      <p:sp>
        <p:nvSpPr>
          <p:cNvPr id="2" name="Rectangle 1"/>
          <p:cNvSpPr/>
          <p:nvPr/>
        </p:nvSpPr>
        <p:spPr>
          <a:xfrm>
            <a:off x="0" y="5791200"/>
            <a:ext cx="2781300" cy="88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6353421"/>
            <a:ext cx="9143992" cy="504581"/>
          </a:xfrm>
          <a:prstGeom prst="rect">
            <a:avLst/>
          </a:prstGeom>
        </p:spPr>
      </p:pic>
      <p:grpSp>
        <p:nvGrpSpPr>
          <p:cNvPr id="3" name="Group 2"/>
          <p:cNvGrpSpPr/>
          <p:nvPr/>
        </p:nvGrpSpPr>
        <p:grpSpPr>
          <a:xfrm>
            <a:off x="935714" y="3045722"/>
            <a:ext cx="7574875" cy="1130660"/>
            <a:chOff x="975525" y="3034220"/>
            <a:chExt cx="7574875" cy="1130660"/>
          </a:xfrm>
        </p:grpSpPr>
        <p:pic>
          <p:nvPicPr>
            <p:cNvPr id="8"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0082" y="3037455"/>
              <a:ext cx="1140318" cy="1125627"/>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7823" y="3040689"/>
              <a:ext cx="1140318" cy="1119158"/>
            </a:xfrm>
            <a:prstGeom prst="rect">
              <a:avLst/>
            </a:prstGeom>
          </p:spPr>
        </p:pic>
        <p:pic>
          <p:nvPicPr>
            <p:cNvPr id="13"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7287" y="3040689"/>
              <a:ext cx="1140318" cy="1119158"/>
            </a:xfrm>
            <a:prstGeom prst="rect">
              <a:avLst/>
            </a:prstGeom>
          </p:spPr>
        </p:pic>
        <p:pic>
          <p:nvPicPr>
            <p:cNvPr id="11"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85347" y="3040689"/>
              <a:ext cx="1133764" cy="1119158"/>
            </a:xfrm>
            <a:prstGeom prst="rect">
              <a:avLst/>
            </a:prstGeom>
          </p:spPr>
        </p:pic>
        <p:pic>
          <p:nvPicPr>
            <p:cNvPr id="2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525" y="3037455"/>
              <a:ext cx="1140318" cy="1125627"/>
            </a:xfrm>
            <a:prstGeom prst="rect">
              <a:avLst/>
            </a:prstGeom>
          </p:spPr>
        </p:pic>
        <p:pic>
          <p:nvPicPr>
            <p:cNvPr id="29"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73601" y="3045722"/>
              <a:ext cx="1133764" cy="1119158"/>
            </a:xfrm>
            <a:prstGeom prst="rect">
              <a:avLst/>
            </a:prstGeom>
          </p:spPr>
        </p:pic>
        <p:pic>
          <p:nvPicPr>
            <p:cNvPr id="30"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86317" y="3040689"/>
              <a:ext cx="1133764" cy="1119158"/>
            </a:xfrm>
            <a:prstGeom prst="rect">
              <a:avLst/>
            </a:prstGeom>
          </p:spPr>
        </p:pic>
        <p:pic>
          <p:nvPicPr>
            <p:cNvPr id="31"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83049" y="3040689"/>
              <a:ext cx="1133764" cy="1119158"/>
            </a:xfrm>
            <a:prstGeom prst="rect">
              <a:avLst/>
            </a:prstGeom>
          </p:spPr>
        </p:pic>
        <p:pic>
          <p:nvPicPr>
            <p:cNvPr id="3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0053" y="3034220"/>
              <a:ext cx="1140318" cy="1125627"/>
            </a:xfrm>
            <a:prstGeom prst="rect">
              <a:avLst/>
            </a:prstGeom>
          </p:spPr>
        </p:pic>
      </p:grpSp>
      <p:pic>
        <p:nvPicPr>
          <p:cNvPr id="16" name="Picture 13" descr="/Volumes/Creative/eMetric/Logo/eMetric-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6375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143000" y="1122363"/>
            <a:ext cx="6858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SzPts val="1100"/>
              <a:buNone/>
              <a:defRPr sz="3600" b="1" i="0">
                <a:latin typeface="Gill Sans"/>
                <a:ea typeface="Gill Sans"/>
                <a:cs typeface="Gill Sans"/>
                <a:sym typeface="Gill Sans"/>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r>
              <a:rPr lang="en-US"/>
              <a:t>Click to edit Master title style</a:t>
            </a:r>
            <a:endParaRPr/>
          </a:p>
        </p:txBody>
      </p:sp>
      <p:sp>
        <p:nvSpPr>
          <p:cNvPr id="60" name="Google Shape;60;p14"/>
          <p:cNvSpPr txBox="1">
            <a:spLocks noGrp="1"/>
          </p:cNvSpPr>
          <p:nvPr>
            <p:ph type="subTitle" idx="1"/>
          </p:nvPr>
        </p:nvSpPr>
        <p:spPr>
          <a:xfrm>
            <a:off x="1143000" y="3602037"/>
            <a:ext cx="6858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b="1" i="1">
                <a:latin typeface="Gill Sans"/>
                <a:ea typeface="Gill Sans"/>
                <a:cs typeface="Gill Sans"/>
                <a:sym typeface="Gill Sa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r>
              <a:rPr lang="en-US"/>
              <a:t>Click to edit Master subtitle style</a:t>
            </a:r>
            <a:endParaRPr/>
          </a:p>
        </p:txBody>
      </p:sp>
    </p:spTree>
    <p:extLst>
      <p:ext uri="{BB962C8B-B14F-4D97-AF65-F5344CB8AC3E}">
        <p14:creationId xmlns:p14="http://schemas.microsoft.com/office/powerpoint/2010/main" val="27356283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type="obj" preserve="1">
  <p:cSld name="Content">
    <p:bg>
      <p:bgPr>
        <a:solidFill>
          <a:schemeClr val="lt1"/>
        </a:solidFill>
        <a:effectLst/>
      </p:bgPr>
    </p:bg>
    <p:spTree>
      <p:nvGrpSpPr>
        <p:cNvPr id="1" name="Shape 61"/>
        <p:cNvGrpSpPr/>
        <p:nvPr/>
      </p:nvGrpSpPr>
      <p:grpSpPr>
        <a:xfrm>
          <a:off x="0" y="0"/>
          <a:ext cx="0" cy="0"/>
          <a:chOff x="0" y="0"/>
          <a:chExt cx="0" cy="0"/>
        </a:xfrm>
      </p:grpSpPr>
      <p:pic>
        <p:nvPicPr>
          <p:cNvPr id="62" name="Google Shape;62;p15"/>
          <p:cNvPicPr preferRelativeResize="0"/>
          <p:nvPr/>
        </p:nvPicPr>
        <p:blipFill>
          <a:blip r:embed="rId2">
            <a:alphaModFix/>
          </a:blip>
          <a:stretch>
            <a:fillRect/>
          </a:stretch>
        </p:blipFill>
        <p:spPr>
          <a:xfrm>
            <a:off x="-27431" y="-63049"/>
            <a:ext cx="9171432" cy="6921048"/>
          </a:xfrm>
          <a:prstGeom prst="rect">
            <a:avLst/>
          </a:prstGeom>
          <a:noFill/>
          <a:ln>
            <a:noFill/>
          </a:ln>
        </p:spPr>
      </p:pic>
      <p:sp>
        <p:nvSpPr>
          <p:cNvPr id="63" name="Google Shape;63;p15"/>
          <p:cNvSpPr txBox="1">
            <a:spLocks noGrp="1"/>
          </p:cNvSpPr>
          <p:nvPr>
            <p:ph type="body" idx="1"/>
          </p:nvPr>
        </p:nvSpPr>
        <p:spPr>
          <a:xfrm>
            <a:off x="628650" y="1035424"/>
            <a:ext cx="7886700" cy="5058400"/>
          </a:xfrm>
          <a:prstGeom prst="rect">
            <a:avLst/>
          </a:prstGeom>
          <a:noFill/>
          <a:ln>
            <a:noFill/>
          </a:ln>
        </p:spPr>
        <p:txBody>
          <a:bodyPr spcFirstLastPara="1" wrap="square" lIns="68575" tIns="34275" rIns="68575" bIns="34275" anchor="t" anchorCtr="0">
            <a:noAutofit/>
          </a:bodyPr>
          <a:lstStyle>
            <a:lvl1pPr marL="457189" lvl="0" indent="-361941" algn="l" rtl="0">
              <a:lnSpc>
                <a:spcPct val="90000"/>
              </a:lnSpc>
              <a:spcBef>
                <a:spcPts val="800"/>
              </a:spcBef>
              <a:spcAft>
                <a:spcPts val="0"/>
              </a:spcAft>
              <a:buClr>
                <a:schemeClr val="dk1"/>
              </a:buClr>
              <a:buSzPts val="2100"/>
              <a:buChar char="•"/>
              <a:defRPr>
                <a:latin typeface="Gill Sans"/>
                <a:ea typeface="Gill Sans"/>
                <a:cs typeface="Gill Sans"/>
                <a:sym typeface="Gill Sans"/>
              </a:defRPr>
            </a:lvl1pPr>
            <a:lvl2pPr marL="914378" lvl="1" indent="-342892" algn="l" rtl="0">
              <a:lnSpc>
                <a:spcPct val="90000"/>
              </a:lnSpc>
              <a:spcBef>
                <a:spcPts val="400"/>
              </a:spcBef>
              <a:spcAft>
                <a:spcPts val="0"/>
              </a:spcAft>
              <a:buClr>
                <a:schemeClr val="dk1"/>
              </a:buClr>
              <a:buSzPts val="1800"/>
              <a:buChar char="•"/>
              <a:defRPr>
                <a:latin typeface="Gill Sans"/>
                <a:ea typeface="Gill Sans"/>
                <a:cs typeface="Gill Sans"/>
                <a:sym typeface="Gill Sans"/>
              </a:defRPr>
            </a:lvl2pPr>
            <a:lvl3pPr marL="1371566" lvl="2" indent="-323842" algn="l" rtl="0">
              <a:lnSpc>
                <a:spcPct val="90000"/>
              </a:lnSpc>
              <a:spcBef>
                <a:spcPts val="400"/>
              </a:spcBef>
              <a:spcAft>
                <a:spcPts val="0"/>
              </a:spcAft>
              <a:buClr>
                <a:schemeClr val="dk1"/>
              </a:buClr>
              <a:buSzPts val="1500"/>
              <a:buChar char="•"/>
              <a:defRPr>
                <a:latin typeface="Gill Sans"/>
                <a:ea typeface="Gill Sans"/>
                <a:cs typeface="Gill Sans"/>
                <a:sym typeface="Gill Sans"/>
              </a:defRPr>
            </a:lvl3pPr>
            <a:lvl4pPr marL="1828754" lvl="3"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4pPr>
            <a:lvl5pPr marL="2285943" lvl="4"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64" name="Google Shape;64;p15"/>
          <p:cNvSpPr txBox="1"/>
          <p:nvPr/>
        </p:nvSpPr>
        <p:spPr>
          <a:xfrm>
            <a:off x="3626063" y="-42049"/>
            <a:ext cx="4540500" cy="70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Gill Sans"/>
              <a:ea typeface="Gill Sans"/>
              <a:cs typeface="Gill Sans"/>
              <a:sym typeface="Gill Sans"/>
            </a:endParaRPr>
          </a:p>
        </p:txBody>
      </p:sp>
      <p:sp>
        <p:nvSpPr>
          <p:cNvPr id="65" name="Google Shape;65;p15"/>
          <p:cNvSpPr txBox="1">
            <a:spLocks noGrp="1"/>
          </p:cNvSpPr>
          <p:nvPr>
            <p:ph type="title"/>
          </p:nvPr>
        </p:nvSpPr>
        <p:spPr>
          <a:xfrm>
            <a:off x="-27431" y="-63049"/>
            <a:ext cx="9234000" cy="727200"/>
          </a:xfrm>
          <a:prstGeom prst="rect">
            <a:avLst/>
          </a:prstGeom>
        </p:spPr>
        <p:txBody>
          <a:bodyPr spcFirstLastPara="1" wrap="square" lIns="68575" tIns="34275" rIns="68575" bIns="34275"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Tree>
    <p:extLst>
      <p:ext uri="{BB962C8B-B14F-4D97-AF65-F5344CB8AC3E}">
        <p14:creationId xmlns:p14="http://schemas.microsoft.com/office/powerpoint/2010/main" val="2019903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600" b="1" i="0">
                <a:latin typeface="Gill Sans" charset="0"/>
                <a:ea typeface="Gill Sans" charset="0"/>
                <a:cs typeface="Gill Sans"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i="1">
                <a:latin typeface="Gill Sans SemiBold" charset="0"/>
                <a:ea typeface="Gill Sans SemiBold" charset="0"/>
                <a:cs typeface="Gill Sans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p:nvSpPr>
        <p:spPr>
          <a:xfrm>
            <a:off x="-24166" y="6309360"/>
            <a:ext cx="424339"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13624" y="6309360"/>
            <a:ext cx="13716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799034" y="6309360"/>
            <a:ext cx="7344967"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 name="Rectangle 5"/>
          <p:cNvSpPr>
            <a:spLocks noChangeArrowheads="1"/>
          </p:cNvSpPr>
          <p:nvPr/>
        </p:nvSpPr>
        <p:spPr bwMode="auto">
          <a:xfrm>
            <a:off x="-10716" y="569345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2" name="Picture 13" descr="/Volumes/Creative/eMetric/Logo/eMetric-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4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40F1ED-B9E2-499A-8030-AAA751A7DF67}"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1733437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6" y="1"/>
            <a:ext cx="9154716" cy="753034"/>
          </a:xfrm>
          <a:solidFill>
            <a:schemeClr val="accent1"/>
          </a:solidFill>
        </p:spPr>
        <p:txBody>
          <a:bodyPr/>
          <a:lstStyle>
            <a:lvl1pPr>
              <a:defRPr b="1" i="0">
                <a:solidFill>
                  <a:schemeClr val="bg1"/>
                </a:solidFill>
                <a:latin typeface="Gill Sans SemiBold" charset="0"/>
                <a:ea typeface="Gill Sans SemiBold" charset="0"/>
                <a:cs typeface="Gill Sans SemiBold" charset="0"/>
              </a:defRPr>
            </a:lvl1pPr>
          </a:lstStyle>
          <a:p>
            <a:r>
              <a:rPr lang="en-US"/>
              <a:t>	Click to edit Master title style</a:t>
            </a:r>
          </a:p>
        </p:txBody>
      </p:sp>
      <p:sp>
        <p:nvSpPr>
          <p:cNvPr id="3" name="Content Placeholder 2"/>
          <p:cNvSpPr>
            <a:spLocks noGrp="1"/>
          </p:cNvSpPr>
          <p:nvPr>
            <p:ph idx="1"/>
          </p:nvPr>
        </p:nvSpPr>
        <p:spPr>
          <a:xfrm>
            <a:off x="628650" y="1035424"/>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 name="Rectangle 7"/>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0"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20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121528" y="3121528"/>
            <a:ext cx="6656294" cy="413239"/>
          </a:xfrm>
          <a:solidFill>
            <a:schemeClr val="accent1"/>
          </a:solidFill>
        </p:spPr>
        <p:txBody>
          <a:bodyPr>
            <a:normAutofit fontScale="90000"/>
          </a:bodyPr>
          <a:lstStyle>
            <a:lvl1pPr>
              <a:defRPr>
                <a:solidFill>
                  <a:schemeClr val="bg1"/>
                </a:solidFill>
              </a:defRPr>
            </a:lvl1pPr>
          </a:lstStyle>
          <a:p>
            <a:pPr algn="r"/>
            <a:r>
              <a:rPr lang="en-US"/>
              <a:t>Click to edit Master title style</a:t>
            </a:r>
          </a:p>
        </p:txBody>
      </p:sp>
      <p:sp>
        <p:nvSpPr>
          <p:cNvPr id="7" name="Content Placeholder 2"/>
          <p:cNvSpPr>
            <a:spLocks noGrp="1"/>
          </p:cNvSpPr>
          <p:nvPr>
            <p:ph idx="1"/>
          </p:nvPr>
        </p:nvSpPr>
        <p:spPr>
          <a:xfrm>
            <a:off x="802585" y="366190"/>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1"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0E6111A-3F13-BC41-D8DB-9A7941CB2A09}"/>
              </a:ext>
            </a:extLst>
          </p:cNvPr>
          <p:cNvSpPr/>
          <p:nvPr userDrawn="1"/>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 name="Rectangle 2">
            <a:extLst>
              <a:ext uri="{FF2B5EF4-FFF2-40B4-BE49-F238E27FC236}">
                <a16:creationId xmlns:a16="http://schemas.microsoft.com/office/drawing/2014/main" id="{032A6195-1A79-2A55-6F1E-4D45BF0C38E7}"/>
              </a:ext>
            </a:extLst>
          </p:cNvPr>
          <p:cNvSpPr/>
          <p:nvPr userDrawn="1"/>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 name="Rectangle 3">
            <a:extLst>
              <a:ext uri="{FF2B5EF4-FFF2-40B4-BE49-F238E27FC236}">
                <a16:creationId xmlns:a16="http://schemas.microsoft.com/office/drawing/2014/main" id="{316B55CB-003A-85C8-7942-0FA57F7C6820}"/>
              </a:ext>
            </a:extLst>
          </p:cNvPr>
          <p:cNvSpPr/>
          <p:nvPr userDrawn="1"/>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pic>
        <p:nvPicPr>
          <p:cNvPr id="5" name="Picture 13" descr="/Volumes/Creative/eMetric/Logo/eMetric-Logo.png">
            <a:extLst>
              <a:ext uri="{FF2B5EF4-FFF2-40B4-BE49-F238E27FC236}">
                <a16:creationId xmlns:a16="http://schemas.microsoft.com/office/drawing/2014/main" id="{14C681D5-737A-E224-5DD4-42C37E656CC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8228" r="80917"/>
          <a:stretch/>
        </p:blipFill>
        <p:spPr bwMode="auto">
          <a:xfrm>
            <a:off x="8634223"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48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E1AF4-0383-4A69-823F-D747304A7CCC}"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0F4F-AE0A-4F2C-BFEC-8633B91329CC}" type="slidenum">
              <a:rPr lang="en-US" smtClean="0"/>
              <a:t>‹#›</a:t>
            </a:fld>
            <a:endParaRPr lang="en-US"/>
          </a:p>
        </p:txBody>
      </p:sp>
    </p:spTree>
    <p:extLst>
      <p:ext uri="{BB962C8B-B14F-4D97-AF65-F5344CB8AC3E}">
        <p14:creationId xmlns:p14="http://schemas.microsoft.com/office/powerpoint/2010/main" val="483212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40F1ED-B9E2-499A-8030-AAA751A7DF67}"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22707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8E1AF4-0383-4A69-823F-D747304A7CCC}"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2288162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E1AF4-0383-4A69-823F-D747304A7CCC}"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5462922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E1AF4-0383-4A69-823F-D747304A7CCC}"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5BDE6-D288-431E-8012-3B2106D163D1}" type="slidenum">
              <a:rPr lang="en-US" smtClean="0"/>
              <a:t>‹#›</a:t>
            </a:fld>
            <a:endParaRPr lang="en-US"/>
          </a:p>
        </p:txBody>
      </p:sp>
      <p:sp>
        <p:nvSpPr>
          <p:cNvPr id="5" name="TextBox 4"/>
          <p:cNvSpPr txBox="1"/>
          <p:nvPr/>
        </p:nvSpPr>
        <p:spPr>
          <a:xfrm>
            <a:off x="-23756" y="1"/>
            <a:ext cx="2003741" cy="219291"/>
          </a:xfrm>
          <a:prstGeom prst="rect">
            <a:avLst/>
          </a:prstGeom>
          <a:noFill/>
        </p:spPr>
        <p:txBody>
          <a:bodyPr wrap="square" rtlCol="0">
            <a:spAutoFit/>
          </a:bodyPr>
          <a:lstStyle/>
          <a:p>
            <a:r>
              <a:rPr lang="en-US" sz="825"/>
              <a:t>© 2017 eMetric LLC  Do Not Distribute</a:t>
            </a:r>
          </a:p>
        </p:txBody>
      </p:sp>
    </p:spTree>
    <p:extLst>
      <p:ext uri="{BB962C8B-B14F-4D97-AF65-F5344CB8AC3E}">
        <p14:creationId xmlns:p14="http://schemas.microsoft.com/office/powerpoint/2010/main" val="386001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8E1AF4-0383-4A69-823F-D747304A7CCC}"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472136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8E1AF4-0383-4A69-823F-D747304A7CCC}"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4089924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E1AF4-0383-4A69-823F-D747304A7CCC}"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2940197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98E1AF4-0383-4A69-823F-D747304A7CCC}"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11293701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E1AF4-0383-4A69-823F-D747304A7CCC}"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27879938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5_Headline with Teal Bulle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077126" y="2419215"/>
            <a:ext cx="7228675" cy="626509"/>
          </a:xfrm>
        </p:spPr>
        <p:txBody>
          <a:bodyPr anchor="b">
            <a:noAutofit/>
          </a:bodyPr>
          <a:lstStyle>
            <a:lvl1pPr algn="l">
              <a:defRPr sz="2700" b="0" i="0" baseline="0">
                <a:solidFill>
                  <a:srgbClr val="366488"/>
                </a:solidFill>
                <a:effectLst/>
                <a:latin typeface="Rockwell" charset="0"/>
                <a:ea typeface="Rockwell" charset="0"/>
                <a:cs typeface="Rockwell" charset="0"/>
              </a:defRPr>
            </a:lvl1pPr>
          </a:lstStyle>
          <a:p>
            <a:r>
              <a:rPr lang="en-US"/>
              <a:t>Slide headline goes here</a:t>
            </a:r>
          </a:p>
        </p:txBody>
      </p:sp>
      <p:sp>
        <p:nvSpPr>
          <p:cNvPr id="2" name="Rectangle 1"/>
          <p:cNvSpPr/>
          <p:nvPr/>
        </p:nvSpPr>
        <p:spPr>
          <a:xfrm>
            <a:off x="0" y="5791200"/>
            <a:ext cx="2781300" cy="88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6353421"/>
            <a:ext cx="9143992" cy="504581"/>
          </a:xfrm>
          <a:prstGeom prst="rect">
            <a:avLst/>
          </a:prstGeom>
        </p:spPr>
      </p:pic>
      <p:grpSp>
        <p:nvGrpSpPr>
          <p:cNvPr id="3" name="Group 2"/>
          <p:cNvGrpSpPr/>
          <p:nvPr/>
        </p:nvGrpSpPr>
        <p:grpSpPr>
          <a:xfrm>
            <a:off x="935714" y="3045722"/>
            <a:ext cx="7574875" cy="1130660"/>
            <a:chOff x="975525" y="3034220"/>
            <a:chExt cx="7574875" cy="1130660"/>
          </a:xfrm>
        </p:grpSpPr>
        <p:pic>
          <p:nvPicPr>
            <p:cNvPr id="8"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0082" y="3037455"/>
              <a:ext cx="1140318" cy="1125627"/>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7823" y="3040689"/>
              <a:ext cx="1140318" cy="1119158"/>
            </a:xfrm>
            <a:prstGeom prst="rect">
              <a:avLst/>
            </a:prstGeom>
          </p:spPr>
        </p:pic>
        <p:pic>
          <p:nvPicPr>
            <p:cNvPr id="13"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7287" y="3040689"/>
              <a:ext cx="1140318" cy="1119158"/>
            </a:xfrm>
            <a:prstGeom prst="rect">
              <a:avLst/>
            </a:prstGeom>
          </p:spPr>
        </p:pic>
        <p:pic>
          <p:nvPicPr>
            <p:cNvPr id="11"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85347" y="3040689"/>
              <a:ext cx="1133764" cy="1119158"/>
            </a:xfrm>
            <a:prstGeom prst="rect">
              <a:avLst/>
            </a:prstGeom>
          </p:spPr>
        </p:pic>
        <p:pic>
          <p:nvPicPr>
            <p:cNvPr id="2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525" y="3037455"/>
              <a:ext cx="1140318" cy="1125627"/>
            </a:xfrm>
            <a:prstGeom prst="rect">
              <a:avLst/>
            </a:prstGeom>
          </p:spPr>
        </p:pic>
        <p:pic>
          <p:nvPicPr>
            <p:cNvPr id="29"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73601" y="3045722"/>
              <a:ext cx="1133764" cy="1119158"/>
            </a:xfrm>
            <a:prstGeom prst="rect">
              <a:avLst/>
            </a:prstGeom>
          </p:spPr>
        </p:pic>
        <p:pic>
          <p:nvPicPr>
            <p:cNvPr id="30"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86317" y="3040689"/>
              <a:ext cx="1133764" cy="1119158"/>
            </a:xfrm>
            <a:prstGeom prst="rect">
              <a:avLst/>
            </a:prstGeom>
          </p:spPr>
        </p:pic>
        <p:pic>
          <p:nvPicPr>
            <p:cNvPr id="31"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83049" y="3040689"/>
              <a:ext cx="1133764" cy="1119158"/>
            </a:xfrm>
            <a:prstGeom prst="rect">
              <a:avLst/>
            </a:prstGeom>
          </p:spPr>
        </p:pic>
        <p:pic>
          <p:nvPicPr>
            <p:cNvPr id="3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0053" y="3034220"/>
              <a:ext cx="1140318" cy="1125627"/>
            </a:xfrm>
            <a:prstGeom prst="rect">
              <a:avLst/>
            </a:prstGeom>
          </p:spPr>
        </p:pic>
      </p:grpSp>
      <p:pic>
        <p:nvPicPr>
          <p:cNvPr id="16" name="Picture 13" descr="/Volumes/Creative/eMetric/Logo/eMetric-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926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143000" y="1122363"/>
            <a:ext cx="6858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SzPts val="1100"/>
              <a:buNone/>
              <a:defRPr sz="3600" b="1" i="0">
                <a:latin typeface="Gill Sans"/>
                <a:ea typeface="Gill Sans"/>
                <a:cs typeface="Gill Sans"/>
                <a:sym typeface="Gill Sans"/>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r>
              <a:rPr lang="en-US"/>
              <a:t>Click to edit Master title style</a:t>
            </a:r>
            <a:endParaRPr/>
          </a:p>
        </p:txBody>
      </p:sp>
      <p:sp>
        <p:nvSpPr>
          <p:cNvPr id="60" name="Google Shape;60;p14"/>
          <p:cNvSpPr txBox="1">
            <a:spLocks noGrp="1"/>
          </p:cNvSpPr>
          <p:nvPr>
            <p:ph type="subTitle" idx="1"/>
          </p:nvPr>
        </p:nvSpPr>
        <p:spPr>
          <a:xfrm>
            <a:off x="1143000" y="3602037"/>
            <a:ext cx="6858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b="1" i="1">
                <a:latin typeface="Gill Sans"/>
                <a:ea typeface="Gill Sans"/>
                <a:cs typeface="Gill Sans"/>
                <a:sym typeface="Gill Sa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r>
              <a:rPr lang="en-US"/>
              <a:t>Click to edit Master subtitle style</a:t>
            </a:r>
            <a:endParaRPr/>
          </a:p>
        </p:txBody>
      </p:sp>
    </p:spTree>
    <p:extLst>
      <p:ext uri="{BB962C8B-B14F-4D97-AF65-F5344CB8AC3E}">
        <p14:creationId xmlns:p14="http://schemas.microsoft.com/office/powerpoint/2010/main" val="3739461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type="obj" preserve="1">
  <p:cSld name="Content">
    <p:bg>
      <p:bgPr>
        <a:solidFill>
          <a:schemeClr val="lt1"/>
        </a:solidFill>
        <a:effectLst/>
      </p:bgPr>
    </p:bg>
    <p:spTree>
      <p:nvGrpSpPr>
        <p:cNvPr id="1" name="Shape 61"/>
        <p:cNvGrpSpPr/>
        <p:nvPr/>
      </p:nvGrpSpPr>
      <p:grpSpPr>
        <a:xfrm>
          <a:off x="0" y="0"/>
          <a:ext cx="0" cy="0"/>
          <a:chOff x="0" y="0"/>
          <a:chExt cx="0" cy="0"/>
        </a:xfrm>
      </p:grpSpPr>
      <p:pic>
        <p:nvPicPr>
          <p:cNvPr id="62" name="Google Shape;62;p15"/>
          <p:cNvPicPr preferRelativeResize="0"/>
          <p:nvPr/>
        </p:nvPicPr>
        <p:blipFill>
          <a:blip r:embed="rId2">
            <a:alphaModFix/>
          </a:blip>
          <a:stretch>
            <a:fillRect/>
          </a:stretch>
        </p:blipFill>
        <p:spPr>
          <a:xfrm>
            <a:off x="-27431" y="-63049"/>
            <a:ext cx="9171432" cy="6921048"/>
          </a:xfrm>
          <a:prstGeom prst="rect">
            <a:avLst/>
          </a:prstGeom>
          <a:noFill/>
          <a:ln>
            <a:noFill/>
          </a:ln>
        </p:spPr>
      </p:pic>
      <p:sp>
        <p:nvSpPr>
          <p:cNvPr id="63" name="Google Shape;63;p15"/>
          <p:cNvSpPr txBox="1">
            <a:spLocks noGrp="1"/>
          </p:cNvSpPr>
          <p:nvPr>
            <p:ph type="body" idx="1"/>
          </p:nvPr>
        </p:nvSpPr>
        <p:spPr>
          <a:xfrm>
            <a:off x="628650" y="1035424"/>
            <a:ext cx="7886700" cy="5058400"/>
          </a:xfrm>
          <a:prstGeom prst="rect">
            <a:avLst/>
          </a:prstGeom>
          <a:noFill/>
          <a:ln>
            <a:noFill/>
          </a:ln>
        </p:spPr>
        <p:txBody>
          <a:bodyPr spcFirstLastPara="1" wrap="square" lIns="68575" tIns="34275" rIns="68575" bIns="34275" anchor="t" anchorCtr="0">
            <a:noAutofit/>
          </a:bodyPr>
          <a:lstStyle>
            <a:lvl1pPr marL="457189" lvl="0" indent="-361941" algn="l" rtl="0">
              <a:lnSpc>
                <a:spcPct val="90000"/>
              </a:lnSpc>
              <a:spcBef>
                <a:spcPts val="800"/>
              </a:spcBef>
              <a:spcAft>
                <a:spcPts val="0"/>
              </a:spcAft>
              <a:buClr>
                <a:schemeClr val="dk1"/>
              </a:buClr>
              <a:buSzPts val="2100"/>
              <a:buChar char="•"/>
              <a:defRPr>
                <a:latin typeface="Gill Sans"/>
                <a:ea typeface="Gill Sans"/>
                <a:cs typeface="Gill Sans"/>
                <a:sym typeface="Gill Sans"/>
              </a:defRPr>
            </a:lvl1pPr>
            <a:lvl2pPr marL="914378" lvl="1" indent="-342892" algn="l" rtl="0">
              <a:lnSpc>
                <a:spcPct val="90000"/>
              </a:lnSpc>
              <a:spcBef>
                <a:spcPts val="400"/>
              </a:spcBef>
              <a:spcAft>
                <a:spcPts val="0"/>
              </a:spcAft>
              <a:buClr>
                <a:schemeClr val="dk1"/>
              </a:buClr>
              <a:buSzPts val="1800"/>
              <a:buChar char="•"/>
              <a:defRPr>
                <a:latin typeface="Gill Sans"/>
                <a:ea typeface="Gill Sans"/>
                <a:cs typeface="Gill Sans"/>
                <a:sym typeface="Gill Sans"/>
              </a:defRPr>
            </a:lvl2pPr>
            <a:lvl3pPr marL="1371566" lvl="2" indent="-323842" algn="l" rtl="0">
              <a:lnSpc>
                <a:spcPct val="90000"/>
              </a:lnSpc>
              <a:spcBef>
                <a:spcPts val="400"/>
              </a:spcBef>
              <a:spcAft>
                <a:spcPts val="0"/>
              </a:spcAft>
              <a:buClr>
                <a:schemeClr val="dk1"/>
              </a:buClr>
              <a:buSzPts val="1500"/>
              <a:buChar char="•"/>
              <a:defRPr>
                <a:latin typeface="Gill Sans"/>
                <a:ea typeface="Gill Sans"/>
                <a:cs typeface="Gill Sans"/>
                <a:sym typeface="Gill Sans"/>
              </a:defRPr>
            </a:lvl3pPr>
            <a:lvl4pPr marL="1828754" lvl="3"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4pPr>
            <a:lvl5pPr marL="2285943" lvl="4"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64" name="Google Shape;64;p15"/>
          <p:cNvSpPr txBox="1"/>
          <p:nvPr/>
        </p:nvSpPr>
        <p:spPr>
          <a:xfrm>
            <a:off x="3626063" y="-42049"/>
            <a:ext cx="4540500" cy="70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Gill Sans"/>
              <a:ea typeface="Gill Sans"/>
              <a:cs typeface="Gill Sans"/>
              <a:sym typeface="Gill Sans"/>
            </a:endParaRPr>
          </a:p>
        </p:txBody>
      </p:sp>
      <p:sp>
        <p:nvSpPr>
          <p:cNvPr id="65" name="Google Shape;65;p15"/>
          <p:cNvSpPr txBox="1">
            <a:spLocks noGrp="1"/>
          </p:cNvSpPr>
          <p:nvPr>
            <p:ph type="title"/>
          </p:nvPr>
        </p:nvSpPr>
        <p:spPr>
          <a:xfrm>
            <a:off x="-27431" y="-63049"/>
            <a:ext cx="9234000" cy="727200"/>
          </a:xfrm>
          <a:prstGeom prst="rect">
            <a:avLst/>
          </a:prstGeom>
        </p:spPr>
        <p:txBody>
          <a:bodyPr spcFirstLastPara="1" wrap="square" lIns="68575" tIns="34275" rIns="68575" bIns="34275"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Tree>
    <p:extLst>
      <p:ext uri="{BB962C8B-B14F-4D97-AF65-F5344CB8AC3E}">
        <p14:creationId xmlns:p14="http://schemas.microsoft.com/office/powerpoint/2010/main" val="320338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E1AF4-0383-4A69-823F-D747304A7CCC}"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17806640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600" b="1" i="0">
                <a:latin typeface="Gill Sans" charset="0"/>
                <a:ea typeface="Gill Sans" charset="0"/>
                <a:cs typeface="Gill Sans"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i="1">
                <a:latin typeface="Gill Sans SemiBold" charset="0"/>
                <a:ea typeface="Gill Sans SemiBold" charset="0"/>
                <a:cs typeface="Gill Sans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p:nvSpPr>
        <p:spPr>
          <a:xfrm>
            <a:off x="-24166" y="6309360"/>
            <a:ext cx="424339"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13624" y="6309360"/>
            <a:ext cx="13716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799034" y="6309360"/>
            <a:ext cx="7344967"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 name="Rectangle 5"/>
          <p:cNvSpPr>
            <a:spLocks noChangeArrowheads="1"/>
          </p:cNvSpPr>
          <p:nvPr/>
        </p:nvSpPr>
        <p:spPr bwMode="auto">
          <a:xfrm>
            <a:off x="-10716" y="569345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2" name="Picture 13" descr="/Volumes/Creative/eMetric/Logo/eMetric-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924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6" y="1"/>
            <a:ext cx="9154716" cy="753034"/>
          </a:xfrm>
          <a:solidFill>
            <a:schemeClr val="accent1"/>
          </a:solidFill>
        </p:spPr>
        <p:txBody>
          <a:bodyPr/>
          <a:lstStyle>
            <a:lvl1pPr>
              <a:defRPr b="1" i="0">
                <a:solidFill>
                  <a:schemeClr val="bg1"/>
                </a:solidFill>
                <a:latin typeface="Gill Sans SemiBold" charset="0"/>
                <a:ea typeface="Gill Sans SemiBold" charset="0"/>
                <a:cs typeface="Gill Sans SemiBold" charset="0"/>
              </a:defRPr>
            </a:lvl1pPr>
          </a:lstStyle>
          <a:p>
            <a:r>
              <a:rPr lang="en-US"/>
              <a:t>	Click to edit Master title style</a:t>
            </a:r>
          </a:p>
        </p:txBody>
      </p:sp>
      <p:sp>
        <p:nvSpPr>
          <p:cNvPr id="3" name="Content Placeholder 2"/>
          <p:cNvSpPr>
            <a:spLocks noGrp="1"/>
          </p:cNvSpPr>
          <p:nvPr>
            <p:ph idx="1"/>
          </p:nvPr>
        </p:nvSpPr>
        <p:spPr>
          <a:xfrm>
            <a:off x="628650" y="1035424"/>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 name="Rectangle 7"/>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0"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49968"/>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121528" y="3121528"/>
            <a:ext cx="6656294" cy="413239"/>
          </a:xfrm>
          <a:solidFill>
            <a:schemeClr val="accent1"/>
          </a:solidFill>
        </p:spPr>
        <p:txBody>
          <a:bodyPr>
            <a:normAutofit fontScale="90000"/>
          </a:bodyPr>
          <a:lstStyle>
            <a:lvl1pPr>
              <a:defRPr>
                <a:solidFill>
                  <a:schemeClr val="bg1"/>
                </a:solidFill>
              </a:defRPr>
            </a:lvl1pPr>
          </a:lstStyle>
          <a:p>
            <a:pPr algn="r"/>
            <a:r>
              <a:rPr lang="en-US"/>
              <a:t>Click to edit Master title style</a:t>
            </a:r>
          </a:p>
        </p:txBody>
      </p:sp>
      <p:sp>
        <p:nvSpPr>
          <p:cNvPr id="7" name="Content Placeholder 2"/>
          <p:cNvSpPr>
            <a:spLocks noGrp="1"/>
          </p:cNvSpPr>
          <p:nvPr>
            <p:ph idx="1"/>
          </p:nvPr>
        </p:nvSpPr>
        <p:spPr>
          <a:xfrm>
            <a:off x="802585" y="366190"/>
            <a:ext cx="7886700" cy="5058414"/>
          </a:xfrm>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0716" y="6663956"/>
            <a:ext cx="424960"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Rectangle 8"/>
          <p:cNvSpPr/>
          <p:nvPr/>
        </p:nvSpPr>
        <p:spPr>
          <a:xfrm>
            <a:off x="427074" y="6663956"/>
            <a:ext cx="1373608"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p:cNvSpPr/>
          <p:nvPr/>
        </p:nvSpPr>
        <p:spPr>
          <a:xfrm>
            <a:off x="1812485" y="6663956"/>
            <a:ext cx="678942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1" name="Picture 13" descr="/Volumes/Creative/eMetric/Logo/eMetric-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28" r="80917"/>
          <a:stretch/>
        </p:blipFill>
        <p:spPr bwMode="auto">
          <a:xfrm>
            <a:off x="8634222" y="6134367"/>
            <a:ext cx="54138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72210"/>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72911266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727528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98E1AF4-0383-4A69-823F-D747304A7CCC}"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578453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BF359-F9DF-A14B-BE53-B98289B987BD}"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402182345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ABF359-F9DF-A14B-BE53-B98289B987BD}"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328442523"/>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E1AF4-0383-4A69-823F-D747304A7CCC}"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5BDE6-D288-431E-8012-3B2106D163D1}" type="slidenum">
              <a:rPr lang="en-US" smtClean="0"/>
              <a:t>‹#›</a:t>
            </a:fld>
            <a:endParaRPr lang="en-US"/>
          </a:p>
        </p:txBody>
      </p:sp>
      <p:sp>
        <p:nvSpPr>
          <p:cNvPr id="5" name="TextBox 4"/>
          <p:cNvSpPr txBox="1"/>
          <p:nvPr/>
        </p:nvSpPr>
        <p:spPr>
          <a:xfrm>
            <a:off x="-23756" y="1"/>
            <a:ext cx="2003741" cy="219291"/>
          </a:xfrm>
          <a:prstGeom prst="rect">
            <a:avLst/>
          </a:prstGeom>
          <a:noFill/>
        </p:spPr>
        <p:txBody>
          <a:bodyPr wrap="square" rtlCol="0">
            <a:spAutoFit/>
          </a:bodyPr>
          <a:lstStyle/>
          <a:p>
            <a:r>
              <a:rPr lang="en-US" sz="825"/>
              <a:t>© 2017 eMetric LLC  Do Not Distribute</a:t>
            </a:r>
          </a:p>
        </p:txBody>
      </p:sp>
    </p:spTree>
    <p:extLst>
      <p:ext uri="{BB962C8B-B14F-4D97-AF65-F5344CB8AC3E}">
        <p14:creationId xmlns:p14="http://schemas.microsoft.com/office/powerpoint/2010/main" val="144105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922421249"/>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ABF359-F9DF-A14B-BE53-B98289B987BD}"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700748666"/>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36574517"/>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BF359-F9DF-A14B-BE53-B98289B987BD}"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847042825"/>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5_Headline with Teal Bulle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077126" y="2419215"/>
            <a:ext cx="7228675" cy="626509"/>
          </a:xfrm>
        </p:spPr>
        <p:txBody>
          <a:bodyPr anchor="b">
            <a:noAutofit/>
          </a:bodyPr>
          <a:lstStyle>
            <a:lvl1pPr algn="l">
              <a:defRPr sz="2700" b="0" i="0" baseline="0">
                <a:solidFill>
                  <a:srgbClr val="366488"/>
                </a:solidFill>
                <a:effectLst/>
                <a:latin typeface="Rockwell" charset="0"/>
                <a:ea typeface="Rockwell" charset="0"/>
                <a:cs typeface="Rockwell" charset="0"/>
              </a:defRPr>
            </a:lvl1pPr>
          </a:lstStyle>
          <a:p>
            <a:r>
              <a:rPr lang="en-US"/>
              <a:t>Slide headline goes here</a:t>
            </a:r>
          </a:p>
        </p:txBody>
      </p:sp>
      <p:sp>
        <p:nvSpPr>
          <p:cNvPr id="2" name="Rectangle 1"/>
          <p:cNvSpPr/>
          <p:nvPr/>
        </p:nvSpPr>
        <p:spPr>
          <a:xfrm>
            <a:off x="0" y="5791200"/>
            <a:ext cx="2781300" cy="88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6353421"/>
            <a:ext cx="9143992" cy="504581"/>
          </a:xfrm>
          <a:prstGeom prst="rect">
            <a:avLst/>
          </a:prstGeom>
        </p:spPr>
      </p:pic>
      <p:grpSp>
        <p:nvGrpSpPr>
          <p:cNvPr id="3" name="Group 2"/>
          <p:cNvGrpSpPr/>
          <p:nvPr/>
        </p:nvGrpSpPr>
        <p:grpSpPr>
          <a:xfrm>
            <a:off x="935714" y="3045722"/>
            <a:ext cx="7574875" cy="1130660"/>
            <a:chOff x="975525" y="3034220"/>
            <a:chExt cx="7574875" cy="1130660"/>
          </a:xfrm>
        </p:grpSpPr>
        <p:pic>
          <p:nvPicPr>
            <p:cNvPr id="8"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0082" y="3037455"/>
              <a:ext cx="1140318" cy="1125627"/>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7823" y="3040689"/>
              <a:ext cx="1140318" cy="1119158"/>
            </a:xfrm>
            <a:prstGeom prst="rect">
              <a:avLst/>
            </a:prstGeom>
          </p:spPr>
        </p:pic>
        <p:pic>
          <p:nvPicPr>
            <p:cNvPr id="13"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7287" y="3040689"/>
              <a:ext cx="1140318" cy="1119158"/>
            </a:xfrm>
            <a:prstGeom prst="rect">
              <a:avLst/>
            </a:prstGeom>
          </p:spPr>
        </p:pic>
        <p:pic>
          <p:nvPicPr>
            <p:cNvPr id="11"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85347" y="3040689"/>
              <a:ext cx="1133764" cy="1119158"/>
            </a:xfrm>
            <a:prstGeom prst="rect">
              <a:avLst/>
            </a:prstGeom>
          </p:spPr>
        </p:pic>
        <p:pic>
          <p:nvPicPr>
            <p:cNvPr id="2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525" y="3037455"/>
              <a:ext cx="1140318" cy="1125627"/>
            </a:xfrm>
            <a:prstGeom prst="rect">
              <a:avLst/>
            </a:prstGeom>
          </p:spPr>
        </p:pic>
        <p:pic>
          <p:nvPicPr>
            <p:cNvPr id="29"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73601" y="3045722"/>
              <a:ext cx="1133764" cy="1119158"/>
            </a:xfrm>
            <a:prstGeom prst="rect">
              <a:avLst/>
            </a:prstGeom>
          </p:spPr>
        </p:pic>
        <p:pic>
          <p:nvPicPr>
            <p:cNvPr id="30"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86317" y="3040689"/>
              <a:ext cx="1133764" cy="1119158"/>
            </a:xfrm>
            <a:prstGeom prst="rect">
              <a:avLst/>
            </a:prstGeom>
          </p:spPr>
        </p:pic>
        <p:pic>
          <p:nvPicPr>
            <p:cNvPr id="31"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83049" y="3040689"/>
              <a:ext cx="1133764" cy="1119158"/>
            </a:xfrm>
            <a:prstGeom prst="rect">
              <a:avLst/>
            </a:prstGeom>
          </p:spPr>
        </p:pic>
        <p:pic>
          <p:nvPicPr>
            <p:cNvPr id="37"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0053" y="3034220"/>
              <a:ext cx="1140318" cy="1125627"/>
            </a:xfrm>
            <a:prstGeom prst="rect">
              <a:avLst/>
            </a:prstGeom>
          </p:spPr>
        </p:pic>
      </p:grpSp>
      <p:pic>
        <p:nvPicPr>
          <p:cNvPr id="16" name="Picture 13" descr="/Volumes/Creative/eMetric/Logo/eMetric-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0862" y="262419"/>
            <a:ext cx="1882240"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38998"/>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143000" y="1122363"/>
            <a:ext cx="6858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SzPts val="1100"/>
              <a:buNone/>
              <a:defRPr sz="3600" b="1" i="0">
                <a:latin typeface="Gill Sans"/>
                <a:ea typeface="Gill Sans"/>
                <a:cs typeface="Gill Sans"/>
                <a:sym typeface="Gill Sans"/>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r>
              <a:rPr lang="en-US"/>
              <a:t>Click to edit Master title style</a:t>
            </a:r>
            <a:endParaRPr/>
          </a:p>
        </p:txBody>
      </p:sp>
      <p:sp>
        <p:nvSpPr>
          <p:cNvPr id="60" name="Google Shape;60;p14"/>
          <p:cNvSpPr txBox="1">
            <a:spLocks noGrp="1"/>
          </p:cNvSpPr>
          <p:nvPr>
            <p:ph type="subTitle" idx="1"/>
          </p:nvPr>
        </p:nvSpPr>
        <p:spPr>
          <a:xfrm>
            <a:off x="1143000" y="3602037"/>
            <a:ext cx="6858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b="1" i="1">
                <a:latin typeface="Gill Sans"/>
                <a:ea typeface="Gill Sans"/>
                <a:cs typeface="Gill Sans"/>
                <a:sym typeface="Gill Sa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r>
              <a:rPr lang="en-US"/>
              <a:t>Click to edit Master subtitle style</a:t>
            </a:r>
            <a:endParaRPr/>
          </a:p>
        </p:txBody>
      </p:sp>
    </p:spTree>
    <p:extLst>
      <p:ext uri="{BB962C8B-B14F-4D97-AF65-F5344CB8AC3E}">
        <p14:creationId xmlns:p14="http://schemas.microsoft.com/office/powerpoint/2010/main" val="26019016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type="obj" preserve="1">
  <p:cSld name="Content">
    <p:bg>
      <p:bgPr>
        <a:solidFill>
          <a:schemeClr val="lt1"/>
        </a:solidFill>
        <a:effectLst/>
      </p:bgPr>
    </p:bg>
    <p:spTree>
      <p:nvGrpSpPr>
        <p:cNvPr id="1" name="Shape 61"/>
        <p:cNvGrpSpPr/>
        <p:nvPr/>
      </p:nvGrpSpPr>
      <p:grpSpPr>
        <a:xfrm>
          <a:off x="0" y="0"/>
          <a:ext cx="0" cy="0"/>
          <a:chOff x="0" y="0"/>
          <a:chExt cx="0" cy="0"/>
        </a:xfrm>
      </p:grpSpPr>
      <p:pic>
        <p:nvPicPr>
          <p:cNvPr id="62" name="Google Shape;62;p15"/>
          <p:cNvPicPr preferRelativeResize="0"/>
          <p:nvPr/>
        </p:nvPicPr>
        <p:blipFill>
          <a:blip r:embed="rId2">
            <a:alphaModFix/>
          </a:blip>
          <a:stretch>
            <a:fillRect/>
          </a:stretch>
        </p:blipFill>
        <p:spPr>
          <a:xfrm>
            <a:off x="-27431" y="-63049"/>
            <a:ext cx="9171432" cy="6921048"/>
          </a:xfrm>
          <a:prstGeom prst="rect">
            <a:avLst/>
          </a:prstGeom>
          <a:noFill/>
          <a:ln>
            <a:noFill/>
          </a:ln>
        </p:spPr>
      </p:pic>
      <p:sp>
        <p:nvSpPr>
          <p:cNvPr id="63" name="Google Shape;63;p15"/>
          <p:cNvSpPr txBox="1">
            <a:spLocks noGrp="1"/>
          </p:cNvSpPr>
          <p:nvPr>
            <p:ph type="body" idx="1"/>
          </p:nvPr>
        </p:nvSpPr>
        <p:spPr>
          <a:xfrm>
            <a:off x="628650" y="1035424"/>
            <a:ext cx="7886700" cy="5058400"/>
          </a:xfrm>
          <a:prstGeom prst="rect">
            <a:avLst/>
          </a:prstGeom>
          <a:noFill/>
          <a:ln>
            <a:noFill/>
          </a:ln>
        </p:spPr>
        <p:txBody>
          <a:bodyPr spcFirstLastPara="1" wrap="square" lIns="68575" tIns="34275" rIns="68575" bIns="34275" anchor="t" anchorCtr="0">
            <a:noAutofit/>
          </a:bodyPr>
          <a:lstStyle>
            <a:lvl1pPr marL="457189" lvl="0" indent="-361941" algn="l" rtl="0">
              <a:lnSpc>
                <a:spcPct val="90000"/>
              </a:lnSpc>
              <a:spcBef>
                <a:spcPts val="800"/>
              </a:spcBef>
              <a:spcAft>
                <a:spcPts val="0"/>
              </a:spcAft>
              <a:buClr>
                <a:schemeClr val="dk1"/>
              </a:buClr>
              <a:buSzPts val="2100"/>
              <a:buChar char="•"/>
              <a:defRPr>
                <a:latin typeface="Gill Sans"/>
                <a:ea typeface="Gill Sans"/>
                <a:cs typeface="Gill Sans"/>
                <a:sym typeface="Gill Sans"/>
              </a:defRPr>
            </a:lvl1pPr>
            <a:lvl2pPr marL="914378" lvl="1" indent="-342892" algn="l" rtl="0">
              <a:lnSpc>
                <a:spcPct val="90000"/>
              </a:lnSpc>
              <a:spcBef>
                <a:spcPts val="400"/>
              </a:spcBef>
              <a:spcAft>
                <a:spcPts val="0"/>
              </a:spcAft>
              <a:buClr>
                <a:schemeClr val="dk1"/>
              </a:buClr>
              <a:buSzPts val="1800"/>
              <a:buChar char="•"/>
              <a:defRPr>
                <a:latin typeface="Gill Sans"/>
                <a:ea typeface="Gill Sans"/>
                <a:cs typeface="Gill Sans"/>
                <a:sym typeface="Gill Sans"/>
              </a:defRPr>
            </a:lvl2pPr>
            <a:lvl3pPr marL="1371566" lvl="2" indent="-323842" algn="l" rtl="0">
              <a:lnSpc>
                <a:spcPct val="90000"/>
              </a:lnSpc>
              <a:spcBef>
                <a:spcPts val="400"/>
              </a:spcBef>
              <a:spcAft>
                <a:spcPts val="0"/>
              </a:spcAft>
              <a:buClr>
                <a:schemeClr val="dk1"/>
              </a:buClr>
              <a:buSzPts val="1500"/>
              <a:buChar char="•"/>
              <a:defRPr>
                <a:latin typeface="Gill Sans"/>
                <a:ea typeface="Gill Sans"/>
                <a:cs typeface="Gill Sans"/>
                <a:sym typeface="Gill Sans"/>
              </a:defRPr>
            </a:lvl3pPr>
            <a:lvl4pPr marL="1828754" lvl="3"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4pPr>
            <a:lvl5pPr marL="2285943" lvl="4" indent="-317492" algn="l" rtl="0">
              <a:lnSpc>
                <a:spcPct val="90000"/>
              </a:lnSpc>
              <a:spcBef>
                <a:spcPts val="400"/>
              </a:spcBef>
              <a:spcAft>
                <a:spcPts val="0"/>
              </a:spcAft>
              <a:buClr>
                <a:schemeClr val="dk1"/>
              </a:buClr>
              <a:buSzPts val="1400"/>
              <a:buChar char="•"/>
              <a:defRPr>
                <a:latin typeface="Gill Sans"/>
                <a:ea typeface="Gill Sans"/>
                <a:cs typeface="Gill Sans"/>
                <a:sym typeface="Gill Sans"/>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64" name="Google Shape;64;p15"/>
          <p:cNvSpPr txBox="1"/>
          <p:nvPr/>
        </p:nvSpPr>
        <p:spPr>
          <a:xfrm>
            <a:off x="3626063" y="-42049"/>
            <a:ext cx="4540500" cy="70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Gill Sans"/>
              <a:ea typeface="Gill Sans"/>
              <a:cs typeface="Gill Sans"/>
              <a:sym typeface="Gill Sans"/>
            </a:endParaRPr>
          </a:p>
        </p:txBody>
      </p:sp>
      <p:sp>
        <p:nvSpPr>
          <p:cNvPr id="65" name="Google Shape;65;p15"/>
          <p:cNvSpPr txBox="1">
            <a:spLocks noGrp="1"/>
          </p:cNvSpPr>
          <p:nvPr>
            <p:ph type="title"/>
          </p:nvPr>
        </p:nvSpPr>
        <p:spPr>
          <a:xfrm>
            <a:off x="-27431" y="-63049"/>
            <a:ext cx="9234000" cy="727200"/>
          </a:xfrm>
          <a:prstGeom prst="rect">
            <a:avLst/>
          </a:prstGeom>
        </p:spPr>
        <p:txBody>
          <a:bodyPr spcFirstLastPara="1" wrap="square" lIns="68575" tIns="34275" rIns="68575" bIns="34275"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pic>
        <p:nvPicPr>
          <p:cNvPr id="2" name="Picture 1" descr="A logo with text and images&#10;&#10;Description automatically generated">
            <a:extLst>
              <a:ext uri="{FF2B5EF4-FFF2-40B4-BE49-F238E27FC236}">
                <a16:creationId xmlns:a16="http://schemas.microsoft.com/office/drawing/2014/main" id="{F60146C7-64CD-BE79-C858-91823D8913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016" y="6093824"/>
            <a:ext cx="1505472" cy="476030"/>
          </a:xfrm>
          <a:prstGeom prst="rect">
            <a:avLst/>
          </a:prstGeom>
        </p:spPr>
      </p:pic>
    </p:spTree>
    <p:extLst>
      <p:ext uri="{BB962C8B-B14F-4D97-AF65-F5344CB8AC3E}">
        <p14:creationId xmlns:p14="http://schemas.microsoft.com/office/powerpoint/2010/main" val="193216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98E1AF4-0383-4A69-823F-D747304A7CCC}"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5BDE6-D288-431E-8012-3B2106D163D1}" type="slidenum">
              <a:rPr lang="en-US" smtClean="0"/>
              <a:t>‹#›</a:t>
            </a:fld>
            <a:endParaRPr lang="en-US"/>
          </a:p>
        </p:txBody>
      </p:sp>
      <p:sp>
        <p:nvSpPr>
          <p:cNvPr id="5" name="TextBox 4"/>
          <p:cNvSpPr txBox="1"/>
          <p:nvPr/>
        </p:nvSpPr>
        <p:spPr>
          <a:xfrm>
            <a:off x="-23756" y="1"/>
            <a:ext cx="2003741" cy="219291"/>
          </a:xfrm>
          <a:prstGeom prst="rect">
            <a:avLst/>
          </a:prstGeom>
          <a:noFill/>
        </p:spPr>
        <p:txBody>
          <a:bodyPr wrap="square" rtlCol="0">
            <a:spAutoFit/>
          </a:bodyPr>
          <a:lstStyle/>
          <a:p>
            <a:r>
              <a:rPr lang="en-US" sz="825"/>
              <a:t>© 2017 eMetric LLC  Do Not Distribute</a:t>
            </a:r>
          </a:p>
        </p:txBody>
      </p:sp>
    </p:spTree>
    <p:extLst>
      <p:ext uri="{BB962C8B-B14F-4D97-AF65-F5344CB8AC3E}">
        <p14:creationId xmlns:p14="http://schemas.microsoft.com/office/powerpoint/2010/main" val="3020975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8693-3D66-9701-9AA8-91C3DC57DA9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522F7AE-8A14-A913-130C-14BBFA3051B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6A0F16A3-D548-7C70-274F-2F5815339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55EE7-F5EB-22B6-865F-D8B9539C3149}"/>
              </a:ext>
            </a:extLst>
          </p:cNvPr>
          <p:cNvSpPr>
            <a:spLocks noGrp="1"/>
          </p:cNvSpPr>
          <p:nvPr>
            <p:ph type="sldNum" sz="quarter" idx="12"/>
          </p:nvPr>
        </p:nvSpPr>
        <p:spPr/>
        <p:txBody>
          <a:bodyPr/>
          <a:lstStyle/>
          <a:p>
            <a:fld id="{68F0E19D-64FB-4756-B6C8-6253BF05A2CC}" type="slidenum">
              <a:rPr lang="en-US" smtClean="0"/>
              <a:t>‹#›</a:t>
            </a:fld>
            <a:endParaRPr lang="en-US"/>
          </a:p>
        </p:txBody>
      </p:sp>
      <p:pic>
        <p:nvPicPr>
          <p:cNvPr id="8" name="Picture 7" descr="A logo with text and images&#10;&#10;Description automatically generated">
            <a:extLst>
              <a:ext uri="{FF2B5EF4-FFF2-40B4-BE49-F238E27FC236}">
                <a16:creationId xmlns:a16="http://schemas.microsoft.com/office/drawing/2014/main" id="{069E3BDA-52B5-4B67-9AEB-C7E0E4654A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0" y="6284847"/>
            <a:ext cx="1505472" cy="476030"/>
          </a:xfrm>
          <a:prstGeom prst="rect">
            <a:avLst/>
          </a:prstGeom>
        </p:spPr>
      </p:pic>
    </p:spTree>
    <p:extLst>
      <p:ext uri="{BB962C8B-B14F-4D97-AF65-F5344CB8AC3E}">
        <p14:creationId xmlns:p14="http://schemas.microsoft.com/office/powerpoint/2010/main" val="130426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617-7114-B519-14B6-61C22178D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C8424-C53F-5775-9202-C3F7C63840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A81F0C-9276-8825-A6F8-33DDBC38B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DC314-5396-39E3-FC86-6040AD258EE3}"/>
              </a:ext>
            </a:extLst>
          </p:cNvPr>
          <p:cNvSpPr>
            <a:spLocks noGrp="1"/>
          </p:cNvSpPr>
          <p:nvPr>
            <p:ph type="sldNum" sz="quarter" idx="12"/>
          </p:nvPr>
        </p:nvSpPr>
        <p:spPr/>
        <p:txBody>
          <a:bodyPr/>
          <a:lstStyle/>
          <a:p>
            <a:fld id="{68F0E19D-64FB-4756-B6C8-6253BF05A2CC}" type="slidenum">
              <a:rPr lang="en-US" smtClean="0"/>
              <a:t>‹#›</a:t>
            </a:fld>
            <a:endParaRPr lang="en-US"/>
          </a:p>
        </p:txBody>
      </p:sp>
    </p:spTree>
    <p:extLst>
      <p:ext uri="{BB962C8B-B14F-4D97-AF65-F5344CB8AC3E}">
        <p14:creationId xmlns:p14="http://schemas.microsoft.com/office/powerpoint/2010/main" val="1973897121"/>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0C6F-3187-7406-AE26-146F2B1C2A2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75F1F52-EAF9-95DE-5061-6791183D965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4E15F9A-521B-88D9-2740-11E0F6E9B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7DC17-83A2-56CD-FB30-4CCEBC40BC6E}"/>
              </a:ext>
            </a:extLst>
          </p:cNvPr>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329228587"/>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5B10-9C7A-37EB-55B2-B768717A8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22D864-821E-2D2C-2C1F-AE8540A88D6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9AFF72-4936-F120-A7AE-1C268F8171A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9B1BEF7-2D3C-C977-6E51-BB134E406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462BC-15C8-B874-9B8D-00C164451778}"/>
              </a:ext>
            </a:extLst>
          </p:cNvPr>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03722056"/>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4449-60C7-4DC3-3524-9492680ADEC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2F44D0-52D5-0760-8984-C3BE960B6BE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F0250D-E4A7-A471-C142-300865CA7E7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8B59B-8663-EB0C-02CE-BB04C67FF5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2076B59-3429-470B-FB00-DD3EDC68BCC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655524-B34B-F85E-31A2-E1F950E188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02FFBB-E54A-44F7-32F1-CFE7CF89979D}"/>
              </a:ext>
            </a:extLst>
          </p:cNvPr>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3978379428"/>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5C31-DB3C-FE8E-B33E-D6181AA0A58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91A55D6-696B-3FAE-A7AC-DDD437DCD9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DC0859-CAC9-2C48-9BFF-14E3F0A4243A}"/>
              </a:ext>
            </a:extLst>
          </p:cNvPr>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3165536594"/>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8C432D-87AA-FFD6-2C67-F9339F130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927B30-C600-6AE2-F856-08E5E310A958}"/>
              </a:ext>
            </a:extLst>
          </p:cNvPr>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33304047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C760-54F9-A472-C69D-791A9AB43D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1EA42B4-4FC3-07D6-D754-476FD7FD929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42653C-395F-3D8A-7BF2-CE4556DEA6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AEB9F2D2-C320-76B3-8334-723655000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08F0F-DD61-3260-C65D-96BB87743562}"/>
              </a:ext>
            </a:extLst>
          </p:cNvPr>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4256018550"/>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8895-8FC6-ECB4-6F4C-78B167F461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74EAEC-A0BA-DDDA-72FD-4E4A39EDE2D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34CCC0A-18E8-7B5D-460F-6E40EC24E4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CD5A8AE6-FB92-5A59-4910-5F8C0A28A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7BA04-CF19-D7A4-B1C4-4B37048592E3}"/>
              </a:ext>
            </a:extLst>
          </p:cNvPr>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379418508"/>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FEE4-F4A6-D982-332A-483A05BEFE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EE5C23-A6CF-DF9E-9726-76960597B2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DBC41-39D6-49BD-9CB0-DDD270F368C5}"/>
              </a:ext>
            </a:extLst>
          </p:cNvPr>
          <p:cNvSpPr>
            <a:spLocks noGrp="1"/>
          </p:cNvSpPr>
          <p:nvPr>
            <p:ph type="dt" sz="half" idx="10"/>
          </p:nvPr>
        </p:nvSpPr>
        <p:spPr>
          <a:xfrm>
            <a:off x="628650" y="6356351"/>
            <a:ext cx="2057400" cy="365125"/>
          </a:xfrm>
          <a:prstGeom prst="rect">
            <a:avLst/>
          </a:prstGeom>
        </p:spPr>
        <p:txBody>
          <a:bodyPr/>
          <a:lstStyle/>
          <a:p>
            <a:fld id="{ECABF359-F9DF-A14B-BE53-B98289B987BD}" type="datetimeFigureOut">
              <a:rPr lang="en-US" smtClean="0"/>
              <a:t>7/28/2023</a:t>
            </a:fld>
            <a:endParaRPr lang="en-US"/>
          </a:p>
        </p:txBody>
      </p:sp>
      <p:sp>
        <p:nvSpPr>
          <p:cNvPr id="5" name="Footer Placeholder 4">
            <a:extLst>
              <a:ext uri="{FF2B5EF4-FFF2-40B4-BE49-F238E27FC236}">
                <a16:creationId xmlns:a16="http://schemas.microsoft.com/office/drawing/2014/main" id="{643E02AF-BE65-EEFC-F221-F2EE244D9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E7E41-2E08-B876-ED12-B6FC37DACBFB}"/>
              </a:ext>
            </a:extLst>
          </p:cNvPr>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17009705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98E1AF4-0383-4A69-823F-D747304A7CCC}"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5BDE6-D288-431E-8012-3B2106D163D1}" type="slidenum">
              <a:rPr lang="en-US" smtClean="0"/>
              <a:t>‹#›</a:t>
            </a:fld>
            <a:endParaRPr lang="en-US"/>
          </a:p>
        </p:txBody>
      </p:sp>
    </p:spTree>
    <p:extLst>
      <p:ext uri="{BB962C8B-B14F-4D97-AF65-F5344CB8AC3E}">
        <p14:creationId xmlns:p14="http://schemas.microsoft.com/office/powerpoint/2010/main" val="1759832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6CA22-15BD-F11E-A110-8F09D1EE87F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F88A8-B045-EA89-49D4-7B753300306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47CA12-0705-1C94-6B8E-9FC1D0D69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3F8D0-9DE9-4754-821E-7E783C8BD5A7}"/>
              </a:ext>
            </a:extLst>
          </p:cNvPr>
          <p:cNvSpPr>
            <a:spLocks noGrp="1"/>
          </p:cNvSpPr>
          <p:nvPr>
            <p:ph type="sldNum" sz="quarter" idx="12"/>
          </p:nvPr>
        </p:nvSpPr>
        <p:spPr/>
        <p:txBody>
          <a:bodyPr/>
          <a:lstStyle/>
          <a:p>
            <a:fld id="{7024E1E8-3442-9244-9F2B-FE77DA515645}" type="slidenum">
              <a:rPr lang="en-US" smtClean="0"/>
              <a:t>‹#›</a:t>
            </a:fld>
            <a:endParaRPr lang="en-US"/>
          </a:p>
        </p:txBody>
      </p:sp>
    </p:spTree>
    <p:extLst>
      <p:ext uri="{BB962C8B-B14F-4D97-AF65-F5344CB8AC3E}">
        <p14:creationId xmlns:p14="http://schemas.microsoft.com/office/powerpoint/2010/main" val="24623903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14.jpeg"/><Relationship Id="rId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1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C5BDE6-D288-431E-8012-3B2106D163D1}" type="slidenum">
              <a:rPr lang="en-US" smtClean="0"/>
              <a:t>‹#›</a:t>
            </a:fld>
            <a:endParaRPr lang="en-US"/>
          </a:p>
        </p:txBody>
      </p:sp>
      <p:pic>
        <p:nvPicPr>
          <p:cNvPr id="7" name="Picture 6">
            <a:extLst>
              <a:ext uri="{FF2B5EF4-FFF2-40B4-BE49-F238E27FC236}">
                <a16:creationId xmlns:a16="http://schemas.microsoft.com/office/drawing/2014/main" id="{523AE51C-7B91-F73E-2680-ED925D45F357}"/>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19835" b="15740"/>
          <a:stretch/>
        </p:blipFill>
        <p:spPr>
          <a:xfrm>
            <a:off x="37579" y="6213560"/>
            <a:ext cx="1554955" cy="500749"/>
          </a:xfrm>
          <a:prstGeom prst="rect">
            <a:avLst/>
          </a:prstGeom>
        </p:spPr>
      </p:pic>
    </p:spTree>
    <p:extLst>
      <p:ext uri="{BB962C8B-B14F-4D97-AF65-F5344CB8AC3E}">
        <p14:creationId xmlns:p14="http://schemas.microsoft.com/office/powerpoint/2010/main" val="11408018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68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Gill Sans" charset="0"/>
          <a:ea typeface="Gill Sans" charset="0"/>
          <a:cs typeface="Gill Sans"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Gill Sans" charset="0"/>
          <a:ea typeface="Gill Sans" charset="0"/>
          <a:cs typeface="Gill Sans"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Gill Sans" charset="0"/>
          <a:ea typeface="Gill Sans" charset="0"/>
          <a:cs typeface="Gill Sans"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Gill Sans" charset="0"/>
          <a:ea typeface="Gill Sans" charset="0"/>
          <a:cs typeface="Gill Sans"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23812" y="6308725"/>
            <a:ext cx="423900" cy="549200"/>
          </a:xfrm>
          <a:prstGeom prst="rect">
            <a:avLst/>
          </a:prstGeom>
          <a:solidFill>
            <a:srgbClr val="60BB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2" name="Google Shape;52;p13"/>
          <p:cNvSpPr txBox="1"/>
          <p:nvPr/>
        </p:nvSpPr>
        <p:spPr>
          <a:xfrm>
            <a:off x="413147" y="6308725"/>
            <a:ext cx="1371600" cy="549200"/>
          </a:xfrm>
          <a:prstGeom prst="rect">
            <a:avLst/>
          </a:prstGeom>
          <a:solidFill>
            <a:srgbClr val="12837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3" name="Google Shape;53;p13"/>
          <p:cNvSpPr txBox="1"/>
          <p:nvPr/>
        </p:nvSpPr>
        <p:spPr>
          <a:xfrm>
            <a:off x="1799034" y="6308725"/>
            <a:ext cx="7344900" cy="549200"/>
          </a:xfrm>
          <a:prstGeom prst="rect">
            <a:avLst/>
          </a:prstGeom>
          <a:solidFill>
            <a:srgbClr val="00568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4" name="Google Shape;54;p13"/>
          <p:cNvSpPr txBox="1"/>
          <p:nvPr/>
        </p:nvSpPr>
        <p:spPr>
          <a:xfrm>
            <a:off x="-10715" y="5603875"/>
            <a:ext cx="9144000" cy="4572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pic>
        <p:nvPicPr>
          <p:cNvPr id="55" name="Google Shape;55;p13" descr="/Volumes/Creative/eMetric/Logo/eMetric-Logo.png"/>
          <p:cNvPicPr preferRelativeResize="0"/>
          <p:nvPr/>
        </p:nvPicPr>
        <p:blipFill rotWithShape="1">
          <a:blip r:embed="rId4">
            <a:alphaModFix/>
          </a:blip>
          <a:srcRect/>
          <a:stretch/>
        </p:blipFill>
        <p:spPr>
          <a:xfrm>
            <a:off x="6900864" y="261939"/>
            <a:ext cx="1882375" cy="449263"/>
          </a:xfrm>
          <a:prstGeom prst="rect">
            <a:avLst/>
          </a:prstGeom>
          <a:noFill/>
          <a:ln>
            <a:noFill/>
          </a:ln>
        </p:spPr>
      </p:pic>
      <p:sp>
        <p:nvSpPr>
          <p:cNvPr id="56" name="Google Shape;56;p13"/>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1pPr>
            <a:lvl2pPr marR="0" lvl="1"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2pPr>
            <a:lvl3pPr marR="0" lvl="2"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3pPr>
            <a:lvl4pPr marR="0" lvl="3"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4pPr>
            <a:lvl5pPr marR="0" lvl="4"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5pPr>
            <a:lvl6pPr marR="0" lvl="5"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6pPr>
            <a:lvl7pPr marR="0" lvl="6"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7pPr>
            <a:lvl8pPr marR="0" lvl="7"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8pPr>
            <a:lvl9pPr marR="0" lvl="8"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9pPr>
          </a:lstStyle>
          <a:p>
            <a:endParaRPr/>
          </a:p>
        </p:txBody>
      </p:sp>
      <p:sp>
        <p:nvSpPr>
          <p:cNvPr id="57" name="Google Shape;57;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pic>
        <p:nvPicPr>
          <p:cNvPr id="2" name="Picture 1" descr="A logo with text and images&#10;&#10;Description automatically generated">
            <a:extLst>
              <a:ext uri="{FF2B5EF4-FFF2-40B4-BE49-F238E27FC236}">
                <a16:creationId xmlns:a16="http://schemas.microsoft.com/office/drawing/2014/main" id="{E7039514-D3E3-05E0-856C-C2C62304F6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3147" y="6345310"/>
            <a:ext cx="1505472" cy="476030"/>
          </a:xfrm>
          <a:prstGeom prst="rect">
            <a:avLst/>
          </a:prstGeom>
        </p:spPr>
      </p:pic>
    </p:spTree>
    <p:extLst>
      <p:ext uri="{BB962C8B-B14F-4D97-AF65-F5344CB8AC3E}">
        <p14:creationId xmlns:p14="http://schemas.microsoft.com/office/powerpoint/2010/main" val="3713070311"/>
      </p:ext>
    </p:extLst>
  </p:cSld>
  <p:clrMap bg1="lt1" tx1="dk1" bg2="dk2" tx2="lt2" accent1="accent1" accent2="accent2" accent3="accent3" accent4="accent4" accent5="accent5" accent6="accent6" hlink="hlink" folHlink="folHlink"/>
  <p:sldLayoutIdLst>
    <p:sldLayoutId id="2147483773" r:id="rId1"/>
    <p:sldLayoutId id="2147483774"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211AC-AD02-2828-E5B4-30C5D23A43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E8D273-4874-074F-62C9-48F6ACB01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F4E454C-356B-A005-7FA4-57BA6064F38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D7D2D4-228D-C264-9E6A-53C5BAD625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C5BDE6-D288-431E-8012-3B2106D163D1}" type="slidenum">
              <a:rPr lang="en-US" smtClean="0"/>
              <a:t>‹#›</a:t>
            </a:fld>
            <a:endParaRPr lang="en-US"/>
          </a:p>
        </p:txBody>
      </p:sp>
      <p:pic>
        <p:nvPicPr>
          <p:cNvPr id="7" name="Picture 6" descr="A logo with text and images&#10;&#10;Description automatically generated">
            <a:extLst>
              <a:ext uri="{FF2B5EF4-FFF2-40B4-BE49-F238E27FC236}">
                <a16:creationId xmlns:a16="http://schemas.microsoft.com/office/drawing/2014/main" id="{FB70C4C7-B11D-27D2-2C42-DA404A8B80D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5750" y="6284847"/>
            <a:ext cx="1505472" cy="476030"/>
          </a:xfrm>
          <a:prstGeom prst="rect">
            <a:avLst/>
          </a:prstGeom>
        </p:spPr>
      </p:pic>
    </p:spTree>
    <p:extLst>
      <p:ext uri="{BB962C8B-B14F-4D97-AF65-F5344CB8AC3E}">
        <p14:creationId xmlns:p14="http://schemas.microsoft.com/office/powerpoint/2010/main" val="285499189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23812" y="6308725"/>
            <a:ext cx="423900" cy="549200"/>
          </a:xfrm>
          <a:prstGeom prst="rect">
            <a:avLst/>
          </a:prstGeom>
          <a:solidFill>
            <a:srgbClr val="60BB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2" name="Google Shape;52;p13"/>
          <p:cNvSpPr txBox="1"/>
          <p:nvPr/>
        </p:nvSpPr>
        <p:spPr>
          <a:xfrm>
            <a:off x="413147" y="6308725"/>
            <a:ext cx="1371600" cy="549200"/>
          </a:xfrm>
          <a:prstGeom prst="rect">
            <a:avLst/>
          </a:prstGeom>
          <a:solidFill>
            <a:srgbClr val="12837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3" name="Google Shape;53;p13"/>
          <p:cNvSpPr txBox="1"/>
          <p:nvPr/>
        </p:nvSpPr>
        <p:spPr>
          <a:xfrm>
            <a:off x="1799034" y="6308725"/>
            <a:ext cx="7344900" cy="549200"/>
          </a:xfrm>
          <a:prstGeom prst="rect">
            <a:avLst/>
          </a:prstGeom>
          <a:solidFill>
            <a:srgbClr val="00568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4" name="Google Shape;54;p13"/>
          <p:cNvSpPr txBox="1"/>
          <p:nvPr/>
        </p:nvSpPr>
        <p:spPr>
          <a:xfrm>
            <a:off x="-10715" y="5603875"/>
            <a:ext cx="9144000" cy="4572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pic>
        <p:nvPicPr>
          <p:cNvPr id="55" name="Google Shape;55;p13" descr="/Volumes/Creative/eMetric/Logo/eMetric-Logo.png"/>
          <p:cNvPicPr preferRelativeResize="0"/>
          <p:nvPr/>
        </p:nvPicPr>
        <p:blipFill rotWithShape="1">
          <a:blip r:embed="rId5">
            <a:alphaModFix/>
          </a:blip>
          <a:srcRect/>
          <a:stretch/>
        </p:blipFill>
        <p:spPr>
          <a:xfrm>
            <a:off x="6900864" y="261939"/>
            <a:ext cx="1882375" cy="449263"/>
          </a:xfrm>
          <a:prstGeom prst="rect">
            <a:avLst/>
          </a:prstGeom>
          <a:noFill/>
          <a:ln>
            <a:noFill/>
          </a:ln>
        </p:spPr>
      </p:pic>
      <p:sp>
        <p:nvSpPr>
          <p:cNvPr id="56" name="Google Shape;56;p13"/>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1pPr>
            <a:lvl2pPr marR="0" lvl="1"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2pPr>
            <a:lvl3pPr marR="0" lvl="2"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3pPr>
            <a:lvl4pPr marR="0" lvl="3"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4pPr>
            <a:lvl5pPr marR="0" lvl="4"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5pPr>
            <a:lvl6pPr marR="0" lvl="5"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6pPr>
            <a:lvl7pPr marR="0" lvl="6"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7pPr>
            <a:lvl8pPr marR="0" lvl="7"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8pPr>
            <a:lvl9pPr marR="0" lvl="8"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9pPr>
          </a:lstStyle>
          <a:p>
            <a:endParaRPr/>
          </a:p>
        </p:txBody>
      </p:sp>
      <p:sp>
        <p:nvSpPr>
          <p:cNvPr id="57" name="Google Shape;57;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71511201"/>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8E1AF4-0383-4A69-823F-D747304A7CCC}" type="datetimeFigureOut">
              <a:rPr lang="en-US" smtClean="0"/>
              <a:t>7/28/2023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C5BDE6-D288-431E-8012-3B2106D163D1}" type="slidenum">
              <a:rPr lang="en-US" smtClean="0"/>
              <a:t>‹#›</a:t>
            </a:fld>
            <a:endParaRPr lang="en-US"/>
          </a:p>
        </p:txBody>
      </p:sp>
      <p:sp>
        <p:nvSpPr>
          <p:cNvPr id="8" name="TextBox 7">
            <a:extLst>
              <a:ext uri="{FF2B5EF4-FFF2-40B4-BE49-F238E27FC236}">
                <a16:creationId xmlns:a16="http://schemas.microsoft.com/office/drawing/2014/main" id="{1950EE89-C567-874A-ABD7-2FDE9804F5DC}"/>
              </a:ext>
            </a:extLst>
          </p:cNvPr>
          <p:cNvSpPr txBox="1"/>
          <p:nvPr>
            <p:extLst>
              <p:ext uri="{1162E1C5-73C7-4A58-AE30-91384D911F3F}">
                <p184:classification xmlns:p184="http://schemas.microsoft.com/office/powerpoint/2018/4/main" val="ftr"/>
              </p:ext>
            </p:extLst>
          </p:nvPr>
        </p:nvSpPr>
        <p:spPr>
          <a:xfrm>
            <a:off x="1" y="6705600"/>
            <a:ext cx="926306" cy="115416"/>
          </a:xfrm>
          <a:prstGeom prst="rect">
            <a:avLst/>
          </a:prstGeom>
        </p:spPr>
        <p:txBody>
          <a:bodyPr horzOverflow="overflow" lIns="0" tIns="0" rIns="0" bIns="0">
            <a:spAutoFit/>
          </a:bodyPr>
          <a:lstStyle/>
          <a:p>
            <a:pPr algn="l"/>
            <a:r>
              <a:rPr lang="en-US" sz="75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323129709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l" defTabSz="685800" rtl="0" eaLnBrk="1" latinLnBrk="0" hangingPunct="1">
        <a:lnSpc>
          <a:spcPct val="90000"/>
        </a:lnSpc>
        <a:spcBef>
          <a:spcPct val="0"/>
        </a:spcBef>
        <a:buNone/>
        <a:defRPr sz="3300" kern="1200">
          <a:solidFill>
            <a:schemeClr val="tx1"/>
          </a:solidFill>
          <a:latin typeface="Gill Sans" charset="0"/>
          <a:ea typeface="Gill Sans" charset="0"/>
          <a:cs typeface="Gill Sans"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Gill Sans" charset="0"/>
          <a:ea typeface="Gill Sans" charset="0"/>
          <a:cs typeface="Gill Sans"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Gill Sans" charset="0"/>
          <a:ea typeface="Gill Sans" charset="0"/>
          <a:cs typeface="Gill Sans"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Gill Sans" charset="0"/>
          <a:ea typeface="Gill Sans" charset="0"/>
          <a:cs typeface="Gill Sans"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23812" y="6308725"/>
            <a:ext cx="423900" cy="549200"/>
          </a:xfrm>
          <a:prstGeom prst="rect">
            <a:avLst/>
          </a:prstGeom>
          <a:solidFill>
            <a:srgbClr val="60BB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2" name="Google Shape;52;p13"/>
          <p:cNvSpPr txBox="1"/>
          <p:nvPr/>
        </p:nvSpPr>
        <p:spPr>
          <a:xfrm>
            <a:off x="413147" y="6308725"/>
            <a:ext cx="1371600" cy="549200"/>
          </a:xfrm>
          <a:prstGeom prst="rect">
            <a:avLst/>
          </a:prstGeom>
          <a:solidFill>
            <a:srgbClr val="12837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3" name="Google Shape;53;p13"/>
          <p:cNvSpPr txBox="1"/>
          <p:nvPr/>
        </p:nvSpPr>
        <p:spPr>
          <a:xfrm>
            <a:off x="1799034" y="6308725"/>
            <a:ext cx="7344900" cy="549200"/>
          </a:xfrm>
          <a:prstGeom prst="rect">
            <a:avLst/>
          </a:prstGeom>
          <a:solidFill>
            <a:srgbClr val="00568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4" name="Google Shape;54;p13"/>
          <p:cNvSpPr txBox="1"/>
          <p:nvPr/>
        </p:nvSpPr>
        <p:spPr>
          <a:xfrm>
            <a:off x="-10715" y="5603875"/>
            <a:ext cx="9144000" cy="4572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pic>
        <p:nvPicPr>
          <p:cNvPr id="55" name="Google Shape;55;p13" descr="/Volumes/Creative/eMetric/Logo/eMetric-Logo.png"/>
          <p:cNvPicPr preferRelativeResize="0"/>
          <p:nvPr/>
        </p:nvPicPr>
        <p:blipFill rotWithShape="1">
          <a:blip r:embed="rId5">
            <a:alphaModFix/>
          </a:blip>
          <a:srcRect/>
          <a:stretch/>
        </p:blipFill>
        <p:spPr>
          <a:xfrm>
            <a:off x="6900864" y="261939"/>
            <a:ext cx="1882375" cy="449263"/>
          </a:xfrm>
          <a:prstGeom prst="rect">
            <a:avLst/>
          </a:prstGeom>
          <a:noFill/>
          <a:ln>
            <a:noFill/>
          </a:ln>
        </p:spPr>
      </p:pic>
      <p:sp>
        <p:nvSpPr>
          <p:cNvPr id="56" name="Google Shape;56;p13"/>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1pPr>
            <a:lvl2pPr marR="0" lvl="1"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2pPr>
            <a:lvl3pPr marR="0" lvl="2"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3pPr>
            <a:lvl4pPr marR="0" lvl="3"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4pPr>
            <a:lvl5pPr marR="0" lvl="4"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5pPr>
            <a:lvl6pPr marR="0" lvl="5"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6pPr>
            <a:lvl7pPr marR="0" lvl="6"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7pPr>
            <a:lvl8pPr marR="0" lvl="7"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8pPr>
            <a:lvl9pPr marR="0" lvl="8"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9pPr>
          </a:lstStyle>
          <a:p>
            <a:endParaRPr/>
          </a:p>
        </p:txBody>
      </p:sp>
      <p:sp>
        <p:nvSpPr>
          <p:cNvPr id="57" name="Google Shape;57;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63326930"/>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8E1AF4-0383-4A69-823F-D747304A7CCC}" type="datetimeFigureOut">
              <a:rPr lang="en-US" smtClean="0"/>
              <a:t>7/28/2023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C5BDE6-D288-431E-8012-3B2106D163D1}" type="slidenum">
              <a:rPr lang="en-US" smtClean="0"/>
              <a:t>‹#›</a:t>
            </a:fld>
            <a:endParaRPr lang="en-US"/>
          </a:p>
        </p:txBody>
      </p:sp>
      <p:sp>
        <p:nvSpPr>
          <p:cNvPr id="8" name="TextBox 7">
            <a:extLst>
              <a:ext uri="{FF2B5EF4-FFF2-40B4-BE49-F238E27FC236}">
                <a16:creationId xmlns:a16="http://schemas.microsoft.com/office/drawing/2014/main" id="{1950EE89-C567-874A-ABD7-2FDE9804F5DC}"/>
              </a:ext>
            </a:extLst>
          </p:cNvPr>
          <p:cNvSpPr txBox="1"/>
          <p:nvPr>
            <p:extLst>
              <p:ext uri="{1162E1C5-73C7-4A58-AE30-91384D911F3F}">
                <p184:classification xmlns:p184="http://schemas.microsoft.com/office/powerpoint/2018/4/main" val="ftr"/>
              </p:ext>
            </p:extLst>
          </p:nvPr>
        </p:nvSpPr>
        <p:spPr>
          <a:xfrm>
            <a:off x="1" y="6705600"/>
            <a:ext cx="926306" cy="115416"/>
          </a:xfrm>
          <a:prstGeom prst="rect">
            <a:avLst/>
          </a:prstGeom>
        </p:spPr>
        <p:txBody>
          <a:bodyPr horzOverflow="overflow" lIns="0" tIns="0" rIns="0" bIns="0">
            <a:spAutoFit/>
          </a:bodyPr>
          <a:lstStyle/>
          <a:p>
            <a:pPr algn="l"/>
            <a:r>
              <a:rPr lang="en-US" sz="75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0509724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685800" rtl="0" eaLnBrk="1" latinLnBrk="0" hangingPunct="1">
        <a:lnSpc>
          <a:spcPct val="90000"/>
        </a:lnSpc>
        <a:spcBef>
          <a:spcPct val="0"/>
        </a:spcBef>
        <a:buNone/>
        <a:defRPr sz="3300" kern="1200">
          <a:solidFill>
            <a:schemeClr val="tx1"/>
          </a:solidFill>
          <a:latin typeface="Gill Sans" charset="0"/>
          <a:ea typeface="Gill Sans" charset="0"/>
          <a:cs typeface="Gill Sans"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Gill Sans" charset="0"/>
          <a:ea typeface="Gill Sans" charset="0"/>
          <a:cs typeface="Gill Sans"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Gill Sans" charset="0"/>
          <a:ea typeface="Gill Sans" charset="0"/>
          <a:cs typeface="Gill Sans"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Gill Sans" charset="0"/>
          <a:ea typeface="Gill Sans" charset="0"/>
          <a:cs typeface="Gill Sans"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23812" y="6308725"/>
            <a:ext cx="423900" cy="549200"/>
          </a:xfrm>
          <a:prstGeom prst="rect">
            <a:avLst/>
          </a:prstGeom>
          <a:solidFill>
            <a:srgbClr val="60BB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2" name="Google Shape;52;p13"/>
          <p:cNvSpPr txBox="1"/>
          <p:nvPr/>
        </p:nvSpPr>
        <p:spPr>
          <a:xfrm>
            <a:off x="413147" y="6308725"/>
            <a:ext cx="1371600" cy="549200"/>
          </a:xfrm>
          <a:prstGeom prst="rect">
            <a:avLst/>
          </a:prstGeom>
          <a:solidFill>
            <a:srgbClr val="12837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3" name="Google Shape;53;p13"/>
          <p:cNvSpPr txBox="1"/>
          <p:nvPr/>
        </p:nvSpPr>
        <p:spPr>
          <a:xfrm>
            <a:off x="1799034" y="6308725"/>
            <a:ext cx="7344900" cy="549200"/>
          </a:xfrm>
          <a:prstGeom prst="rect">
            <a:avLst/>
          </a:prstGeom>
          <a:solidFill>
            <a:srgbClr val="00568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4" name="Google Shape;54;p13"/>
          <p:cNvSpPr txBox="1"/>
          <p:nvPr/>
        </p:nvSpPr>
        <p:spPr>
          <a:xfrm>
            <a:off x="-10715" y="5603875"/>
            <a:ext cx="9144000" cy="4572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pic>
        <p:nvPicPr>
          <p:cNvPr id="55" name="Google Shape;55;p13" descr="/Volumes/Creative/eMetric/Logo/eMetric-Logo.png"/>
          <p:cNvPicPr preferRelativeResize="0"/>
          <p:nvPr/>
        </p:nvPicPr>
        <p:blipFill rotWithShape="1">
          <a:blip r:embed="rId4">
            <a:alphaModFix/>
          </a:blip>
          <a:srcRect/>
          <a:stretch/>
        </p:blipFill>
        <p:spPr>
          <a:xfrm>
            <a:off x="6900864" y="261939"/>
            <a:ext cx="1882375" cy="449263"/>
          </a:xfrm>
          <a:prstGeom prst="rect">
            <a:avLst/>
          </a:prstGeom>
          <a:noFill/>
          <a:ln>
            <a:noFill/>
          </a:ln>
        </p:spPr>
      </p:pic>
      <p:sp>
        <p:nvSpPr>
          <p:cNvPr id="56" name="Google Shape;56;p13"/>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1pPr>
            <a:lvl2pPr marR="0" lvl="1"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2pPr>
            <a:lvl3pPr marR="0" lvl="2"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3pPr>
            <a:lvl4pPr marR="0" lvl="3"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4pPr>
            <a:lvl5pPr marR="0" lvl="4"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5pPr>
            <a:lvl6pPr marR="0" lvl="5"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6pPr>
            <a:lvl7pPr marR="0" lvl="6"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7pPr>
            <a:lvl8pPr marR="0" lvl="7"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8pPr>
            <a:lvl9pPr marR="0" lvl="8"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9pPr>
          </a:lstStyle>
          <a:p>
            <a:endParaRPr/>
          </a:p>
        </p:txBody>
      </p:sp>
      <p:sp>
        <p:nvSpPr>
          <p:cNvPr id="57" name="Google Shape;57;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57353741"/>
      </p:ext>
    </p:extLst>
  </p:cSld>
  <p:clrMap bg1="lt1" tx1="dk1" bg2="dk2" tx2="lt2" accent1="accent1" accent2="accent2" accent3="accent3" accent4="accent4" accent5="accent5" accent6="accent6" hlink="hlink" folHlink="folHlink"/>
  <p:sldLayoutIdLst>
    <p:sldLayoutId id="2147483738" r:id="rId1"/>
    <p:sldLayoutId id="2147483739"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8E1AF4-0383-4A69-823F-D747304A7CCC}" type="datetimeFigureOut">
              <a:rPr lang="en-US" smtClean="0"/>
              <a:t>7/28/2023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C5BDE6-D288-431E-8012-3B2106D163D1}" type="slidenum">
              <a:rPr lang="en-US" smtClean="0"/>
              <a:t>‹#›</a:t>
            </a:fld>
            <a:endParaRPr lang="en-US"/>
          </a:p>
        </p:txBody>
      </p:sp>
      <p:sp>
        <p:nvSpPr>
          <p:cNvPr id="8" name="TextBox 7">
            <a:extLst>
              <a:ext uri="{FF2B5EF4-FFF2-40B4-BE49-F238E27FC236}">
                <a16:creationId xmlns:a16="http://schemas.microsoft.com/office/drawing/2014/main" id="{1950EE89-C567-874A-ABD7-2FDE9804F5DC}"/>
              </a:ext>
            </a:extLst>
          </p:cNvPr>
          <p:cNvSpPr txBox="1"/>
          <p:nvPr>
            <p:extLst>
              <p:ext uri="{1162E1C5-73C7-4A58-AE30-91384D911F3F}">
                <p184:classification xmlns:p184="http://schemas.microsoft.com/office/powerpoint/2018/4/main" val="ftr"/>
              </p:ext>
            </p:extLst>
          </p:nvPr>
        </p:nvSpPr>
        <p:spPr>
          <a:xfrm>
            <a:off x="1" y="6705600"/>
            <a:ext cx="926306" cy="115416"/>
          </a:xfrm>
          <a:prstGeom prst="rect">
            <a:avLst/>
          </a:prstGeom>
        </p:spPr>
        <p:txBody>
          <a:bodyPr horzOverflow="overflow" lIns="0" tIns="0" rIns="0" bIns="0">
            <a:spAutoFit/>
          </a:bodyPr>
          <a:lstStyle/>
          <a:p>
            <a:pPr algn="l"/>
            <a:r>
              <a:rPr lang="en-US" sz="750">
                <a:solidFill>
                  <a:srgbClr val="000000"/>
                </a:solidFill>
                <a:latin typeface="Calibri" panose="020F0502020204030204" pitchFamily="34" charset="0"/>
                <a:cs typeface="Calibri" panose="020F0502020204030204" pitchFamily="34" charset="0"/>
              </a:rPr>
              <a:t>Copyright - eMetric LLC</a:t>
            </a:r>
          </a:p>
        </p:txBody>
      </p:sp>
      <p:pic>
        <p:nvPicPr>
          <p:cNvPr id="7" name="Picture 6">
            <a:extLst>
              <a:ext uri="{FF2B5EF4-FFF2-40B4-BE49-F238E27FC236}">
                <a16:creationId xmlns:a16="http://schemas.microsoft.com/office/drawing/2014/main" id="{A2D6A826-8485-2EA7-CF36-8FD00E5DA26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19835" b="15740"/>
          <a:stretch/>
        </p:blipFill>
        <p:spPr>
          <a:xfrm>
            <a:off x="1" y="6137994"/>
            <a:ext cx="1789611" cy="576316"/>
          </a:xfrm>
          <a:prstGeom prst="rect">
            <a:avLst/>
          </a:prstGeom>
        </p:spPr>
      </p:pic>
    </p:spTree>
    <p:extLst>
      <p:ext uri="{BB962C8B-B14F-4D97-AF65-F5344CB8AC3E}">
        <p14:creationId xmlns:p14="http://schemas.microsoft.com/office/powerpoint/2010/main" val="41298052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Gill Sans" charset="0"/>
          <a:ea typeface="Gill Sans" charset="0"/>
          <a:cs typeface="Gill Sans"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Gill Sans" charset="0"/>
          <a:ea typeface="Gill Sans" charset="0"/>
          <a:cs typeface="Gill Sans"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Gill Sans" charset="0"/>
          <a:ea typeface="Gill Sans" charset="0"/>
          <a:cs typeface="Gill Sans"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Gill Sans" charset="0"/>
          <a:ea typeface="Gill Sans" charset="0"/>
          <a:cs typeface="Gill Sans"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23812" y="6308725"/>
            <a:ext cx="423900" cy="549200"/>
          </a:xfrm>
          <a:prstGeom prst="rect">
            <a:avLst/>
          </a:prstGeom>
          <a:solidFill>
            <a:srgbClr val="60BB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2" name="Google Shape;52;p13"/>
          <p:cNvSpPr txBox="1"/>
          <p:nvPr/>
        </p:nvSpPr>
        <p:spPr>
          <a:xfrm>
            <a:off x="413147" y="6308725"/>
            <a:ext cx="1371600" cy="549200"/>
          </a:xfrm>
          <a:prstGeom prst="rect">
            <a:avLst/>
          </a:prstGeom>
          <a:solidFill>
            <a:srgbClr val="12837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3" name="Google Shape;53;p13"/>
          <p:cNvSpPr txBox="1"/>
          <p:nvPr/>
        </p:nvSpPr>
        <p:spPr>
          <a:xfrm>
            <a:off x="1799034" y="6308725"/>
            <a:ext cx="7344900" cy="549200"/>
          </a:xfrm>
          <a:prstGeom prst="rect">
            <a:avLst/>
          </a:prstGeom>
          <a:solidFill>
            <a:srgbClr val="00568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sp>
        <p:nvSpPr>
          <p:cNvPr id="54" name="Google Shape;54;p13"/>
          <p:cNvSpPr txBox="1"/>
          <p:nvPr/>
        </p:nvSpPr>
        <p:spPr>
          <a:xfrm>
            <a:off x="-10715" y="5603875"/>
            <a:ext cx="9144000" cy="4572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pic>
        <p:nvPicPr>
          <p:cNvPr id="55" name="Google Shape;55;p13" descr="/Volumes/Creative/eMetric/Logo/eMetric-Logo.png"/>
          <p:cNvPicPr preferRelativeResize="0"/>
          <p:nvPr/>
        </p:nvPicPr>
        <p:blipFill rotWithShape="1">
          <a:blip r:embed="rId5">
            <a:alphaModFix/>
          </a:blip>
          <a:srcRect/>
          <a:stretch/>
        </p:blipFill>
        <p:spPr>
          <a:xfrm>
            <a:off x="6900864" y="261939"/>
            <a:ext cx="1882375" cy="449263"/>
          </a:xfrm>
          <a:prstGeom prst="rect">
            <a:avLst/>
          </a:prstGeom>
          <a:noFill/>
          <a:ln>
            <a:noFill/>
          </a:ln>
        </p:spPr>
      </p:pic>
      <p:sp>
        <p:nvSpPr>
          <p:cNvPr id="56" name="Google Shape;56;p13"/>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1pPr>
            <a:lvl2pPr marR="0" lvl="1"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2pPr>
            <a:lvl3pPr marR="0" lvl="2"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3pPr>
            <a:lvl4pPr marR="0" lvl="3"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4pPr>
            <a:lvl5pPr marR="0" lvl="4"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5pPr>
            <a:lvl6pPr marR="0" lvl="5"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6pPr>
            <a:lvl7pPr marR="0" lvl="6"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7pPr>
            <a:lvl8pPr marR="0" lvl="7"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8pPr>
            <a:lvl9pPr marR="0" lvl="8" algn="l" rtl="0">
              <a:lnSpc>
                <a:spcPct val="90000"/>
              </a:lnSpc>
              <a:spcBef>
                <a:spcPts val="0"/>
              </a:spcBef>
              <a:spcAft>
                <a:spcPts val="0"/>
              </a:spcAft>
              <a:buSzPts val="1100"/>
              <a:buNone/>
              <a:defRPr sz="3300" b="0" i="0" u="none" strike="noStrike" cap="none">
                <a:solidFill>
                  <a:schemeClr val="dk1"/>
                </a:solidFill>
                <a:latin typeface="Gill Sans"/>
                <a:ea typeface="Gill Sans"/>
                <a:cs typeface="Gill Sans"/>
                <a:sym typeface="Gill Sans"/>
              </a:defRPr>
            </a:lvl9pPr>
          </a:lstStyle>
          <a:p>
            <a:endParaRPr/>
          </a:p>
        </p:txBody>
      </p:sp>
      <p:sp>
        <p:nvSpPr>
          <p:cNvPr id="57" name="Google Shape;57;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92128723"/>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8E1AF4-0383-4A69-823F-D747304A7CCC}" type="datetimeFigureOut">
              <a:rPr lang="en-US" smtClean="0"/>
              <a:t>7/28/2023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C5BDE6-D288-431E-8012-3B2106D163D1}" type="slidenum">
              <a:rPr lang="en-US" smtClean="0"/>
              <a:t>‹#›</a:t>
            </a:fld>
            <a:endParaRPr lang="en-US"/>
          </a:p>
        </p:txBody>
      </p:sp>
      <p:sp>
        <p:nvSpPr>
          <p:cNvPr id="8" name="TextBox 7">
            <a:extLst>
              <a:ext uri="{FF2B5EF4-FFF2-40B4-BE49-F238E27FC236}">
                <a16:creationId xmlns:a16="http://schemas.microsoft.com/office/drawing/2014/main" id="{1950EE89-C567-874A-ABD7-2FDE9804F5DC}"/>
              </a:ext>
            </a:extLst>
          </p:cNvPr>
          <p:cNvSpPr txBox="1"/>
          <p:nvPr>
            <p:extLst>
              <p:ext uri="{1162E1C5-73C7-4A58-AE30-91384D911F3F}">
                <p184:classification xmlns:p184="http://schemas.microsoft.com/office/powerpoint/2018/4/main" val="ftr"/>
              </p:ext>
            </p:extLst>
          </p:nvPr>
        </p:nvSpPr>
        <p:spPr>
          <a:xfrm>
            <a:off x="1" y="6705600"/>
            <a:ext cx="926306" cy="115416"/>
          </a:xfrm>
          <a:prstGeom prst="rect">
            <a:avLst/>
          </a:prstGeom>
        </p:spPr>
        <p:txBody>
          <a:bodyPr horzOverflow="overflow" lIns="0" tIns="0" rIns="0" bIns="0">
            <a:spAutoFit/>
          </a:bodyPr>
          <a:lstStyle/>
          <a:p>
            <a:pPr algn="l"/>
            <a:r>
              <a:rPr lang="en-US" sz="75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74564957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685800" rtl="0" eaLnBrk="1" latinLnBrk="0" hangingPunct="1">
        <a:lnSpc>
          <a:spcPct val="90000"/>
        </a:lnSpc>
        <a:spcBef>
          <a:spcPct val="0"/>
        </a:spcBef>
        <a:buNone/>
        <a:defRPr sz="3300" kern="1200">
          <a:solidFill>
            <a:schemeClr val="tx1"/>
          </a:solidFill>
          <a:latin typeface="Gill Sans" charset="0"/>
          <a:ea typeface="Gill Sans" charset="0"/>
          <a:cs typeface="Gill Sans"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Gill Sans" charset="0"/>
          <a:ea typeface="Gill Sans" charset="0"/>
          <a:cs typeface="Gill Sans"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Gill Sans" charset="0"/>
          <a:ea typeface="Gill Sans" charset="0"/>
          <a:cs typeface="Gill Sans"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Gill Sans" charset="0"/>
          <a:ea typeface="Gill Sans" charset="0"/>
          <a:cs typeface="Gill Sans"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Gill Sans" charset="0"/>
          <a:ea typeface="Gill Sans" charset="0"/>
          <a:cs typeface="Gill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0.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6.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6.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3.xml"/><Relationship Id="rId1" Type="http://schemas.openxmlformats.org/officeDocument/2006/relationships/slideLayout" Target="../slideLayouts/slideLayout8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8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8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86.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86.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86.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8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1.jpeg"/><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hyperlink" Target="https://newmexico.onlinehelp.cognia.org/cbt-guides/" TargetMode="External"/><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86.xml"/><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8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hyperlink" Target="https://newmexico.onlinehelp.cognia.org/cbt-tutorials/" TargetMode="External"/><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0.jpeg"/><Relationship Id="rId7"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86.xml"/><Relationship Id="rId6" Type="http://schemas.openxmlformats.org/officeDocument/2006/relationships/image" Target="../media/image69.jpeg"/><Relationship Id="rId5" Type="http://schemas.openxmlformats.org/officeDocument/2006/relationships/image" Target="../media/image67.jpeg"/><Relationship Id="rId4" Type="http://schemas.openxmlformats.org/officeDocument/2006/relationships/image" Target="../media/image6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3" Type="http://schemas.openxmlformats.org/officeDocument/2006/relationships/hyperlink" Target="https://nmpracticetest.cognia.org/" TargetMode="External"/><Relationship Id="rId2" Type="http://schemas.openxmlformats.org/officeDocument/2006/relationships/notesSlide" Target="../notesSlides/notesSlide30.xml"/><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hyperlink" Target="https://newmexico.onlinehelp.cognia.org/cbt-guides/" TargetMode="External"/><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hyperlink" Target="https://intro.emetric.n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ewmexico.onlinehelp.cognia.org/training/" TargetMode="External"/><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6.xml"/><Relationship Id="rId5" Type="http://schemas.openxmlformats.org/officeDocument/2006/relationships/image" Target="../media/image19.png"/><Relationship Id="rId4" Type="http://schemas.openxmlformats.org/officeDocument/2006/relationships/hyperlink" Target="https://newmexico.measuredprogress.org/stud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00859"/>
            <a:ext cx="9144000" cy="2901107"/>
          </a:xfrm>
        </p:spPr>
        <p:txBody>
          <a:bodyPr vert="horz" lIns="91440" tIns="45720" rIns="91440" bIns="45720" rtlCol="0" anchor="t">
            <a:noAutofit/>
          </a:bodyPr>
          <a:lstStyle/>
          <a:p>
            <a:r>
              <a:rPr lang="en-US" sz="4800" b="1" dirty="0">
                <a:solidFill>
                  <a:srgbClr val="002060"/>
                </a:solidFill>
                <a:latin typeface="+mj-lt"/>
              </a:rPr>
              <a:t>New Mexico PED Assessments</a:t>
            </a:r>
          </a:p>
          <a:p>
            <a:r>
              <a:rPr lang="en-US" sz="3200" dirty="0">
                <a:solidFill>
                  <a:srgbClr val="002060"/>
                </a:solidFill>
                <a:latin typeface="+mj-lt"/>
              </a:rPr>
              <a:t>Test Administration Platform Orientation for </a:t>
            </a:r>
          </a:p>
          <a:p>
            <a:r>
              <a:rPr lang="en-US" sz="3200" dirty="0">
                <a:solidFill>
                  <a:srgbClr val="002060"/>
                </a:solidFill>
                <a:latin typeface="+mj-lt"/>
              </a:rPr>
              <a:t>New Mexico MSSA (Summative), </a:t>
            </a:r>
            <a:r>
              <a:rPr lang="en-US" sz="3200" dirty="0" err="1">
                <a:solidFill>
                  <a:srgbClr val="002060"/>
                </a:solidFill>
                <a:latin typeface="+mj-lt"/>
              </a:rPr>
              <a:t>iMSSA</a:t>
            </a:r>
            <a:r>
              <a:rPr lang="en-US" sz="3200" dirty="0">
                <a:solidFill>
                  <a:srgbClr val="002060"/>
                </a:solidFill>
                <a:latin typeface="+mj-lt"/>
              </a:rPr>
              <a:t> (Interim) and Formative  Assessments</a:t>
            </a:r>
          </a:p>
          <a:p>
            <a:endParaRPr lang="en-US" sz="3200" dirty="0">
              <a:solidFill>
                <a:srgbClr val="002060"/>
              </a:solidFill>
              <a:latin typeface="+mj-lt"/>
            </a:endParaRPr>
          </a:p>
          <a:p>
            <a:r>
              <a:rPr lang="en-US" sz="3200" dirty="0">
                <a:solidFill>
                  <a:srgbClr val="002060"/>
                </a:solidFill>
                <a:latin typeface="+mj-lt"/>
                <a:cs typeface="Calibri Light"/>
              </a:rPr>
              <a:t>Part 2: Student Test Interface</a:t>
            </a:r>
          </a:p>
          <a:p>
            <a:endParaRPr lang="en-US" sz="2800" dirty="0">
              <a:solidFill>
                <a:srgbClr val="002060"/>
              </a:solidFill>
              <a:latin typeface="+mj-lt"/>
            </a:endParaRPr>
          </a:p>
          <a:p>
            <a:endParaRPr lang="en-US" sz="4800" dirty="0">
              <a:solidFill>
                <a:srgbClr val="002060"/>
              </a:solidFill>
              <a:latin typeface="+mj-lt"/>
            </a:endParaRPr>
          </a:p>
        </p:txBody>
      </p:sp>
      <p:pic>
        <p:nvPicPr>
          <p:cNvPr id="7" name="Picture 6" descr="Logo&#10;&#10;Description automatically generated">
            <a:extLst>
              <a:ext uri="{FF2B5EF4-FFF2-40B4-BE49-F238E27FC236}">
                <a16:creationId xmlns:a16="http://schemas.microsoft.com/office/drawing/2014/main" id="{EF271470-016B-4358-A978-6BB9DE997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113" y="4529332"/>
            <a:ext cx="3003774" cy="803744"/>
          </a:xfrm>
          <a:prstGeom prst="rect">
            <a:avLst/>
          </a:prstGeom>
        </p:spPr>
      </p:pic>
      <p:pic>
        <p:nvPicPr>
          <p:cNvPr id="4" name="Picture 13" descr="/Volumes/Creative/eMetric/Logo/eMetric-Logo.png">
            <a:extLst>
              <a:ext uri="{FF2B5EF4-FFF2-40B4-BE49-F238E27FC236}">
                <a16:creationId xmlns:a16="http://schemas.microsoft.com/office/drawing/2014/main" id="{F722CBDF-74A5-74C8-C4E3-1CCD0A106C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7639" y="173493"/>
            <a:ext cx="2509653" cy="44844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E3D5F7D-1251-0DCD-B935-8EDD4A7A492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2713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397583" y="327546"/>
            <a:ext cx="34289" cy="369332"/>
          </a:xfrm>
          <a:prstGeom prst="rect">
            <a:avLst/>
          </a:prstGeom>
          <a:noFill/>
        </p:spPr>
        <p:txBody>
          <a:bodyPr wrap="square" rtlCol="0">
            <a:spAutoFit/>
          </a:bodyPr>
          <a:lstStyle/>
          <a:p>
            <a:endParaRPr lang="en-US"/>
          </a:p>
        </p:txBody>
      </p:sp>
      <p:grpSp>
        <p:nvGrpSpPr>
          <p:cNvPr id="23" name="Group 22">
            <a:extLst>
              <a:ext uri="{FF2B5EF4-FFF2-40B4-BE49-F238E27FC236}">
                <a16:creationId xmlns:a16="http://schemas.microsoft.com/office/drawing/2014/main" id="{5A753529-2D75-4923-B4F3-063946745060}"/>
              </a:ext>
            </a:extLst>
          </p:cNvPr>
          <p:cNvGrpSpPr/>
          <p:nvPr/>
        </p:nvGrpSpPr>
        <p:grpSpPr>
          <a:xfrm>
            <a:off x="2815477" y="3222128"/>
            <a:ext cx="1802096" cy="968752"/>
            <a:chOff x="3629440" y="4495800"/>
            <a:chExt cx="1802096" cy="968752"/>
          </a:xfrm>
        </p:grpSpPr>
        <p:sp>
          <p:nvSpPr>
            <p:cNvPr id="8" name="TextBox 7"/>
            <p:cNvSpPr txBox="1"/>
            <p:nvPr/>
          </p:nvSpPr>
          <p:spPr>
            <a:xfrm>
              <a:off x="3629440" y="4572000"/>
              <a:ext cx="1802096" cy="892552"/>
            </a:xfrm>
            <a:prstGeom prst="rect">
              <a:avLst/>
            </a:prstGeom>
            <a:noFill/>
          </p:spPr>
          <p:txBody>
            <a:bodyPr wrap="none" rtlCol="0">
              <a:spAutoFit/>
            </a:bodyPr>
            <a:lstStyle/>
            <a:p>
              <a:r>
                <a:rPr lang="en-US" sz="2000" b="1">
                  <a:solidFill>
                    <a:schemeClr val="accent2"/>
                  </a:solidFill>
                  <a:effectLst>
                    <a:outerShdw blurRad="38100" dist="38100" dir="2700000" algn="tl">
                      <a:srgbClr val="000000">
                        <a:alpha val="43137"/>
                      </a:srgbClr>
                    </a:outerShdw>
                  </a:effectLst>
                </a:rPr>
                <a:t>Students</a:t>
              </a:r>
            </a:p>
            <a:p>
              <a:pPr marL="342900" indent="-342900">
                <a:buAutoNum type="arabicPeriod"/>
              </a:pPr>
              <a:r>
                <a:rPr lang="en-US" sz="1600">
                  <a:solidFill>
                    <a:srgbClr val="002060"/>
                  </a:solidFill>
                </a:rPr>
                <a:t>Launch kiosk </a:t>
              </a:r>
            </a:p>
            <a:p>
              <a:pPr marL="342900" indent="-342900">
                <a:buAutoNum type="arabicPeriod"/>
              </a:pPr>
              <a:r>
                <a:rPr lang="en-US" sz="1600">
                  <a:solidFill>
                    <a:srgbClr val="002060"/>
                  </a:solidFill>
                </a:rPr>
                <a:t>Log-in and test</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403" y="4495800"/>
              <a:ext cx="434357" cy="414822"/>
            </a:xfrm>
            <a:prstGeom prst="rect">
              <a:avLst/>
            </a:prstGeom>
          </p:spPr>
        </p:pic>
      </p:grpSp>
      <p:grpSp>
        <p:nvGrpSpPr>
          <p:cNvPr id="13" name="Group 12">
            <a:extLst>
              <a:ext uri="{FF2B5EF4-FFF2-40B4-BE49-F238E27FC236}">
                <a16:creationId xmlns:a16="http://schemas.microsoft.com/office/drawing/2014/main" id="{55575214-CD0A-410C-98AE-5E38457C239A}"/>
              </a:ext>
            </a:extLst>
          </p:cNvPr>
          <p:cNvGrpSpPr/>
          <p:nvPr/>
        </p:nvGrpSpPr>
        <p:grpSpPr>
          <a:xfrm>
            <a:off x="5119299" y="648595"/>
            <a:ext cx="3923252" cy="1384995"/>
            <a:chOff x="5202760" y="1712969"/>
            <a:chExt cx="3923252" cy="1384995"/>
          </a:xfrm>
        </p:grpSpPr>
        <p:sp>
          <p:nvSpPr>
            <p:cNvPr id="6" name="TextBox 5"/>
            <p:cNvSpPr txBox="1"/>
            <p:nvPr/>
          </p:nvSpPr>
          <p:spPr>
            <a:xfrm>
              <a:off x="5202760" y="1712969"/>
              <a:ext cx="3923252" cy="1384995"/>
            </a:xfrm>
            <a:prstGeom prst="rect">
              <a:avLst/>
            </a:prstGeom>
            <a:noFill/>
          </p:spPr>
          <p:txBody>
            <a:bodyPr wrap="square" rtlCol="0">
              <a:spAutoFit/>
            </a:bodyPr>
            <a:lstStyle/>
            <a:p>
              <a:r>
                <a:rPr lang="en-US" sz="2000" b="1">
                  <a:solidFill>
                    <a:schemeClr val="accent2"/>
                  </a:solidFill>
                  <a:effectLst>
                    <a:outerShdw blurRad="38100" dist="38100" dir="2700000" algn="tl">
                      <a:srgbClr val="000000">
                        <a:alpha val="43137"/>
                      </a:srgbClr>
                    </a:outerShdw>
                  </a:effectLst>
                </a:rPr>
                <a:t>DTC/STC</a:t>
              </a:r>
            </a:p>
            <a:p>
              <a:pPr marL="342900" indent="-342900">
                <a:buAutoNum type="arabicPeriod"/>
              </a:pPr>
              <a:r>
                <a:rPr lang="en-US" sz="1600">
                  <a:solidFill>
                    <a:srgbClr val="002060"/>
                  </a:solidFill>
                </a:rPr>
                <a:t>Add/edit/transfer students</a:t>
              </a:r>
            </a:p>
            <a:p>
              <a:pPr marL="342900" indent="-342900">
                <a:buAutoNum type="arabicPeriod"/>
              </a:pPr>
              <a:r>
                <a:rPr lang="en-US" sz="1600">
                  <a:solidFill>
                    <a:srgbClr val="002060"/>
                  </a:solidFill>
                </a:rPr>
                <a:t>Assign accessibility features and accommodations</a:t>
              </a:r>
            </a:p>
            <a:p>
              <a:pPr marL="342900" indent="-342900">
                <a:buAutoNum type="arabicPeriod"/>
              </a:pPr>
              <a:r>
                <a:rPr lang="en-US" sz="1600">
                  <a:solidFill>
                    <a:srgbClr val="002060"/>
                  </a:solidFill>
                </a:rPr>
                <a:t>Make classes</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9193" y="1752600"/>
              <a:ext cx="356477" cy="355459"/>
            </a:xfrm>
            <a:prstGeom prst="rect">
              <a:avLst/>
            </a:prstGeom>
          </p:spPr>
        </p:pic>
      </p:grpSp>
      <p:sp>
        <p:nvSpPr>
          <p:cNvPr id="18" name="TextBox 17"/>
          <p:cNvSpPr txBox="1"/>
          <p:nvPr/>
        </p:nvSpPr>
        <p:spPr>
          <a:xfrm>
            <a:off x="1553001" y="-54815"/>
            <a:ext cx="6037997" cy="584775"/>
          </a:xfrm>
          <a:prstGeom prst="rect">
            <a:avLst/>
          </a:prstGeom>
          <a:noFill/>
        </p:spPr>
        <p:txBody>
          <a:bodyPr wrap="square" rtlCol="0">
            <a:spAutoFit/>
          </a:bodyPr>
          <a:lstStyle/>
          <a:p>
            <a:pPr algn="ctr"/>
            <a:r>
              <a:rPr lang="en-US" sz="3200">
                <a:solidFill>
                  <a:srgbClr val="002060"/>
                </a:solidFill>
                <a:latin typeface="+mj-lt"/>
                <a:cs typeface="Rockwell"/>
              </a:rPr>
              <a:t>Test Preparation Process </a:t>
            </a:r>
          </a:p>
        </p:txBody>
      </p:sp>
      <p:grpSp>
        <p:nvGrpSpPr>
          <p:cNvPr id="24" name="Group 23">
            <a:extLst>
              <a:ext uri="{FF2B5EF4-FFF2-40B4-BE49-F238E27FC236}">
                <a16:creationId xmlns:a16="http://schemas.microsoft.com/office/drawing/2014/main" id="{607C88A3-3C59-4F1E-8C7D-5BECF04748AF}"/>
              </a:ext>
            </a:extLst>
          </p:cNvPr>
          <p:cNvGrpSpPr/>
          <p:nvPr/>
        </p:nvGrpSpPr>
        <p:grpSpPr>
          <a:xfrm>
            <a:off x="2384235" y="4306573"/>
            <a:ext cx="4852739" cy="951862"/>
            <a:chOff x="2927791" y="5485669"/>
            <a:chExt cx="4852739" cy="951862"/>
          </a:xfrm>
        </p:grpSpPr>
        <p:sp>
          <p:nvSpPr>
            <p:cNvPr id="41" name="TextBox 40"/>
            <p:cNvSpPr txBox="1"/>
            <p:nvPr/>
          </p:nvSpPr>
          <p:spPr>
            <a:xfrm>
              <a:off x="2927791" y="5791200"/>
              <a:ext cx="4852739" cy="646331"/>
            </a:xfrm>
            <a:prstGeom prst="rect">
              <a:avLst/>
            </a:prstGeom>
            <a:noFill/>
          </p:spPr>
          <p:txBody>
            <a:bodyPr wrap="none" rtlCol="0">
              <a:spAutoFit/>
            </a:bodyPr>
            <a:lstStyle/>
            <a:p>
              <a:r>
                <a:rPr lang="en-US" sz="2000" b="1">
                  <a:solidFill>
                    <a:schemeClr val="accent2"/>
                  </a:solidFill>
                  <a:effectLst>
                    <a:outerShdw blurRad="38100" dist="38100" dir="2700000" algn="tl">
                      <a:srgbClr val="000000">
                        <a:alpha val="43137"/>
                      </a:srgbClr>
                    </a:outerShdw>
                  </a:effectLst>
                </a:rPr>
                <a:t>DTC/STC</a:t>
              </a:r>
            </a:p>
            <a:p>
              <a:pPr marL="342900" indent="-342900">
                <a:buAutoNum type="arabicPeriod"/>
              </a:pPr>
              <a:r>
                <a:rPr lang="en-US" sz="1600">
                  <a:solidFill>
                    <a:srgbClr val="002060"/>
                  </a:solidFill>
                </a:rPr>
                <a:t>If needed, add test report codes and invalidate tests</a:t>
              </a: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4548" y="5792259"/>
              <a:ext cx="403474" cy="355459"/>
            </a:xfrm>
            <a:prstGeom prst="rect">
              <a:avLst/>
            </a:prstGeom>
          </p:spPr>
        </p:pic>
        <p:cxnSp>
          <p:nvCxnSpPr>
            <p:cNvPr id="43" name="Elbow Connector 42"/>
            <p:cNvCxnSpPr>
              <a:endCxn id="41" idx="1"/>
            </p:cNvCxnSpPr>
            <p:nvPr/>
          </p:nvCxnSpPr>
          <p:spPr>
            <a:xfrm rot="10800000" flipV="1">
              <a:off x="2927792" y="5647458"/>
              <a:ext cx="1625345" cy="466908"/>
            </a:xfrm>
            <a:prstGeom prst="bentConnector3">
              <a:avLst>
                <a:gd name="adj1" fmla="val 114065"/>
              </a:avLst>
            </a:prstGeom>
            <a:ln>
              <a:tailEnd type="triangle"/>
            </a:ln>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4643848" y="5485669"/>
              <a:ext cx="2419958" cy="369332"/>
            </a:xfrm>
            <a:prstGeom prst="rect">
              <a:avLst/>
            </a:prstGeom>
            <a:noFill/>
          </p:spPr>
          <p:txBody>
            <a:bodyPr wrap="none" rtlCol="0">
              <a:spAutoFit/>
            </a:bodyPr>
            <a:lstStyle/>
            <a:p>
              <a:r>
                <a:rPr lang="en-US" i="1">
                  <a:solidFill>
                    <a:srgbClr val="002060"/>
                  </a:solidFill>
                </a:rPr>
                <a:t>During or after testing…</a:t>
              </a:r>
            </a:p>
          </p:txBody>
        </p:sp>
      </p:grpSp>
      <p:grpSp>
        <p:nvGrpSpPr>
          <p:cNvPr id="31" name="Group 30">
            <a:extLst>
              <a:ext uri="{FF2B5EF4-FFF2-40B4-BE49-F238E27FC236}">
                <a16:creationId xmlns:a16="http://schemas.microsoft.com/office/drawing/2014/main" id="{601E7A7D-E1DD-4531-862C-DE826B71E2B2}"/>
              </a:ext>
            </a:extLst>
          </p:cNvPr>
          <p:cNvGrpSpPr/>
          <p:nvPr/>
        </p:nvGrpSpPr>
        <p:grpSpPr>
          <a:xfrm>
            <a:off x="3252285" y="1944576"/>
            <a:ext cx="4162305" cy="892758"/>
            <a:chOff x="762000" y="1865163"/>
            <a:chExt cx="3494680" cy="892758"/>
          </a:xfrm>
        </p:grpSpPr>
        <p:sp>
          <p:nvSpPr>
            <p:cNvPr id="32" name="TextBox 31">
              <a:extLst>
                <a:ext uri="{FF2B5EF4-FFF2-40B4-BE49-F238E27FC236}">
                  <a16:creationId xmlns:a16="http://schemas.microsoft.com/office/drawing/2014/main" id="{F50379DD-4E82-4F20-A5A3-45F3844889AA}"/>
                </a:ext>
              </a:extLst>
            </p:cNvPr>
            <p:cNvSpPr txBox="1"/>
            <p:nvPr/>
          </p:nvSpPr>
          <p:spPr>
            <a:xfrm>
              <a:off x="762000" y="1865369"/>
              <a:ext cx="3494680" cy="892552"/>
            </a:xfrm>
            <a:prstGeom prst="rect">
              <a:avLst/>
            </a:prstGeom>
            <a:noFill/>
          </p:spPr>
          <p:txBody>
            <a:bodyPr wrap="square" rtlCol="0">
              <a:spAutoFit/>
            </a:bodyPr>
            <a:lstStyle/>
            <a:p>
              <a:r>
                <a:rPr lang="en-US" sz="2000" b="1" dirty="0">
                  <a:solidFill>
                    <a:schemeClr val="accent2"/>
                  </a:solidFill>
                  <a:effectLst>
                    <a:outerShdw blurRad="38100" dist="38100" dir="2700000" algn="tl">
                      <a:srgbClr val="000000">
                        <a:alpha val="43137"/>
                      </a:srgbClr>
                    </a:outerShdw>
                  </a:effectLst>
                </a:rPr>
                <a:t>DTC/STC</a:t>
              </a:r>
              <a:endParaRPr lang="en-US" sz="1600" dirty="0">
                <a:solidFill>
                  <a:srgbClr val="002060"/>
                </a:solidFill>
              </a:endParaRPr>
            </a:p>
            <a:p>
              <a:pPr marL="342900" indent="-342900">
                <a:buAutoNum type="arabicPeriod"/>
              </a:pPr>
              <a:r>
                <a:rPr lang="en-US" sz="1600" dirty="0">
                  <a:solidFill>
                    <a:srgbClr val="002060"/>
                  </a:solidFill>
                </a:rPr>
                <a:t>Schedule classes for test</a:t>
              </a:r>
            </a:p>
            <a:p>
              <a:pPr marL="342900" indent="-342900">
                <a:buAutoNum type="arabicPeriod"/>
              </a:pPr>
              <a:r>
                <a:rPr lang="en-US" sz="1600" dirty="0">
                  <a:solidFill>
                    <a:srgbClr val="002060"/>
                  </a:solidFill>
                </a:rPr>
                <a:t>Print/distribute log-in tickets</a:t>
              </a:r>
            </a:p>
          </p:txBody>
        </p:sp>
        <p:pic>
          <p:nvPicPr>
            <p:cNvPr id="33" name="Picture 32">
              <a:extLst>
                <a:ext uri="{FF2B5EF4-FFF2-40B4-BE49-F238E27FC236}">
                  <a16:creationId xmlns:a16="http://schemas.microsoft.com/office/drawing/2014/main" id="{40D434EF-F7B4-49AF-807E-DE6DD6606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7953" y="1865163"/>
              <a:ext cx="337534" cy="355459"/>
            </a:xfrm>
            <a:prstGeom prst="rect">
              <a:avLst/>
            </a:prstGeom>
          </p:spPr>
        </p:pic>
      </p:grpSp>
      <p:grpSp>
        <p:nvGrpSpPr>
          <p:cNvPr id="37" name="Group 36">
            <a:extLst>
              <a:ext uri="{FF2B5EF4-FFF2-40B4-BE49-F238E27FC236}">
                <a16:creationId xmlns:a16="http://schemas.microsoft.com/office/drawing/2014/main" id="{2BA3601F-52AF-4F32-9E14-9C3FABC23EF8}"/>
              </a:ext>
            </a:extLst>
          </p:cNvPr>
          <p:cNvGrpSpPr/>
          <p:nvPr/>
        </p:nvGrpSpPr>
        <p:grpSpPr>
          <a:xfrm>
            <a:off x="3045147" y="5258435"/>
            <a:ext cx="3961939" cy="1076445"/>
            <a:chOff x="2550059" y="5472428"/>
            <a:chExt cx="4303456" cy="1076445"/>
          </a:xfrm>
        </p:grpSpPr>
        <p:sp>
          <p:nvSpPr>
            <p:cNvPr id="39" name="TextBox 38">
              <a:extLst>
                <a:ext uri="{FF2B5EF4-FFF2-40B4-BE49-F238E27FC236}">
                  <a16:creationId xmlns:a16="http://schemas.microsoft.com/office/drawing/2014/main" id="{70D7D837-AEDC-4396-AD6F-F5049A54C8BA}"/>
                </a:ext>
              </a:extLst>
            </p:cNvPr>
            <p:cNvSpPr txBox="1"/>
            <p:nvPr/>
          </p:nvSpPr>
          <p:spPr>
            <a:xfrm>
              <a:off x="2550059" y="5902542"/>
              <a:ext cx="4303456" cy="646331"/>
            </a:xfrm>
            <a:prstGeom prst="rect">
              <a:avLst/>
            </a:prstGeom>
            <a:noFill/>
          </p:spPr>
          <p:txBody>
            <a:bodyPr wrap="square" lIns="91440" tIns="45720" rIns="91440" bIns="45720" rtlCol="0" anchor="t">
              <a:spAutoFit/>
            </a:bodyPr>
            <a:lstStyle/>
            <a:p>
              <a:r>
                <a:rPr lang="en-US" sz="2000" b="1" dirty="0">
                  <a:solidFill>
                    <a:schemeClr val="accent2"/>
                  </a:solidFill>
                  <a:effectLst>
                    <a:outerShdw blurRad="38100" dist="38100" dir="2700000" algn="tl">
                      <a:srgbClr val="000000">
                        <a:alpha val="43137"/>
                      </a:srgbClr>
                    </a:outerShdw>
                  </a:effectLst>
                </a:rPr>
                <a:t>DTC/STC/RAO</a:t>
              </a:r>
            </a:p>
            <a:p>
              <a:pPr marL="342900" indent="-342900">
                <a:buAutoNum type="arabicPeriod"/>
              </a:pPr>
              <a:r>
                <a:rPr lang="en-US" sz="1600" dirty="0">
                  <a:solidFill>
                    <a:srgbClr val="002060"/>
                  </a:solidFill>
                </a:rPr>
                <a:t>View Reports </a:t>
              </a:r>
              <a:endParaRPr lang="en-US" sz="1600" dirty="0">
                <a:solidFill>
                  <a:srgbClr val="002060"/>
                </a:solidFill>
                <a:ea typeface="Calibri"/>
                <a:cs typeface="Calibri"/>
              </a:endParaRPr>
            </a:p>
          </p:txBody>
        </p:sp>
        <p:pic>
          <p:nvPicPr>
            <p:cNvPr id="44" name="Picture 43">
              <a:extLst>
                <a:ext uri="{FF2B5EF4-FFF2-40B4-BE49-F238E27FC236}">
                  <a16:creationId xmlns:a16="http://schemas.microsoft.com/office/drawing/2014/main" id="{F1AAF9A0-291A-41F9-90EC-94CF4447F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515" y="5742761"/>
              <a:ext cx="403474" cy="355459"/>
            </a:xfrm>
            <a:prstGeom prst="rect">
              <a:avLst/>
            </a:prstGeom>
          </p:spPr>
        </p:pic>
        <p:cxnSp>
          <p:nvCxnSpPr>
            <p:cNvPr id="45" name="Elbow Connector 42">
              <a:extLst>
                <a:ext uri="{FF2B5EF4-FFF2-40B4-BE49-F238E27FC236}">
                  <a16:creationId xmlns:a16="http://schemas.microsoft.com/office/drawing/2014/main" id="{77565CF6-7FD1-48BD-87CA-CC227D7BFEF1}"/>
                </a:ext>
              </a:extLst>
            </p:cNvPr>
            <p:cNvCxnSpPr>
              <a:cxnSpLocks/>
              <a:stCxn id="41" idx="2"/>
              <a:endCxn id="39" idx="1"/>
            </p:cNvCxnSpPr>
            <p:nvPr/>
          </p:nvCxnSpPr>
          <p:spPr>
            <a:xfrm rot="5400000">
              <a:off x="3132239" y="4890248"/>
              <a:ext cx="753280" cy="1917640"/>
            </a:xfrm>
            <a:prstGeom prst="bentConnector4">
              <a:avLst>
                <a:gd name="adj1" fmla="val 28549"/>
                <a:gd name="adj2" fmla="val 112948"/>
              </a:avLst>
            </a:prstGeom>
            <a:ln>
              <a:tailEnd type="triangle"/>
            </a:ln>
          </p:spPr>
          <p:style>
            <a:lnRef idx="3">
              <a:schemeClr val="accent4"/>
            </a:lnRef>
            <a:fillRef idx="0">
              <a:schemeClr val="accent4"/>
            </a:fillRef>
            <a:effectRef idx="2">
              <a:schemeClr val="accent4"/>
            </a:effectRef>
            <a:fontRef idx="minor">
              <a:schemeClr val="tx1"/>
            </a:fontRef>
          </p:style>
        </p:cxnSp>
      </p:grpSp>
      <p:cxnSp>
        <p:nvCxnSpPr>
          <p:cNvPr id="48" name="Elbow Connector 42">
            <a:extLst>
              <a:ext uri="{FF2B5EF4-FFF2-40B4-BE49-F238E27FC236}">
                <a16:creationId xmlns:a16="http://schemas.microsoft.com/office/drawing/2014/main" id="{3ED360D6-8631-47F8-A8EE-20996F5336DE}"/>
              </a:ext>
            </a:extLst>
          </p:cNvPr>
          <p:cNvCxnSpPr>
            <a:cxnSpLocks/>
            <a:stCxn id="55" idx="2"/>
            <a:endCxn id="8" idx="1"/>
          </p:cNvCxnSpPr>
          <p:nvPr/>
        </p:nvCxnSpPr>
        <p:spPr>
          <a:xfrm rot="16200000" flipH="1">
            <a:off x="1496810" y="2425937"/>
            <a:ext cx="2158618" cy="478716"/>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0" name="Elbow Connector 42">
            <a:extLst>
              <a:ext uri="{FF2B5EF4-FFF2-40B4-BE49-F238E27FC236}">
                <a16:creationId xmlns:a16="http://schemas.microsoft.com/office/drawing/2014/main" id="{1E7B30E7-D5FC-441D-940D-FF19B83D1A1C}"/>
              </a:ext>
            </a:extLst>
          </p:cNvPr>
          <p:cNvCxnSpPr>
            <a:cxnSpLocks/>
            <a:stCxn id="32" idx="3"/>
            <a:endCxn id="40" idx="0"/>
          </p:cNvCxnSpPr>
          <p:nvPr/>
        </p:nvCxnSpPr>
        <p:spPr>
          <a:xfrm flipH="1">
            <a:off x="4171619" y="2391058"/>
            <a:ext cx="3242971" cy="831070"/>
          </a:xfrm>
          <a:prstGeom prst="bentConnector4">
            <a:avLst>
              <a:gd name="adj1" fmla="val -7049"/>
              <a:gd name="adj2" fmla="val 76849"/>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1" name="Elbow Connector 42">
            <a:extLst>
              <a:ext uri="{FF2B5EF4-FFF2-40B4-BE49-F238E27FC236}">
                <a16:creationId xmlns:a16="http://schemas.microsoft.com/office/drawing/2014/main" id="{1CCFB1CC-C87C-4A57-B650-755B462FEC7E}"/>
              </a:ext>
            </a:extLst>
          </p:cNvPr>
          <p:cNvCxnSpPr>
            <a:cxnSpLocks/>
            <a:stCxn id="8" idx="3"/>
            <a:endCxn id="14" idx="3"/>
          </p:cNvCxnSpPr>
          <p:nvPr/>
        </p:nvCxnSpPr>
        <p:spPr>
          <a:xfrm>
            <a:off x="4617573" y="3744604"/>
            <a:ext cx="1902677" cy="746635"/>
          </a:xfrm>
          <a:prstGeom prst="bentConnector3">
            <a:avLst>
              <a:gd name="adj1" fmla="val 112015"/>
            </a:avLst>
          </a:prstGeom>
          <a:ln>
            <a:tailEnd type="triangle"/>
          </a:ln>
        </p:spPr>
        <p:style>
          <a:lnRef idx="3">
            <a:schemeClr val="accent4"/>
          </a:lnRef>
          <a:fillRef idx="0">
            <a:schemeClr val="accent4"/>
          </a:fillRef>
          <a:effectRef idx="2">
            <a:schemeClr val="accent4"/>
          </a:effectRef>
          <a:fontRef idx="minor">
            <a:schemeClr val="tx1"/>
          </a:fontRef>
        </p:style>
      </p:cxnSp>
      <p:grpSp>
        <p:nvGrpSpPr>
          <p:cNvPr id="38" name="Group 37">
            <a:extLst>
              <a:ext uri="{FF2B5EF4-FFF2-40B4-BE49-F238E27FC236}">
                <a16:creationId xmlns:a16="http://schemas.microsoft.com/office/drawing/2014/main" id="{1A32EDEA-43F9-4870-A8B7-A5E89C5D0B39}"/>
              </a:ext>
            </a:extLst>
          </p:cNvPr>
          <p:cNvGrpSpPr/>
          <p:nvPr/>
        </p:nvGrpSpPr>
        <p:grpSpPr>
          <a:xfrm>
            <a:off x="375135" y="693434"/>
            <a:ext cx="3923252" cy="892552"/>
            <a:chOff x="1103998" y="1478233"/>
            <a:chExt cx="5473414" cy="892552"/>
          </a:xfrm>
        </p:grpSpPr>
        <p:sp>
          <p:nvSpPr>
            <p:cNvPr id="55" name="TextBox 54">
              <a:extLst>
                <a:ext uri="{FF2B5EF4-FFF2-40B4-BE49-F238E27FC236}">
                  <a16:creationId xmlns:a16="http://schemas.microsoft.com/office/drawing/2014/main" id="{954117BF-05CB-4C06-AB13-AF2FC9F1EA01}"/>
                </a:ext>
              </a:extLst>
            </p:cNvPr>
            <p:cNvSpPr txBox="1"/>
            <p:nvPr/>
          </p:nvSpPr>
          <p:spPr>
            <a:xfrm>
              <a:off x="1103998" y="1478233"/>
              <a:ext cx="5473414" cy="892552"/>
            </a:xfrm>
            <a:prstGeom prst="rect">
              <a:avLst/>
            </a:prstGeom>
            <a:noFill/>
          </p:spPr>
          <p:txBody>
            <a:bodyPr wrap="square" rtlCol="0">
              <a:spAutoFit/>
            </a:bodyPr>
            <a:lstStyle/>
            <a:p>
              <a:r>
                <a:rPr lang="en-US" sz="2000" b="1">
                  <a:solidFill>
                    <a:schemeClr val="accent2"/>
                  </a:solidFill>
                  <a:effectLst>
                    <a:outerShdw blurRad="38100" dist="38100" dir="2700000" algn="tl">
                      <a:srgbClr val="000000">
                        <a:alpha val="43137"/>
                      </a:srgbClr>
                    </a:outerShdw>
                  </a:effectLst>
                </a:rPr>
                <a:t>ITC</a:t>
              </a:r>
            </a:p>
            <a:p>
              <a:pPr marL="342900" indent="-342900">
                <a:buAutoNum type="arabicPeriod"/>
              </a:pPr>
              <a:r>
                <a:rPr lang="en-US" sz="1600">
                  <a:solidFill>
                    <a:srgbClr val="002060"/>
                  </a:solidFill>
                </a:rPr>
                <a:t>Download and install kiosks (if required)</a:t>
              </a:r>
            </a:p>
            <a:p>
              <a:pPr marL="342900" indent="-342900">
                <a:buAutoNum type="arabicPeriod"/>
              </a:pPr>
              <a:r>
                <a:rPr lang="en-US" sz="1600">
                  <a:solidFill>
                    <a:srgbClr val="002060"/>
                  </a:solidFill>
                </a:rPr>
                <a:t>Complete Site Readiness Test</a:t>
              </a:r>
            </a:p>
          </p:txBody>
        </p:sp>
        <p:pic>
          <p:nvPicPr>
            <p:cNvPr id="56" name="Picture 55">
              <a:extLst>
                <a:ext uri="{FF2B5EF4-FFF2-40B4-BE49-F238E27FC236}">
                  <a16:creationId xmlns:a16="http://schemas.microsoft.com/office/drawing/2014/main" id="{49FECF3D-0DF1-4933-8B9B-D72F640F1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1766" y="1479048"/>
              <a:ext cx="564020" cy="355459"/>
            </a:xfrm>
            <a:prstGeom prst="rect">
              <a:avLst/>
            </a:prstGeom>
          </p:spPr>
        </p:pic>
      </p:grpSp>
      <p:cxnSp>
        <p:nvCxnSpPr>
          <p:cNvPr id="57" name="Elbow Connector 42">
            <a:extLst>
              <a:ext uri="{FF2B5EF4-FFF2-40B4-BE49-F238E27FC236}">
                <a16:creationId xmlns:a16="http://schemas.microsoft.com/office/drawing/2014/main" id="{FD9F5630-EBE5-470B-9020-D3C8DEDA74FA}"/>
              </a:ext>
            </a:extLst>
          </p:cNvPr>
          <p:cNvCxnSpPr>
            <a:cxnSpLocks/>
            <a:stCxn id="6" idx="1"/>
            <a:endCxn id="33" idx="0"/>
          </p:cNvCxnSpPr>
          <p:nvPr/>
        </p:nvCxnSpPr>
        <p:spPr>
          <a:xfrm rot="10800000" flipV="1">
            <a:off x="4758619" y="1341092"/>
            <a:ext cx="360681" cy="603483"/>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sp>
        <p:nvSpPr>
          <p:cNvPr id="10" name="TextBox 9">
            <a:extLst>
              <a:ext uri="{FF2B5EF4-FFF2-40B4-BE49-F238E27FC236}">
                <a16:creationId xmlns:a16="http://schemas.microsoft.com/office/drawing/2014/main" id="{4CFE7BFF-642D-9E8A-6C1E-DE340C370563}"/>
              </a:ext>
            </a:extLst>
          </p:cNvPr>
          <p:cNvSpPr txBox="1"/>
          <p:nvPr/>
        </p:nvSpPr>
        <p:spPr>
          <a:xfrm>
            <a:off x="4449719" y="3244559"/>
            <a:ext cx="4572000" cy="369332"/>
          </a:xfrm>
          <a:prstGeom prst="rect">
            <a:avLst/>
          </a:prstGeom>
          <a:noFill/>
        </p:spPr>
        <p:txBody>
          <a:bodyPr wrap="square">
            <a:spAutoFit/>
          </a:bodyPr>
          <a:lstStyle/>
          <a:p>
            <a:r>
              <a:rPr lang="en-US" i="1" dirty="0">
                <a:solidFill>
                  <a:srgbClr val="002060"/>
                </a:solidFill>
              </a:rPr>
              <a:t>When test window opens</a:t>
            </a:r>
            <a:endParaRPr lang="en-US" i="1" dirty="0"/>
          </a:p>
        </p:txBody>
      </p:sp>
      <p:sp>
        <p:nvSpPr>
          <p:cNvPr id="2" name="TextBox 1">
            <a:extLst>
              <a:ext uri="{FF2B5EF4-FFF2-40B4-BE49-F238E27FC236}">
                <a16:creationId xmlns:a16="http://schemas.microsoft.com/office/drawing/2014/main" id="{9413F99A-C116-2CD9-76A8-DDF3165FB931}"/>
              </a:ext>
            </a:extLst>
          </p:cNvPr>
          <p:cNvSpPr txBox="1"/>
          <p:nvPr/>
        </p:nvSpPr>
        <p:spPr>
          <a:xfrm>
            <a:off x="5298418" y="5791374"/>
            <a:ext cx="350014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002060"/>
                </a:solidFill>
                <a:ea typeface="Calibri"/>
                <a:cs typeface="Calibri"/>
              </a:rPr>
              <a:t>Formative: 10-15 min</a:t>
            </a:r>
          </a:p>
          <a:p>
            <a:r>
              <a:rPr lang="en-US" sz="1400" dirty="0">
                <a:solidFill>
                  <a:srgbClr val="002060"/>
                </a:solidFill>
                <a:ea typeface="Calibri"/>
                <a:cs typeface="Calibri"/>
              </a:rPr>
              <a:t>Interim: next day</a:t>
            </a:r>
          </a:p>
          <a:p>
            <a:r>
              <a:rPr lang="en-US" sz="1400" dirty="0">
                <a:solidFill>
                  <a:srgbClr val="002060"/>
                </a:solidFill>
                <a:ea typeface="Calibri"/>
                <a:cs typeface="Calibri"/>
              </a:rPr>
              <a:t>Summative: per schedule published by PED</a:t>
            </a:r>
          </a:p>
        </p:txBody>
      </p:sp>
      <p:sp>
        <p:nvSpPr>
          <p:cNvPr id="3" name="Left Brace 2">
            <a:extLst>
              <a:ext uri="{FF2B5EF4-FFF2-40B4-BE49-F238E27FC236}">
                <a16:creationId xmlns:a16="http://schemas.microsoft.com/office/drawing/2014/main" id="{FC944123-741D-12C5-B8B7-D0DB61C2B2F6}"/>
              </a:ext>
            </a:extLst>
          </p:cNvPr>
          <p:cNvSpPr/>
          <p:nvPr/>
        </p:nvSpPr>
        <p:spPr>
          <a:xfrm>
            <a:off x="5164243" y="5869940"/>
            <a:ext cx="185354" cy="605956"/>
          </a:xfrm>
          <a:prstGeom prst="leftBrace">
            <a:avLst/>
          </a:prstGeom>
          <a:noFill/>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2060"/>
              </a:solidFill>
              <a:highlight>
                <a:srgbClr val="000080"/>
              </a:highlight>
              <a:ea typeface="Calibri"/>
              <a:cs typeface="Calibri"/>
            </a:endParaRPr>
          </a:p>
        </p:txBody>
      </p:sp>
      <p:cxnSp>
        <p:nvCxnSpPr>
          <p:cNvPr id="5" name="Straight Arrow Connector 4">
            <a:extLst>
              <a:ext uri="{FF2B5EF4-FFF2-40B4-BE49-F238E27FC236}">
                <a16:creationId xmlns:a16="http://schemas.microsoft.com/office/drawing/2014/main" id="{C22A22B3-896F-B7A8-719F-35E6BFDB9EF6}"/>
              </a:ext>
            </a:extLst>
          </p:cNvPr>
          <p:cNvCxnSpPr>
            <a:cxnSpLocks/>
          </p:cNvCxnSpPr>
          <p:nvPr/>
        </p:nvCxnSpPr>
        <p:spPr>
          <a:xfrm>
            <a:off x="4654479" y="6169181"/>
            <a:ext cx="46482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325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769" y="2924196"/>
            <a:ext cx="3783273" cy="2505775"/>
          </a:xfrm>
          <a:prstGeom prst="rect">
            <a:avLst/>
          </a:prstGeom>
        </p:spPr>
      </p:pic>
      <p:grpSp>
        <p:nvGrpSpPr>
          <p:cNvPr id="5" name="Group 4"/>
          <p:cNvGrpSpPr/>
          <p:nvPr/>
        </p:nvGrpSpPr>
        <p:grpSpPr>
          <a:xfrm>
            <a:off x="4869599" y="1277041"/>
            <a:ext cx="3673708" cy="1579109"/>
            <a:chOff x="4664715" y="1256316"/>
            <a:chExt cx="3710031" cy="1639284"/>
          </a:xfrm>
        </p:grpSpPr>
        <p:sp>
          <p:nvSpPr>
            <p:cNvPr id="14" name="Text Placeholder 9"/>
            <p:cNvSpPr txBox="1">
              <a:spLocks/>
            </p:cNvSpPr>
            <p:nvPr/>
          </p:nvSpPr>
          <p:spPr>
            <a:xfrm>
              <a:off x="5149098" y="1256316"/>
              <a:ext cx="3225648" cy="1639284"/>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b="1">
                  <a:solidFill>
                    <a:srgbClr val="002060"/>
                  </a:solidFill>
                  <a:latin typeface="+mj-lt"/>
                </a:rPr>
                <a:t>New Mexico Assessments Student Test Interface: </a:t>
              </a:r>
            </a:p>
            <a:p>
              <a:pPr algn="ctr">
                <a:defRPr/>
              </a:pPr>
              <a:r>
                <a:rPr lang="en-US" b="1">
                  <a:solidFill>
                    <a:srgbClr val="002060"/>
                  </a:solidFill>
                  <a:latin typeface="+mj-lt"/>
                </a:rPr>
                <a:t>Student Test Delivery System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4715" y="1295400"/>
              <a:ext cx="484383" cy="462598"/>
            </a:xfrm>
            <a:prstGeom prst="rect">
              <a:avLst/>
            </a:prstGeom>
          </p:spPr>
        </p:pic>
      </p:grpSp>
      <p:grpSp>
        <p:nvGrpSpPr>
          <p:cNvPr id="6" name="Group 5"/>
          <p:cNvGrpSpPr/>
          <p:nvPr/>
        </p:nvGrpSpPr>
        <p:grpSpPr>
          <a:xfrm>
            <a:off x="790439" y="1263889"/>
            <a:ext cx="3987720" cy="1579109"/>
            <a:chOff x="813413" y="1221167"/>
            <a:chExt cx="4027148" cy="1639284"/>
          </a:xfrm>
        </p:grpSpPr>
        <p:sp>
          <p:nvSpPr>
            <p:cNvPr id="13" name="Text Placeholder 6"/>
            <p:cNvSpPr txBox="1">
              <a:spLocks/>
            </p:cNvSpPr>
            <p:nvPr/>
          </p:nvSpPr>
          <p:spPr>
            <a:xfrm>
              <a:off x="1371599" y="1221167"/>
              <a:ext cx="3468962" cy="1639284"/>
            </a:xfrm>
            <a:prstGeom prst="rect">
              <a:avLst/>
            </a:prstGeom>
          </p:spPr>
          <p:txBody>
            <a:bodyPr vert="horz" lIns="0" tIns="45720" rIns="0" bIns="45720" rtlCol="0">
              <a:normAutofit/>
            </a:bodyPr>
            <a:lstStyle>
              <a:lvl1pPr marL="0" indent="0" algn="l" defTabSz="457200" rtl="0" eaLnBrk="1" latinLnBrk="0" hangingPunct="1">
                <a:spcBef>
                  <a:spcPct val="20000"/>
                </a:spcBef>
                <a:buClr>
                  <a:srgbClr val="F0B310"/>
                </a:buClr>
                <a:buFont typeface="Wingdings" charset="2"/>
                <a:buNone/>
                <a:defRPr sz="1800" b="0" i="0" kern="1200" baseline="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b="1">
                  <a:solidFill>
                    <a:srgbClr val="002060"/>
                  </a:solidFill>
                  <a:latin typeface="+mj-lt"/>
                </a:rPr>
                <a:t>New Mexico Assessments Portal: </a:t>
              </a:r>
            </a:p>
            <a:p>
              <a:pPr algn="ctr">
                <a:defRPr/>
              </a:pPr>
              <a:r>
                <a:rPr lang="en-US" b="1">
                  <a:solidFill>
                    <a:srgbClr val="002060"/>
                  </a:solidFill>
                  <a:latin typeface="+mj-lt"/>
                </a:rPr>
                <a:t>Online Test Administration System</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413" y="1253881"/>
              <a:ext cx="509954" cy="449268"/>
            </a:xfrm>
            <a:prstGeom prst="rect">
              <a:avLst/>
            </a:prstGeom>
          </p:spPr>
        </p:pic>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167" y="2863456"/>
            <a:ext cx="3828495" cy="2546744"/>
          </a:xfrm>
          <a:prstGeom prst="rect">
            <a:avLst/>
          </a:prstGeom>
        </p:spPr>
      </p:pic>
      <p:pic>
        <p:nvPicPr>
          <p:cNvPr id="4" name="Picture 3" descr="Logo&#10;&#10;Description automatically generated">
            <a:extLst>
              <a:ext uri="{FF2B5EF4-FFF2-40B4-BE49-F238E27FC236}">
                <a16:creationId xmlns:a16="http://schemas.microsoft.com/office/drawing/2014/main" id="{0BAA0A59-A48B-4DC3-8FD7-C159637A92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1" y="101131"/>
            <a:ext cx="3003774" cy="803744"/>
          </a:xfrm>
          <a:prstGeom prst="rect">
            <a:avLst/>
          </a:prstGeom>
        </p:spPr>
      </p:pic>
      <p:sp>
        <p:nvSpPr>
          <p:cNvPr id="2" name="Rectangle 1">
            <a:extLst>
              <a:ext uri="{FF2B5EF4-FFF2-40B4-BE49-F238E27FC236}">
                <a16:creationId xmlns:a16="http://schemas.microsoft.com/office/drawing/2014/main" id="{9BF27A35-AED5-DFE3-1A07-D06319D66225}"/>
              </a:ext>
            </a:extLst>
          </p:cNvPr>
          <p:cNvSpPr/>
          <p:nvPr/>
        </p:nvSpPr>
        <p:spPr>
          <a:xfrm>
            <a:off x="4758423" y="1175440"/>
            <a:ext cx="4111258" cy="43678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47A620-2EE3-708C-D5A7-A9ABF4A544E1}"/>
              </a:ext>
            </a:extLst>
          </p:cNvPr>
          <p:cNvSpPr txBox="1"/>
          <p:nvPr/>
        </p:nvSpPr>
        <p:spPr>
          <a:xfrm>
            <a:off x="1237333" y="5410200"/>
            <a:ext cx="3783274" cy="923330"/>
          </a:xfrm>
          <a:prstGeom prst="rect">
            <a:avLst/>
          </a:prstGeom>
          <a:noFill/>
        </p:spPr>
        <p:txBody>
          <a:bodyPr wrap="square" rtlCol="0">
            <a:spAutoFit/>
          </a:bodyPr>
          <a:lstStyle/>
          <a:p>
            <a:r>
              <a:rPr lang="en-US" dirty="0"/>
              <a:t>See the </a:t>
            </a:r>
            <a:r>
              <a:rPr lang="en-US" i="1" dirty="0"/>
              <a:t>New Mexico Assessments Student Test Interface Overview </a:t>
            </a:r>
            <a:r>
              <a:rPr lang="en-US" dirty="0"/>
              <a:t>tutorial for more information </a:t>
            </a:r>
          </a:p>
        </p:txBody>
      </p:sp>
      <p:pic>
        <p:nvPicPr>
          <p:cNvPr id="10" name="Picture 9">
            <a:extLst>
              <a:ext uri="{FF2B5EF4-FFF2-40B4-BE49-F238E27FC236}">
                <a16:creationId xmlns:a16="http://schemas.microsoft.com/office/drawing/2014/main" id="{61D650FF-6086-9D58-9B9B-544A2AA11C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439" y="5455493"/>
            <a:ext cx="446894" cy="461665"/>
          </a:xfrm>
          <a:prstGeom prst="rect">
            <a:avLst/>
          </a:prstGeom>
        </p:spPr>
      </p:pic>
    </p:spTree>
    <p:extLst>
      <p:ext uri="{BB962C8B-B14F-4D97-AF65-F5344CB8AC3E}">
        <p14:creationId xmlns:p14="http://schemas.microsoft.com/office/powerpoint/2010/main" val="2378206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8D8AB-922B-4F83-B466-2C3079AAFDDA}"/>
              </a:ext>
            </a:extLst>
          </p:cNvPr>
          <p:cNvPicPr>
            <a:picLocks noChangeAspect="1"/>
          </p:cNvPicPr>
          <p:nvPr/>
        </p:nvPicPr>
        <p:blipFill>
          <a:blip r:embed="rId3"/>
          <a:stretch>
            <a:fillRect/>
          </a:stretch>
        </p:blipFill>
        <p:spPr>
          <a:xfrm>
            <a:off x="1122404" y="838200"/>
            <a:ext cx="6584583" cy="53015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109" y="2436045"/>
            <a:ext cx="1977755" cy="1556956"/>
          </a:xfrm>
          <a:prstGeom prst="rect">
            <a:avLst/>
          </a:prstGeom>
        </p:spPr>
      </p:pic>
      <p:sp>
        <p:nvSpPr>
          <p:cNvPr id="20" name="TextBox 19">
            <a:extLst>
              <a:ext uri="{FF2B5EF4-FFF2-40B4-BE49-F238E27FC236}">
                <a16:creationId xmlns:a16="http://schemas.microsoft.com/office/drawing/2014/main" id="{767BAA9A-C1E1-4A7A-ADBA-98FFAC55130C}"/>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Logging into a Test </a:t>
            </a:r>
          </a:p>
        </p:txBody>
      </p:sp>
      <p:sp>
        <p:nvSpPr>
          <p:cNvPr id="10" name="Arrow: Left 9">
            <a:extLst>
              <a:ext uri="{FF2B5EF4-FFF2-40B4-BE49-F238E27FC236}">
                <a16:creationId xmlns:a16="http://schemas.microsoft.com/office/drawing/2014/main" id="{3F13700A-CA2F-48CA-AC50-7BB9615C3388}"/>
              </a:ext>
            </a:extLst>
          </p:cNvPr>
          <p:cNvSpPr/>
          <p:nvPr/>
        </p:nvSpPr>
        <p:spPr>
          <a:xfrm>
            <a:off x="5248656" y="2587752"/>
            <a:ext cx="1344168" cy="9235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591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510" y="998607"/>
            <a:ext cx="7678910" cy="5042462"/>
          </a:xfrm>
          <a:prstGeom prst="rect">
            <a:avLst/>
          </a:prstGeom>
        </p:spPr>
      </p:pic>
      <p:grpSp>
        <p:nvGrpSpPr>
          <p:cNvPr id="16" name="Group 15">
            <a:extLst>
              <a:ext uri="{FF2B5EF4-FFF2-40B4-BE49-F238E27FC236}">
                <a16:creationId xmlns:a16="http://schemas.microsoft.com/office/drawing/2014/main" id="{C89EE9C2-6FD2-450E-9F7D-59134BBC2F76}"/>
              </a:ext>
            </a:extLst>
          </p:cNvPr>
          <p:cNvGrpSpPr/>
          <p:nvPr/>
        </p:nvGrpSpPr>
        <p:grpSpPr>
          <a:xfrm>
            <a:off x="3200400" y="1020378"/>
            <a:ext cx="5592943" cy="3339517"/>
            <a:chOff x="3285446" y="1524000"/>
            <a:chExt cx="5592943" cy="3339517"/>
          </a:xfrm>
        </p:grpSpPr>
        <p:pic>
          <p:nvPicPr>
            <p:cNvPr id="14" name="Picture 13" descr="A screenshot of a social media post&#10;&#10;Description automatically generated">
              <a:extLst>
                <a:ext uri="{FF2B5EF4-FFF2-40B4-BE49-F238E27FC236}">
                  <a16:creationId xmlns:a16="http://schemas.microsoft.com/office/drawing/2014/main" id="{93103E9D-15D7-43AB-9193-035DFCD53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446" y="1524000"/>
              <a:ext cx="5592943" cy="3339517"/>
            </a:xfrm>
            <a:prstGeom prst="rect">
              <a:avLst/>
            </a:prstGeom>
          </p:spPr>
        </p:pic>
        <p:sp>
          <p:nvSpPr>
            <p:cNvPr id="15" name="Rectangle 14">
              <a:extLst>
                <a:ext uri="{FF2B5EF4-FFF2-40B4-BE49-F238E27FC236}">
                  <a16:creationId xmlns:a16="http://schemas.microsoft.com/office/drawing/2014/main" id="{ED515206-50DC-4E40-8C8C-D9AC434DEEA6}"/>
                </a:ext>
              </a:extLst>
            </p:cNvPr>
            <p:cNvSpPr/>
            <p:nvPr/>
          </p:nvSpPr>
          <p:spPr>
            <a:xfrm>
              <a:off x="3352800" y="2590800"/>
              <a:ext cx="44196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70B94DF1-5B9A-4D3F-871D-058A14DA218A}"/>
              </a:ext>
            </a:extLst>
          </p:cNvPr>
          <p:cNvSpPr/>
          <p:nvPr/>
        </p:nvSpPr>
        <p:spPr>
          <a:xfrm>
            <a:off x="3505200" y="4727448"/>
            <a:ext cx="947928" cy="3840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B84361-D2F1-469E-BCCE-9E5ECFA1DCC3}"/>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Logging into a Test </a:t>
            </a:r>
          </a:p>
        </p:txBody>
      </p:sp>
    </p:spTree>
    <p:extLst>
      <p:ext uri="{BB962C8B-B14F-4D97-AF65-F5344CB8AC3E}">
        <p14:creationId xmlns:p14="http://schemas.microsoft.com/office/powerpoint/2010/main" val="7727419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724400"/>
            <a:ext cx="1295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331" y="1020380"/>
            <a:ext cx="6421341" cy="5149333"/>
          </a:xfrm>
          <a:prstGeom prst="rect">
            <a:avLst/>
          </a:prstGeom>
        </p:spPr>
      </p:pic>
      <p:sp>
        <p:nvSpPr>
          <p:cNvPr id="4" name="Rectangle 3">
            <a:extLst>
              <a:ext uri="{FF2B5EF4-FFF2-40B4-BE49-F238E27FC236}">
                <a16:creationId xmlns:a16="http://schemas.microsoft.com/office/drawing/2014/main" id="{8B71D91C-5236-4DE1-B3B1-A943CA94D1E3}"/>
              </a:ext>
            </a:extLst>
          </p:cNvPr>
          <p:cNvSpPr/>
          <p:nvPr/>
        </p:nvSpPr>
        <p:spPr>
          <a:xfrm>
            <a:off x="1524000" y="2209802"/>
            <a:ext cx="3886200"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D88DCE-8D6C-4216-926F-E14709DF3EA9}"/>
              </a:ext>
            </a:extLst>
          </p:cNvPr>
          <p:cNvSpPr/>
          <p:nvPr/>
        </p:nvSpPr>
        <p:spPr>
          <a:xfrm>
            <a:off x="1600200" y="4572000"/>
            <a:ext cx="449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21A319-3172-4D54-955C-AC97E0461B54}"/>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Logging into a Test </a:t>
            </a:r>
          </a:p>
        </p:txBody>
      </p:sp>
    </p:spTree>
    <p:extLst>
      <p:ext uri="{BB962C8B-B14F-4D97-AF65-F5344CB8AC3E}">
        <p14:creationId xmlns:p14="http://schemas.microsoft.com/office/powerpoint/2010/main" val="3667714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2" y="1019563"/>
            <a:ext cx="7377159" cy="5152639"/>
          </a:xfrm>
          <a:prstGeom prst="rect">
            <a:avLst/>
          </a:prstGeom>
        </p:spPr>
      </p:pic>
      <p:sp>
        <p:nvSpPr>
          <p:cNvPr id="5" name="TextBox 4">
            <a:extLst>
              <a:ext uri="{FF2B5EF4-FFF2-40B4-BE49-F238E27FC236}">
                <a16:creationId xmlns:a16="http://schemas.microsoft.com/office/drawing/2014/main" id="{FD470300-3BE2-4F9F-BBE1-BB4B580646CB}"/>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Logging into a Test </a:t>
            </a:r>
          </a:p>
        </p:txBody>
      </p:sp>
    </p:spTree>
    <p:extLst>
      <p:ext uri="{BB962C8B-B14F-4D97-AF65-F5344CB8AC3E}">
        <p14:creationId xmlns:p14="http://schemas.microsoft.com/office/powerpoint/2010/main" val="3947807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6038F84-F075-40BD-ACF0-6CDBFB3EE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574" y="943582"/>
            <a:ext cx="7455926" cy="5244663"/>
          </a:xfrm>
          <a:prstGeom prst="rect">
            <a:avLst/>
          </a:prstGeom>
        </p:spPr>
      </p:pic>
      <p:sp>
        <p:nvSpPr>
          <p:cNvPr id="8" name="TextBox 7">
            <a:extLst>
              <a:ext uri="{FF2B5EF4-FFF2-40B4-BE49-F238E27FC236}">
                <a16:creationId xmlns:a16="http://schemas.microsoft.com/office/drawing/2014/main" id="{277F9154-A389-494B-B1A4-4702EECE8939}"/>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Test Navigation </a:t>
            </a:r>
          </a:p>
        </p:txBody>
      </p:sp>
    </p:spTree>
    <p:extLst>
      <p:ext uri="{BB962C8B-B14F-4D97-AF65-F5344CB8AC3E}">
        <p14:creationId xmlns:p14="http://schemas.microsoft.com/office/powerpoint/2010/main" val="1922881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38743354"/>
              </p:ext>
            </p:extLst>
          </p:nvPr>
        </p:nvGraphicFramePr>
        <p:xfrm>
          <a:off x="990602" y="990600"/>
          <a:ext cx="7391401" cy="5181600"/>
        </p:xfrm>
        <a:graphic>
          <a:graphicData uri="http://schemas.openxmlformats.org/drawingml/2006/table">
            <a:tbl>
              <a:tblPr firstRow="1" bandRow="1">
                <a:tableStyleId>{5C22544A-7EE6-4342-B048-85BDC9FD1C3A}</a:tableStyleId>
              </a:tblPr>
              <a:tblGrid>
                <a:gridCol w="4572001">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421507">
                <a:tc>
                  <a:txBody>
                    <a:bodyPr/>
                    <a:lstStyle/>
                    <a:p>
                      <a:r>
                        <a:rPr lang="en-US" sz="1600"/>
                        <a:t>Name</a:t>
                      </a:r>
                    </a:p>
                  </a:txBody>
                  <a:tcPr marL="68580" marR="68580"/>
                </a:tc>
                <a:tc>
                  <a:txBody>
                    <a:bodyPr/>
                    <a:lstStyle/>
                    <a:p>
                      <a:r>
                        <a:rPr lang="en-US" sz="1600"/>
                        <a:t>Tool Icon</a:t>
                      </a:r>
                    </a:p>
                  </a:txBody>
                  <a:tcPr marL="68580" marR="68580"/>
                </a:tc>
                <a:extLst>
                  <a:ext uri="{0D108BD9-81ED-4DB2-BD59-A6C34878D82A}">
                    <a16:rowId xmlns:a16="http://schemas.microsoft.com/office/drawing/2014/main" val="10000"/>
                  </a:ext>
                </a:extLst>
              </a:tr>
              <a:tr h="597431">
                <a:tc>
                  <a:txBody>
                    <a:bodyPr/>
                    <a:lstStyle/>
                    <a:p>
                      <a:r>
                        <a:rPr lang="en-US" sz="1600" b="1"/>
                        <a:t>Sketch Tool</a:t>
                      </a:r>
                      <a:endParaRPr lang="en-US" sz="1600" b="1" baseline="0"/>
                    </a:p>
                    <a:p>
                      <a:r>
                        <a:rPr lang="en-US" sz="1600" b="1" i="1" baseline="0"/>
                        <a:t>(Not available on constructed response items)</a:t>
                      </a:r>
                      <a:endParaRPr lang="en-US" sz="1600" b="1" i="1"/>
                    </a:p>
                  </a:txBody>
                  <a:tcPr marL="68580" marR="68580"/>
                </a:tc>
                <a:tc>
                  <a:txBody>
                    <a:bodyPr/>
                    <a:lstStyle/>
                    <a:p>
                      <a:endParaRPr lang="en-US"/>
                    </a:p>
                  </a:txBody>
                  <a:tcPr marL="68580" marR="68580"/>
                </a:tc>
                <a:extLst>
                  <a:ext uri="{0D108BD9-81ED-4DB2-BD59-A6C34878D82A}">
                    <a16:rowId xmlns:a16="http://schemas.microsoft.com/office/drawing/2014/main" val="10001"/>
                  </a:ext>
                </a:extLst>
              </a:tr>
              <a:tr h="685800">
                <a:tc>
                  <a:txBody>
                    <a:bodyPr/>
                    <a:lstStyle/>
                    <a:p>
                      <a:r>
                        <a:rPr lang="en-US" sz="1600" b="1"/>
                        <a:t>Text Highlighter</a:t>
                      </a:r>
                    </a:p>
                  </a:txBody>
                  <a:tcPr marL="68580" marR="68580"/>
                </a:tc>
                <a:tc>
                  <a:txBody>
                    <a:bodyPr/>
                    <a:lstStyle/>
                    <a:p>
                      <a:endParaRPr lang="en-US"/>
                    </a:p>
                  </a:txBody>
                  <a:tcPr marL="68580" marR="68580"/>
                </a:tc>
                <a:extLst>
                  <a:ext uri="{0D108BD9-81ED-4DB2-BD59-A6C34878D82A}">
                    <a16:rowId xmlns:a16="http://schemas.microsoft.com/office/drawing/2014/main" val="10002"/>
                  </a:ext>
                </a:extLst>
              </a:tr>
              <a:tr h="685800">
                <a:tc>
                  <a:txBody>
                    <a:bodyPr/>
                    <a:lstStyle/>
                    <a:p>
                      <a:r>
                        <a:rPr lang="en-US" sz="1600" b="1"/>
                        <a:t>Note Pad</a:t>
                      </a:r>
                    </a:p>
                  </a:txBody>
                  <a:tcPr marL="68580" marR="68580"/>
                </a:tc>
                <a:tc>
                  <a:txBody>
                    <a:bodyPr/>
                    <a:lstStyle/>
                    <a:p>
                      <a:endParaRPr lang="en-US"/>
                    </a:p>
                  </a:txBody>
                  <a:tcPr marL="68580" marR="68580"/>
                </a:tc>
                <a:extLst>
                  <a:ext uri="{0D108BD9-81ED-4DB2-BD59-A6C34878D82A}">
                    <a16:rowId xmlns:a16="http://schemas.microsoft.com/office/drawing/2014/main" val="10003"/>
                  </a:ext>
                </a:extLst>
              </a:tr>
              <a:tr h="748732">
                <a:tc>
                  <a:txBody>
                    <a:bodyPr/>
                    <a:lstStyle/>
                    <a:p>
                      <a:r>
                        <a:rPr lang="en-US" sz="1600" b="1"/>
                        <a:t>Line Reader</a:t>
                      </a:r>
                    </a:p>
                    <a:p>
                      <a:endParaRPr lang="en-US" sz="1600" b="1"/>
                    </a:p>
                  </a:txBody>
                  <a:tcPr marL="68580" marR="68580"/>
                </a:tc>
                <a:tc>
                  <a:txBody>
                    <a:bodyPr/>
                    <a:lstStyle/>
                    <a:p>
                      <a:endParaRPr lang="en-US"/>
                    </a:p>
                  </a:txBody>
                  <a:tcPr marL="68580" marR="68580"/>
                </a:tc>
                <a:extLst>
                  <a:ext uri="{0D108BD9-81ED-4DB2-BD59-A6C34878D82A}">
                    <a16:rowId xmlns:a16="http://schemas.microsoft.com/office/drawing/2014/main" val="10004"/>
                  </a:ext>
                </a:extLst>
              </a:tr>
              <a:tr h="748732">
                <a:tc>
                  <a:txBody>
                    <a:bodyPr/>
                    <a:lstStyle/>
                    <a:p>
                      <a:r>
                        <a:rPr lang="en-US" sz="1600" b="1"/>
                        <a:t>Answer Eliminator</a:t>
                      </a:r>
                    </a:p>
                  </a:txBody>
                  <a:tcPr marL="68580" marR="68580"/>
                </a:tc>
                <a:tc>
                  <a:txBody>
                    <a:bodyPr/>
                    <a:lstStyle/>
                    <a:p>
                      <a:endParaRPr lang="en-US"/>
                    </a:p>
                  </a:txBody>
                  <a:tcPr marL="68580" marR="68580"/>
                </a:tc>
                <a:extLst>
                  <a:ext uri="{0D108BD9-81ED-4DB2-BD59-A6C34878D82A}">
                    <a16:rowId xmlns:a16="http://schemas.microsoft.com/office/drawing/2014/main" val="10005"/>
                  </a:ext>
                </a:extLst>
              </a:tr>
              <a:tr h="748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Reference Sheet </a:t>
                      </a:r>
                    </a:p>
                    <a:p>
                      <a:endParaRPr lang="en-US" sz="1600" b="1"/>
                    </a:p>
                  </a:txBody>
                  <a:tcPr marL="68580" marR="68580"/>
                </a:tc>
                <a:tc>
                  <a:txBody>
                    <a:bodyPr/>
                    <a:lstStyle/>
                    <a:p>
                      <a:endParaRPr lang="en-US"/>
                    </a:p>
                  </a:txBody>
                  <a:tcPr marL="68580" marR="68580"/>
                </a:tc>
                <a:extLst>
                  <a:ext uri="{0D108BD9-81ED-4DB2-BD59-A6C34878D82A}">
                    <a16:rowId xmlns:a16="http://schemas.microsoft.com/office/drawing/2014/main" val="10006"/>
                  </a:ext>
                </a:extLst>
              </a:tr>
              <a:tr h="544866">
                <a:tc>
                  <a:txBody>
                    <a:bodyPr/>
                    <a:lstStyle/>
                    <a:p>
                      <a:r>
                        <a:rPr lang="en-US" sz="1600" b="1"/>
                        <a:t>Pop-up</a:t>
                      </a:r>
                      <a:r>
                        <a:rPr lang="en-US" sz="1600" b="1" baseline="0"/>
                        <a:t> Glossary</a:t>
                      </a:r>
                      <a:endParaRPr lang="en-US" sz="1600" b="1" i="1"/>
                    </a:p>
                  </a:txBody>
                  <a:tcPr marL="68580" marR="68580"/>
                </a:tc>
                <a:tc>
                  <a:txBody>
                    <a:bodyPr/>
                    <a:lstStyle/>
                    <a:p>
                      <a:endParaRPr lang="en-US"/>
                    </a:p>
                  </a:txBody>
                  <a:tcPr marL="68580" marR="68580"/>
                </a:tc>
                <a:extLst>
                  <a:ext uri="{0D108BD9-81ED-4DB2-BD59-A6C34878D82A}">
                    <a16:rowId xmlns:a16="http://schemas.microsoft.com/office/drawing/2014/main" val="10007"/>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521" y="2063759"/>
            <a:ext cx="655866" cy="5714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025" y="2063759"/>
            <a:ext cx="1455896" cy="5710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320" y="1448486"/>
            <a:ext cx="647966" cy="53184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1860" y="1457107"/>
            <a:ext cx="1591511" cy="52606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1298" y="2738346"/>
            <a:ext cx="574516" cy="580971"/>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1421" y="3451782"/>
            <a:ext cx="730804" cy="600028"/>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1421" y="4913243"/>
            <a:ext cx="821276" cy="6719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0638" y="4202334"/>
            <a:ext cx="640622" cy="607769"/>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00919" y="5720612"/>
            <a:ext cx="1352739" cy="381053"/>
          </a:xfrm>
          <a:prstGeom prst="rect">
            <a:avLst/>
          </a:prstGeom>
        </p:spPr>
      </p:pic>
      <p:sp>
        <p:nvSpPr>
          <p:cNvPr id="18" name="TextBox 17">
            <a:extLst>
              <a:ext uri="{FF2B5EF4-FFF2-40B4-BE49-F238E27FC236}">
                <a16:creationId xmlns:a16="http://schemas.microsoft.com/office/drawing/2014/main" id="{B14B3E0E-BFC3-428F-A850-8B2781ABEF4D}"/>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Universal Tools</a:t>
            </a:r>
          </a:p>
        </p:txBody>
      </p:sp>
    </p:spTree>
    <p:extLst>
      <p:ext uri="{BB962C8B-B14F-4D97-AF65-F5344CB8AC3E}">
        <p14:creationId xmlns:p14="http://schemas.microsoft.com/office/powerpoint/2010/main" val="2303777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32382108"/>
              </p:ext>
            </p:extLst>
          </p:nvPr>
        </p:nvGraphicFramePr>
        <p:xfrm>
          <a:off x="990602" y="990601"/>
          <a:ext cx="7391401" cy="5209692"/>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810001">
                  <a:extLst>
                    <a:ext uri="{9D8B030D-6E8A-4147-A177-3AD203B41FA5}">
                      <a16:colId xmlns:a16="http://schemas.microsoft.com/office/drawing/2014/main" val="20001"/>
                    </a:ext>
                  </a:extLst>
                </a:gridCol>
              </a:tblGrid>
              <a:tr h="402799">
                <a:tc>
                  <a:txBody>
                    <a:bodyPr/>
                    <a:lstStyle/>
                    <a:p>
                      <a:r>
                        <a:rPr lang="en-US" sz="1600"/>
                        <a:t>Name</a:t>
                      </a:r>
                    </a:p>
                  </a:txBody>
                  <a:tcPr marL="68580" marR="68580"/>
                </a:tc>
                <a:tc>
                  <a:txBody>
                    <a:bodyPr/>
                    <a:lstStyle/>
                    <a:p>
                      <a:r>
                        <a:rPr lang="en-US" sz="1600"/>
                        <a:t>Tool Icon</a:t>
                      </a:r>
                    </a:p>
                  </a:txBody>
                  <a:tcPr marL="68580" marR="68580"/>
                </a:tc>
                <a:extLst>
                  <a:ext uri="{0D108BD9-81ED-4DB2-BD59-A6C34878D82A}">
                    <a16:rowId xmlns:a16="http://schemas.microsoft.com/office/drawing/2014/main" val="10000"/>
                  </a:ext>
                </a:extLst>
              </a:tr>
              <a:tr h="570913">
                <a:tc>
                  <a:txBody>
                    <a:bodyPr/>
                    <a:lstStyle/>
                    <a:p>
                      <a:r>
                        <a:rPr lang="en-US" sz="1600" b="1"/>
                        <a:t>Zoom View</a:t>
                      </a:r>
                      <a:r>
                        <a:rPr lang="en-US" sz="1600" b="1" baseline="0"/>
                        <a:t> (magnifier)</a:t>
                      </a:r>
                      <a:endParaRPr lang="en-US" sz="1600" b="1"/>
                    </a:p>
                  </a:txBody>
                  <a:tcPr marL="68580" marR="68580"/>
                </a:tc>
                <a:tc>
                  <a:txBody>
                    <a:bodyPr/>
                    <a:lstStyle/>
                    <a:p>
                      <a:endParaRPr lang="en-US"/>
                    </a:p>
                  </a:txBody>
                  <a:tcPr marL="68580" marR="68580"/>
                </a:tc>
                <a:extLst>
                  <a:ext uri="{0D108BD9-81ED-4DB2-BD59-A6C34878D82A}">
                    <a16:rowId xmlns:a16="http://schemas.microsoft.com/office/drawing/2014/main" val="10001"/>
                  </a:ext>
                </a:extLst>
              </a:tr>
              <a:tr h="655360">
                <a:tc>
                  <a:txBody>
                    <a:bodyPr/>
                    <a:lstStyle/>
                    <a:p>
                      <a:r>
                        <a:rPr lang="en-US" sz="1600" b="1"/>
                        <a:t>Bookmark</a:t>
                      </a:r>
                    </a:p>
                  </a:txBody>
                  <a:tcPr marL="68580" marR="68580"/>
                </a:tc>
                <a:tc>
                  <a:txBody>
                    <a:bodyPr/>
                    <a:lstStyle/>
                    <a:p>
                      <a:endParaRPr lang="en-US"/>
                    </a:p>
                  </a:txBody>
                  <a:tcPr marL="68580" marR="68580"/>
                </a:tc>
                <a:extLst>
                  <a:ext uri="{0D108BD9-81ED-4DB2-BD59-A6C34878D82A}">
                    <a16:rowId xmlns:a16="http://schemas.microsoft.com/office/drawing/2014/main" val="10002"/>
                  </a:ext>
                </a:extLst>
              </a:tr>
              <a:tr h="1281058">
                <a:tc>
                  <a:txBody>
                    <a:bodyPr/>
                    <a:lstStyle/>
                    <a:p>
                      <a:r>
                        <a:rPr lang="en-US" sz="1600" b="1"/>
                        <a:t>Expand Passage</a:t>
                      </a:r>
                    </a:p>
                    <a:p>
                      <a:endParaRPr lang="en-US" sz="1600" b="1"/>
                    </a:p>
                    <a:p>
                      <a:endParaRPr lang="en-US" sz="1600" b="1"/>
                    </a:p>
                    <a:p>
                      <a:endParaRPr lang="en-US" sz="1600" b="1"/>
                    </a:p>
                    <a:p>
                      <a:endParaRPr lang="en-US" sz="1600" b="1"/>
                    </a:p>
                  </a:txBody>
                  <a:tcPr marL="68580" marR="68580"/>
                </a:tc>
                <a:tc>
                  <a:txBody>
                    <a:bodyPr/>
                    <a:lstStyle/>
                    <a:p>
                      <a:endParaRPr lang="en-US"/>
                    </a:p>
                  </a:txBody>
                  <a:tcPr marL="68580" marR="68580"/>
                </a:tc>
                <a:extLst>
                  <a:ext uri="{0D108BD9-81ED-4DB2-BD59-A6C34878D82A}">
                    <a16:rowId xmlns:a16="http://schemas.microsoft.com/office/drawing/2014/main" val="10003"/>
                  </a:ext>
                </a:extLst>
              </a:tr>
              <a:tr h="1519394">
                <a:tc>
                  <a:txBody>
                    <a:bodyPr/>
                    <a:lstStyle/>
                    <a:p>
                      <a:r>
                        <a:rPr lang="en-US" sz="1600" b="1"/>
                        <a:t>Basic Calculator*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Scientific</a:t>
                      </a:r>
                      <a:r>
                        <a:rPr lang="en-US" sz="1600" b="1" baseline="0"/>
                        <a:t> Calculator*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baseline="0"/>
                        <a:t>Texas Instruments</a:t>
                      </a:r>
                      <a:r>
                        <a:rPr lang="en-US" sz="1600" b="1">
                          <a:solidFill>
                            <a:srgbClr val="000000"/>
                          </a:solidFill>
                          <a:latin typeface="+mn-lt"/>
                          <a:cs typeface="Times New Roman"/>
                        </a:rPr>
                        <a:t>™</a:t>
                      </a:r>
                      <a:r>
                        <a:rPr lang="en-US" sz="1600" b="1" i="1" baseline="0"/>
                        <a:t> Calculators are used on Interim and Summative</a:t>
                      </a:r>
                      <a:endParaRPr lang="en-US" sz="1600" b="1" i="1"/>
                    </a:p>
                    <a:p>
                      <a:endParaRPr lang="en-US" sz="1600" b="1"/>
                    </a:p>
                    <a:p>
                      <a:endParaRPr lang="en-US" sz="1600" b="1"/>
                    </a:p>
                  </a:txBody>
                  <a:tcPr marL="68580" marR="68580"/>
                </a:tc>
                <a:tc>
                  <a:txBody>
                    <a:bodyPr/>
                    <a:lstStyle/>
                    <a:p>
                      <a:endParaRPr lang="en-US"/>
                    </a:p>
                  </a:txBody>
                  <a:tcPr marL="68580" marR="68580"/>
                </a:tc>
                <a:extLst>
                  <a:ext uri="{0D108BD9-81ED-4DB2-BD59-A6C34878D82A}">
                    <a16:rowId xmlns:a16="http://schemas.microsoft.com/office/drawing/2014/main" val="10004"/>
                  </a:ext>
                </a:extLst>
              </a:tr>
              <a:tr h="715500">
                <a:tc>
                  <a:txBody>
                    <a:bodyPr/>
                    <a:lstStyle/>
                    <a:p>
                      <a:r>
                        <a:rPr lang="en-US" sz="1600" b="1"/>
                        <a:t>Writing Tools</a:t>
                      </a:r>
                    </a:p>
                  </a:txBody>
                  <a:tcPr marL="68580" marR="68580"/>
                </a:tc>
                <a:tc>
                  <a:txBody>
                    <a:bodyPr/>
                    <a:lstStyle/>
                    <a:p>
                      <a:endParaRPr lang="en-US"/>
                    </a:p>
                  </a:txBody>
                  <a:tcPr marL="68580" marR="68580"/>
                </a:tc>
                <a:extLst>
                  <a:ext uri="{0D108BD9-81ED-4DB2-BD59-A6C34878D82A}">
                    <a16:rowId xmlns:a16="http://schemas.microsoft.com/office/drawing/2014/main" val="10005"/>
                  </a:ext>
                </a:extLst>
              </a:tr>
            </a:tbl>
          </a:graphicData>
        </a:graphic>
      </p:graphicFrame>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4686302" y="1437043"/>
            <a:ext cx="2286000" cy="50038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2" y="2100580"/>
            <a:ext cx="1862837" cy="4902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1" y="2743200"/>
            <a:ext cx="3457575" cy="838200"/>
          </a:xfrm>
          <a:prstGeom prst="rect">
            <a:avLst/>
          </a:prstGeom>
        </p:spPr>
      </p:pic>
      <p:sp>
        <p:nvSpPr>
          <p:cNvPr id="12" name="TextBox 11"/>
          <p:cNvSpPr txBox="1"/>
          <p:nvPr/>
        </p:nvSpPr>
        <p:spPr>
          <a:xfrm>
            <a:off x="985686" y="4955020"/>
            <a:ext cx="3576971" cy="523220"/>
          </a:xfrm>
          <a:prstGeom prst="rect">
            <a:avLst/>
          </a:prstGeom>
          <a:noFill/>
        </p:spPr>
        <p:txBody>
          <a:bodyPr wrap="square" rtlCol="0">
            <a:spAutoFit/>
          </a:bodyPr>
          <a:lstStyle/>
          <a:p>
            <a:r>
              <a:rPr lang="en-US" sz="1400"/>
              <a:t>*Also available as accommodation on non-calculator portions of the Math test</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9620" y="4131300"/>
            <a:ext cx="1035587" cy="134694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6302" y="4315139"/>
            <a:ext cx="769673" cy="899618"/>
          </a:xfrm>
          <a:prstGeom prst="rect">
            <a:avLst/>
          </a:prstGeom>
        </p:spPr>
      </p:pic>
      <p:pic>
        <p:nvPicPr>
          <p:cNvPr id="6" name="Picture 5">
            <a:extLst>
              <a:ext uri="{FF2B5EF4-FFF2-40B4-BE49-F238E27FC236}">
                <a16:creationId xmlns:a16="http://schemas.microsoft.com/office/drawing/2014/main" id="{4BC4C9B7-4CA3-4040-AF0A-FAA03A3883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6302" y="5630640"/>
            <a:ext cx="2594472" cy="390430"/>
          </a:xfrm>
          <a:prstGeom prst="rect">
            <a:avLst/>
          </a:prstGeom>
        </p:spPr>
      </p:pic>
      <p:sp>
        <p:nvSpPr>
          <p:cNvPr id="16" name="TextBox 15">
            <a:extLst>
              <a:ext uri="{FF2B5EF4-FFF2-40B4-BE49-F238E27FC236}">
                <a16:creationId xmlns:a16="http://schemas.microsoft.com/office/drawing/2014/main" id="{93F9E8F3-3397-40A0-9EA9-22296EA0E625}"/>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Universal Tools</a:t>
            </a:r>
          </a:p>
        </p:txBody>
      </p:sp>
    </p:spTree>
    <p:extLst>
      <p:ext uri="{BB962C8B-B14F-4D97-AF65-F5344CB8AC3E}">
        <p14:creationId xmlns:p14="http://schemas.microsoft.com/office/powerpoint/2010/main" val="2664393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5338003"/>
              </p:ext>
            </p:extLst>
          </p:nvPr>
        </p:nvGraphicFramePr>
        <p:xfrm>
          <a:off x="609600" y="2083089"/>
          <a:ext cx="7848600" cy="3911025"/>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11859">
                <a:tc>
                  <a:txBody>
                    <a:bodyPr/>
                    <a:lstStyle/>
                    <a:p>
                      <a:r>
                        <a:rPr lang="en-US" sz="1600"/>
                        <a:t>Name</a:t>
                      </a:r>
                    </a:p>
                  </a:txBody>
                  <a:tcPr marL="68580" marR="68580"/>
                </a:tc>
                <a:tc>
                  <a:txBody>
                    <a:bodyPr/>
                    <a:lstStyle/>
                    <a:p>
                      <a:r>
                        <a:rPr lang="en-US" sz="1600"/>
                        <a:t>Tool Icon</a:t>
                      </a:r>
                    </a:p>
                  </a:txBody>
                  <a:tcPr marL="68580" marR="68580"/>
                </a:tc>
                <a:extLst>
                  <a:ext uri="{0D108BD9-81ED-4DB2-BD59-A6C34878D82A}">
                    <a16:rowId xmlns:a16="http://schemas.microsoft.com/office/drawing/2014/main" val="10000"/>
                  </a:ext>
                </a:extLst>
              </a:tr>
              <a:tr h="657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Reverse Contrast</a:t>
                      </a:r>
                    </a:p>
                  </a:txBody>
                  <a:tcPr marL="68580" marR="68580"/>
                </a:tc>
                <a:tc>
                  <a:txBody>
                    <a:bodyPr/>
                    <a:lstStyle/>
                    <a:p>
                      <a:endParaRPr lang="en-US" sz="1600"/>
                    </a:p>
                  </a:txBody>
                  <a:tcPr marL="68580" marR="68580"/>
                </a:tc>
                <a:extLst>
                  <a:ext uri="{0D108BD9-81ED-4DB2-BD59-A6C34878D82A}">
                    <a16:rowId xmlns:a16="http://schemas.microsoft.com/office/drawing/2014/main" val="10001"/>
                  </a:ext>
                </a:extLst>
              </a:tr>
              <a:tr h="704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Custom Masking</a:t>
                      </a:r>
                    </a:p>
                    <a:p>
                      <a:endParaRPr lang="en-US" sz="1600" b="1"/>
                    </a:p>
                  </a:txBody>
                  <a:tcPr marL="68580" marR="68580"/>
                </a:tc>
                <a:tc>
                  <a:txBody>
                    <a:bodyPr/>
                    <a:lstStyle/>
                    <a:p>
                      <a:endParaRPr lang="en-US" sz="1600"/>
                    </a:p>
                  </a:txBody>
                  <a:tcPr marL="68580" marR="68580"/>
                </a:tc>
                <a:extLst>
                  <a:ext uri="{0D108BD9-81ED-4DB2-BD59-A6C34878D82A}">
                    <a16:rowId xmlns:a16="http://schemas.microsoft.com/office/drawing/2014/main" val="10002"/>
                  </a:ext>
                </a:extLst>
              </a:tr>
              <a:tr h="606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Color Contrast</a:t>
                      </a:r>
                    </a:p>
                    <a:p>
                      <a:endParaRPr lang="en-US" sz="1600" b="1"/>
                    </a:p>
                  </a:txBody>
                  <a:tcPr marL="68580" marR="68580"/>
                </a:tc>
                <a:tc>
                  <a:txBody>
                    <a:bodyPr/>
                    <a:lstStyle/>
                    <a:p>
                      <a:endParaRPr lang="en-US" sz="1600"/>
                    </a:p>
                  </a:txBody>
                  <a:tcPr marL="68580" marR="68580"/>
                </a:tc>
                <a:extLst>
                  <a:ext uri="{0D108BD9-81ED-4DB2-BD59-A6C34878D82A}">
                    <a16:rowId xmlns:a16="http://schemas.microsoft.com/office/drawing/2014/main" val="10003"/>
                  </a:ext>
                </a:extLst>
              </a:tr>
              <a:tr h="606862">
                <a:tc>
                  <a:txBody>
                    <a:bodyPr/>
                    <a:lstStyle/>
                    <a:p>
                      <a:r>
                        <a:rPr lang="en-US" sz="1600" b="1"/>
                        <a:t>Answer Masking</a:t>
                      </a:r>
                    </a:p>
                    <a:p>
                      <a:endParaRPr lang="en-US" sz="1600" b="1"/>
                    </a:p>
                    <a:p>
                      <a:endParaRPr lang="en-US" sz="1600" b="1"/>
                    </a:p>
                  </a:txBody>
                  <a:tcPr marL="68580" marR="68580"/>
                </a:tc>
                <a:tc>
                  <a:txBody>
                    <a:bodyPr/>
                    <a:lstStyle/>
                    <a:p>
                      <a:endParaRPr lang="en-US" sz="1600"/>
                    </a:p>
                  </a:txBody>
                  <a:tcPr marL="68580" marR="68580"/>
                </a:tc>
                <a:extLst>
                  <a:ext uri="{0D108BD9-81ED-4DB2-BD59-A6C34878D82A}">
                    <a16:rowId xmlns:a16="http://schemas.microsoft.com/office/drawing/2014/main" val="10004"/>
                  </a:ext>
                </a:extLst>
              </a:tr>
              <a:tr h="606862">
                <a:tc>
                  <a:txBody>
                    <a:bodyPr/>
                    <a:lstStyle/>
                    <a:p>
                      <a:r>
                        <a:rPr lang="en-US" sz="1600" b="1" kern="1200">
                          <a:solidFill>
                            <a:schemeClr val="dk1"/>
                          </a:solidFill>
                          <a:effectLst/>
                          <a:latin typeface="+mn-lt"/>
                          <a:ea typeface="+mn-ea"/>
                          <a:cs typeface="+mn-cs"/>
                        </a:rPr>
                        <a:t>Mathematics Text-to-Speech English</a:t>
                      </a:r>
                    </a:p>
                    <a:p>
                      <a:r>
                        <a:rPr lang="en-US" sz="1600" b="1" kern="1200">
                          <a:solidFill>
                            <a:schemeClr val="dk1"/>
                          </a:solidFill>
                          <a:effectLst/>
                          <a:latin typeface="+mn-lt"/>
                          <a:ea typeface="+mn-ea"/>
                          <a:cs typeface="+mn-cs"/>
                        </a:rPr>
                        <a:t>Mathematics Text-to-Speech Spanish</a:t>
                      </a:r>
                    </a:p>
                  </a:txBody>
                  <a:tcPr marL="68580" marR="68580"/>
                </a:tc>
                <a:tc>
                  <a:txBody>
                    <a:bodyPr/>
                    <a:lstStyle/>
                    <a:p>
                      <a:endParaRPr lang="en-US" sz="1600"/>
                    </a:p>
                  </a:txBody>
                  <a:tcPr marL="68580" marR="68580"/>
                </a:tc>
                <a:extLst>
                  <a:ext uri="{0D108BD9-81ED-4DB2-BD59-A6C34878D82A}">
                    <a16:rowId xmlns:a16="http://schemas.microsoft.com/office/drawing/2014/main" val="10005"/>
                  </a:ext>
                </a:extLst>
              </a:tr>
            </a:tbl>
          </a:graphicData>
        </a:graphic>
      </p:graphicFrame>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72476"/>
            <a:ext cx="561975" cy="561975"/>
          </a:xfrm>
          <a:prstGeom prst="rect">
            <a:avLst/>
          </a:prstGeom>
          <a:noFill/>
          <a:ln>
            <a:noFill/>
          </a:ln>
        </p:spPr>
      </p:pic>
      <p:pic>
        <p:nvPicPr>
          <p:cNvPr id="23" name="Picture 22"/>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306623"/>
            <a:ext cx="557212" cy="581024"/>
          </a:xfrm>
          <a:prstGeom prst="rect">
            <a:avLst/>
          </a:prstGeom>
          <a:noFill/>
          <a:ln>
            <a:noFill/>
          </a:ln>
        </p:spPr>
      </p:pic>
      <p:pic>
        <p:nvPicPr>
          <p:cNvPr id="24" name="Picture 23"/>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018334"/>
            <a:ext cx="557212" cy="492349"/>
          </a:xfrm>
          <a:prstGeom prst="rect">
            <a:avLst/>
          </a:prstGeom>
          <a:noFill/>
          <a:ln>
            <a:noFill/>
          </a:ln>
        </p:spPr>
      </p:pic>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540942"/>
            <a:ext cx="3114675" cy="381000"/>
          </a:xfrm>
          <a:prstGeom prst="rect">
            <a:avLst/>
          </a:prstGeom>
          <a:noFill/>
          <a:ln>
            <a:no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0" y="4626542"/>
            <a:ext cx="2476707" cy="682682"/>
          </a:xfrm>
          <a:prstGeom prst="rect">
            <a:avLst/>
          </a:prstGeom>
        </p:spPr>
      </p:pic>
      <p:sp>
        <p:nvSpPr>
          <p:cNvPr id="3" name="TextBox 2">
            <a:extLst>
              <a:ext uri="{FF2B5EF4-FFF2-40B4-BE49-F238E27FC236}">
                <a16:creationId xmlns:a16="http://schemas.microsoft.com/office/drawing/2014/main" id="{D39431B5-B056-4F30-B505-09F4DBEA956C}"/>
              </a:ext>
            </a:extLst>
          </p:cNvPr>
          <p:cNvSpPr txBox="1"/>
          <p:nvPr/>
        </p:nvSpPr>
        <p:spPr>
          <a:xfrm>
            <a:off x="1187809" y="1331016"/>
            <a:ext cx="6692182" cy="646331"/>
          </a:xfrm>
          <a:prstGeom prst="rect">
            <a:avLst/>
          </a:prstGeom>
          <a:noFill/>
        </p:spPr>
        <p:txBody>
          <a:bodyPr wrap="square" rtlCol="0">
            <a:spAutoFit/>
          </a:bodyPr>
          <a:lstStyle/>
          <a:p>
            <a:r>
              <a:rPr lang="en-US">
                <a:solidFill>
                  <a:schemeClr val="tx2"/>
                </a:solidFill>
              </a:rPr>
              <a:t>(Must be pre-identified before testing, but student does not need a legal plan to have accessibility features assigned to them for testing.)</a:t>
            </a:r>
          </a:p>
        </p:txBody>
      </p:sp>
      <p:sp>
        <p:nvSpPr>
          <p:cNvPr id="11" name="TextBox 10">
            <a:extLst>
              <a:ext uri="{FF2B5EF4-FFF2-40B4-BE49-F238E27FC236}">
                <a16:creationId xmlns:a16="http://schemas.microsoft.com/office/drawing/2014/main" id="{AF154184-685B-45EB-9E29-9464BAFB247F}"/>
              </a:ext>
            </a:extLst>
          </p:cNvPr>
          <p:cNvSpPr txBox="1"/>
          <p:nvPr/>
        </p:nvSpPr>
        <p:spPr>
          <a:xfrm>
            <a:off x="102472" y="0"/>
            <a:ext cx="7848600" cy="1200329"/>
          </a:xfrm>
          <a:prstGeom prst="rect">
            <a:avLst/>
          </a:prstGeom>
          <a:noFill/>
        </p:spPr>
        <p:txBody>
          <a:bodyPr wrap="square" rtlCol="0">
            <a:spAutoFit/>
          </a:bodyPr>
          <a:lstStyle/>
          <a:p>
            <a:r>
              <a:rPr lang="en-US" sz="3600">
                <a:solidFill>
                  <a:srgbClr val="002060"/>
                </a:solidFill>
                <a:latin typeface="+mj-lt"/>
                <a:cs typeface="Rockwell"/>
              </a:rPr>
              <a:t>Accessibility Features Delivered by Test Platform</a:t>
            </a:r>
          </a:p>
        </p:txBody>
      </p:sp>
    </p:spTree>
    <p:extLst>
      <p:ext uri="{BB962C8B-B14F-4D97-AF65-F5344CB8AC3E}">
        <p14:creationId xmlns:p14="http://schemas.microsoft.com/office/powerpoint/2010/main" val="130220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142" y="85823"/>
            <a:ext cx="5486400" cy="769441"/>
          </a:xfrm>
          <a:prstGeom prst="rect">
            <a:avLst/>
          </a:prstGeom>
          <a:noFill/>
        </p:spPr>
        <p:txBody>
          <a:bodyPr wrap="square" rtlCol="0">
            <a:spAutoFit/>
          </a:bodyPr>
          <a:lstStyle/>
          <a:p>
            <a:r>
              <a:rPr lang="en-US" sz="4400">
                <a:solidFill>
                  <a:srgbClr val="002060"/>
                </a:solidFill>
                <a:latin typeface="+mj-lt"/>
              </a:rPr>
              <a:t>Agenda</a:t>
            </a:r>
          </a:p>
        </p:txBody>
      </p:sp>
      <p:sp>
        <p:nvSpPr>
          <p:cNvPr id="4" name="TextBox 3"/>
          <p:cNvSpPr txBox="1"/>
          <p:nvPr/>
        </p:nvSpPr>
        <p:spPr>
          <a:xfrm>
            <a:off x="765142" y="945547"/>
            <a:ext cx="7924800" cy="258532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dirty="0">
                <a:solidFill>
                  <a:srgbClr val="002060"/>
                </a:solidFill>
              </a:rPr>
              <a:t>Training plan and additional training resources</a:t>
            </a:r>
          </a:p>
          <a:p>
            <a:pPr marL="285750" indent="-285750">
              <a:buFont typeface="Wingdings" panose="05000000000000000000" pitchFamily="2" charset="2"/>
              <a:buChar char="§"/>
            </a:pPr>
            <a:r>
              <a:rPr lang="en-US" dirty="0">
                <a:solidFill>
                  <a:srgbClr val="002060"/>
                </a:solidFill>
              </a:rPr>
              <a:t>Overview of system and testing process</a:t>
            </a:r>
            <a:endParaRPr lang="en-US" dirty="0">
              <a:solidFill>
                <a:srgbClr val="002060"/>
              </a:solidFill>
              <a:cs typeface="Calibri"/>
            </a:endParaRPr>
          </a:p>
          <a:p>
            <a:pPr marL="285750" indent="-285750">
              <a:buFont typeface="Wingdings" panose="05000000000000000000" pitchFamily="2" charset="2"/>
              <a:buChar char="§"/>
            </a:pPr>
            <a:r>
              <a:rPr lang="en-US" dirty="0">
                <a:solidFill>
                  <a:srgbClr val="002060"/>
                </a:solidFill>
              </a:rPr>
              <a:t>Student Test Interface orientation and new features</a:t>
            </a:r>
            <a:endParaRPr lang="en-US" dirty="0">
              <a:solidFill>
                <a:srgbClr val="002060"/>
              </a:solidFill>
              <a:cs typeface="Calibri"/>
            </a:endParaRPr>
          </a:p>
          <a:p>
            <a:pPr marL="800100" lvl="1" indent="-342900">
              <a:buFont typeface="Wingdings" panose="05000000000000000000" pitchFamily="2" charset="2"/>
              <a:buChar char="§"/>
            </a:pPr>
            <a:r>
              <a:rPr lang="en-US" dirty="0">
                <a:solidFill>
                  <a:srgbClr val="002060"/>
                </a:solidFill>
              </a:rPr>
              <a:t>Logging-in and navigating a test</a:t>
            </a:r>
          </a:p>
          <a:p>
            <a:pPr marL="800100" lvl="1" indent="-342900">
              <a:buFont typeface="Wingdings" panose="05000000000000000000" pitchFamily="2" charset="2"/>
              <a:buChar char="§"/>
            </a:pPr>
            <a:r>
              <a:rPr lang="en-US" dirty="0">
                <a:solidFill>
                  <a:srgbClr val="002060"/>
                </a:solidFill>
                <a:cs typeface="Calibri" panose="020F0502020204030204"/>
              </a:rPr>
              <a:t>Tools and features</a:t>
            </a:r>
          </a:p>
          <a:p>
            <a:pPr marL="800100" lvl="1" indent="-342900">
              <a:buFont typeface="Wingdings" panose="05000000000000000000" pitchFamily="2" charset="2"/>
              <a:buChar char="§"/>
            </a:pPr>
            <a:r>
              <a:rPr lang="en-US" dirty="0">
                <a:solidFill>
                  <a:srgbClr val="002060"/>
                </a:solidFill>
              </a:rPr>
              <a:t>Turning in the test </a:t>
            </a:r>
            <a:endParaRPr lang="en-US" dirty="0">
              <a:solidFill>
                <a:srgbClr val="002060"/>
              </a:solidFill>
              <a:cs typeface="Calibri" panose="020F0502020204030204"/>
            </a:endParaRPr>
          </a:p>
          <a:p>
            <a:pPr marL="342900" indent="-342900">
              <a:buFont typeface="Wingdings" panose="05000000000000000000" pitchFamily="2" charset="2"/>
              <a:buChar char="§"/>
            </a:pPr>
            <a:r>
              <a:rPr lang="en-BB" dirty="0">
                <a:solidFill>
                  <a:srgbClr val="002060"/>
                </a:solidFill>
              </a:rPr>
              <a:t>Technical requirements</a:t>
            </a:r>
            <a:r>
              <a:rPr lang="en-US" dirty="0">
                <a:solidFill>
                  <a:srgbClr val="002060"/>
                </a:solidFill>
              </a:rPr>
              <a:t> and trouble shooting common issues</a:t>
            </a:r>
            <a:endParaRPr lang="en-BB" dirty="0">
              <a:solidFill>
                <a:srgbClr val="002060"/>
              </a:solidFill>
            </a:endParaRPr>
          </a:p>
          <a:p>
            <a:pPr marL="342900" indent="-342900">
              <a:buFont typeface="Wingdings" panose="05000000000000000000" pitchFamily="2" charset="2"/>
              <a:buChar char="§"/>
            </a:pPr>
            <a:r>
              <a:rPr lang="en-US" dirty="0">
                <a:solidFill>
                  <a:srgbClr val="002060"/>
                </a:solidFill>
              </a:rPr>
              <a:t>Practice testing</a:t>
            </a:r>
            <a:endParaRPr lang="en-US" dirty="0">
              <a:solidFill>
                <a:srgbClr val="002060"/>
              </a:solidFill>
              <a:cs typeface="Calibri"/>
            </a:endParaRPr>
          </a:p>
          <a:p>
            <a:endParaRPr lang="en-BB" dirty="0">
              <a:solidFill>
                <a:srgbClr val="002060"/>
              </a:solidFill>
              <a:cs typeface="Calibri" panose="020F0502020204030204"/>
            </a:endParaRPr>
          </a:p>
        </p:txBody>
      </p:sp>
    </p:spTree>
    <p:extLst>
      <p:ext uri="{BB962C8B-B14F-4D97-AF65-F5344CB8AC3E}">
        <p14:creationId xmlns:p14="http://schemas.microsoft.com/office/powerpoint/2010/main" val="37795513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6401874"/>
              </p:ext>
            </p:extLst>
          </p:nvPr>
        </p:nvGraphicFramePr>
        <p:xfrm>
          <a:off x="511718" y="1924371"/>
          <a:ext cx="8120563" cy="3967824"/>
        </p:xfrm>
        <a:graphic>
          <a:graphicData uri="http://schemas.openxmlformats.org/drawingml/2006/table">
            <a:tbl>
              <a:tblPr firstRow="1" bandRow="1">
                <a:tableStyleId>{5C22544A-7EE6-4342-B048-85BDC9FD1C3A}</a:tableStyleId>
              </a:tblPr>
              <a:tblGrid>
                <a:gridCol w="4821584">
                  <a:extLst>
                    <a:ext uri="{9D8B030D-6E8A-4147-A177-3AD203B41FA5}">
                      <a16:colId xmlns:a16="http://schemas.microsoft.com/office/drawing/2014/main" val="20000"/>
                    </a:ext>
                  </a:extLst>
                </a:gridCol>
                <a:gridCol w="3298979">
                  <a:extLst>
                    <a:ext uri="{9D8B030D-6E8A-4147-A177-3AD203B41FA5}">
                      <a16:colId xmlns:a16="http://schemas.microsoft.com/office/drawing/2014/main" val="20001"/>
                    </a:ext>
                  </a:extLst>
                </a:gridCol>
              </a:tblGrid>
              <a:tr h="383584">
                <a:tc>
                  <a:txBody>
                    <a:bodyPr/>
                    <a:lstStyle/>
                    <a:p>
                      <a:r>
                        <a:rPr lang="en-US" sz="1600"/>
                        <a:t>Name</a:t>
                      </a:r>
                    </a:p>
                  </a:txBody>
                  <a:tcPr marL="68580" marR="68580"/>
                </a:tc>
                <a:tc>
                  <a:txBody>
                    <a:bodyPr/>
                    <a:lstStyle/>
                    <a:p>
                      <a:r>
                        <a:rPr lang="en-US" sz="1600"/>
                        <a:t>Tool Icon</a:t>
                      </a:r>
                    </a:p>
                  </a:txBody>
                  <a:tcPr marL="68580" marR="68580"/>
                </a:tc>
                <a:extLst>
                  <a:ext uri="{0D108BD9-81ED-4DB2-BD59-A6C34878D82A}">
                    <a16:rowId xmlns:a16="http://schemas.microsoft.com/office/drawing/2014/main" val="10000"/>
                  </a:ext>
                </a:extLst>
              </a:tr>
              <a:tr h="62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dk1"/>
                          </a:solidFill>
                          <a:effectLst/>
                          <a:latin typeface="+mn-lt"/>
                          <a:ea typeface="+mn-ea"/>
                          <a:cs typeface="+mn-cs"/>
                        </a:rPr>
                        <a:t>ELA Text-to-Speech English (SWD, 504, EL)</a:t>
                      </a:r>
                    </a:p>
                  </a:txBody>
                  <a:tcPr marL="68580" marR="68580"/>
                </a:tc>
                <a:tc>
                  <a:txBody>
                    <a:bodyPr/>
                    <a:lstStyle/>
                    <a:p>
                      <a:endParaRPr lang="en-US" sz="1600"/>
                    </a:p>
                  </a:txBody>
                  <a:tcPr marL="68580" marR="68580"/>
                </a:tc>
                <a:extLst>
                  <a:ext uri="{0D108BD9-81ED-4DB2-BD59-A6C34878D82A}">
                    <a16:rowId xmlns:a16="http://schemas.microsoft.com/office/drawing/2014/main" val="10001"/>
                  </a:ext>
                </a:extLst>
              </a:tr>
              <a:tr h="523068">
                <a:tc>
                  <a:txBody>
                    <a:bodyPr/>
                    <a:lstStyle/>
                    <a:p>
                      <a:r>
                        <a:rPr lang="en-US" sz="1600" b="1"/>
                        <a:t>Allow</a:t>
                      </a:r>
                      <a:r>
                        <a:rPr lang="en-US" sz="1600" b="1" baseline="0"/>
                        <a:t> Accessibility Mode Testing</a:t>
                      </a:r>
                      <a:endParaRPr lang="en-US" sz="1600" b="1"/>
                    </a:p>
                  </a:txBody>
                  <a:tcPr marL="68580" marR="68580"/>
                </a:tc>
                <a:tc>
                  <a:txBody>
                    <a:bodyPr/>
                    <a:lstStyle/>
                    <a:p>
                      <a:endParaRPr lang="en-US" sz="1600"/>
                    </a:p>
                    <a:p>
                      <a:endParaRPr lang="en-US" sz="1600"/>
                    </a:p>
                    <a:p>
                      <a:endParaRPr lang="en-US" sz="1600"/>
                    </a:p>
                    <a:p>
                      <a:endParaRPr lang="en-US" sz="1600"/>
                    </a:p>
                    <a:p>
                      <a:endParaRPr lang="en-US" sz="1600"/>
                    </a:p>
                    <a:p>
                      <a:endParaRPr lang="en-US" sz="1600"/>
                    </a:p>
                    <a:p>
                      <a:endParaRPr lang="en-US" sz="1600"/>
                    </a:p>
                  </a:txBody>
                  <a:tcPr marL="68580" marR="68580"/>
                </a:tc>
                <a:extLst>
                  <a:ext uri="{0D108BD9-81ED-4DB2-BD59-A6C34878D82A}">
                    <a16:rowId xmlns:a16="http://schemas.microsoft.com/office/drawing/2014/main" val="10002"/>
                  </a:ext>
                </a:extLst>
              </a:tr>
              <a:tr h="523068">
                <a:tc>
                  <a:txBody>
                    <a:bodyPr/>
                    <a:lstStyle/>
                    <a:p>
                      <a:r>
                        <a:rPr lang="en-US" sz="1600" b="1"/>
                        <a:t>Word Prediction (Embedded)</a:t>
                      </a:r>
                    </a:p>
                  </a:txBody>
                  <a:tcPr marL="68580" marR="6858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                                  </a:t>
                      </a:r>
                    </a:p>
                  </a:txBody>
                  <a:tcPr marL="68580" marR="68580"/>
                </a:tc>
                <a:extLst>
                  <a:ext uri="{0D108BD9-81ED-4DB2-BD59-A6C34878D82A}">
                    <a16:rowId xmlns:a16="http://schemas.microsoft.com/office/drawing/2014/main" val="1321656121"/>
                  </a:ext>
                </a:extLst>
              </a:tr>
              <a:tr h="523068">
                <a:tc>
                  <a:txBody>
                    <a:bodyPr/>
                    <a:lstStyle/>
                    <a:p>
                      <a:r>
                        <a:rPr lang="en-US" sz="1600" b="1"/>
                        <a:t>ASL Videos (Math and ELA)</a:t>
                      </a:r>
                    </a:p>
                    <a:p>
                      <a:endParaRPr lang="en-US" sz="1600" b="1"/>
                    </a:p>
                  </a:txBody>
                  <a:tcPr marL="68580" marR="68580"/>
                </a:tc>
                <a:tc>
                  <a:txBody>
                    <a:bodyPr/>
                    <a:lstStyle/>
                    <a:p>
                      <a:endParaRPr lang="en-US" sz="1600" dirty="0"/>
                    </a:p>
                    <a:p>
                      <a:endParaRPr lang="en-US" sz="1600" dirty="0"/>
                    </a:p>
                  </a:txBody>
                  <a:tcPr marL="68580" marR="68580"/>
                </a:tc>
                <a:extLst>
                  <a:ext uri="{0D108BD9-81ED-4DB2-BD59-A6C34878D82A}">
                    <a16:rowId xmlns:a16="http://schemas.microsoft.com/office/drawing/2014/main" val="271409719"/>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7918247E-4C50-4F6F-8889-341B2F281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679" y="4821126"/>
            <a:ext cx="464511" cy="437415"/>
          </a:xfrm>
          <a:prstGeom prst="rect">
            <a:avLst/>
          </a:prstGeom>
        </p:spPr>
      </p:pic>
      <p:pic>
        <p:nvPicPr>
          <p:cNvPr id="8" name="Picture 7">
            <a:extLst>
              <a:ext uri="{FF2B5EF4-FFF2-40B4-BE49-F238E27FC236}">
                <a16:creationId xmlns:a16="http://schemas.microsoft.com/office/drawing/2014/main" id="{2E0D3990-DFC9-4142-A2A9-5FF2C7BC10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6752" y="5361265"/>
            <a:ext cx="473438" cy="437415"/>
          </a:xfrm>
          <a:prstGeom prst="rect">
            <a:avLst/>
          </a:prstGeom>
        </p:spPr>
      </p:pic>
      <p:sp>
        <p:nvSpPr>
          <p:cNvPr id="9" name="TextBox 8">
            <a:extLst>
              <a:ext uri="{FF2B5EF4-FFF2-40B4-BE49-F238E27FC236}">
                <a16:creationId xmlns:a16="http://schemas.microsoft.com/office/drawing/2014/main" id="{5671B57C-0ECA-442F-AF9C-3175CD572134}"/>
              </a:ext>
            </a:extLst>
          </p:cNvPr>
          <p:cNvSpPr txBox="1"/>
          <p:nvPr/>
        </p:nvSpPr>
        <p:spPr>
          <a:xfrm>
            <a:off x="102472" y="0"/>
            <a:ext cx="7848600" cy="1200329"/>
          </a:xfrm>
          <a:prstGeom prst="rect">
            <a:avLst/>
          </a:prstGeom>
          <a:noFill/>
        </p:spPr>
        <p:txBody>
          <a:bodyPr wrap="square" rtlCol="0">
            <a:spAutoFit/>
          </a:bodyPr>
          <a:lstStyle/>
          <a:p>
            <a:r>
              <a:rPr lang="en-US" sz="3600">
                <a:solidFill>
                  <a:srgbClr val="002060"/>
                </a:solidFill>
                <a:latin typeface="+mj-lt"/>
                <a:cs typeface="Rockwell"/>
              </a:rPr>
              <a:t>Accommodations Delivered by Test Platform</a:t>
            </a:r>
          </a:p>
        </p:txBody>
      </p:sp>
      <p:sp>
        <p:nvSpPr>
          <p:cNvPr id="10" name="TextBox 9">
            <a:extLst>
              <a:ext uri="{FF2B5EF4-FFF2-40B4-BE49-F238E27FC236}">
                <a16:creationId xmlns:a16="http://schemas.microsoft.com/office/drawing/2014/main" id="{0DC243CA-672A-40FE-9201-26DF3A16DC41}"/>
              </a:ext>
            </a:extLst>
          </p:cNvPr>
          <p:cNvSpPr txBox="1"/>
          <p:nvPr/>
        </p:nvSpPr>
        <p:spPr>
          <a:xfrm>
            <a:off x="1225909" y="1159608"/>
            <a:ext cx="6692182" cy="646331"/>
          </a:xfrm>
          <a:prstGeom prst="rect">
            <a:avLst/>
          </a:prstGeom>
          <a:noFill/>
        </p:spPr>
        <p:txBody>
          <a:bodyPr wrap="square" rtlCol="0">
            <a:spAutoFit/>
          </a:bodyPr>
          <a:lstStyle/>
          <a:p>
            <a:r>
              <a:rPr lang="en-US">
                <a:solidFill>
                  <a:schemeClr val="tx2"/>
                </a:solidFill>
              </a:rPr>
              <a:t>(Must be pre-identified before testing, student needs a legal plan to have accommodations assigned to them for testing.)</a:t>
            </a:r>
          </a:p>
        </p:txBody>
      </p:sp>
      <p:pic>
        <p:nvPicPr>
          <p:cNvPr id="11" name="Picture 10">
            <a:extLst>
              <a:ext uri="{FF2B5EF4-FFF2-40B4-BE49-F238E27FC236}">
                <a16:creationId xmlns:a16="http://schemas.microsoft.com/office/drawing/2014/main" id="{6DD049EE-E7B5-4CF6-A245-59D074AF485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457825" y="2432457"/>
            <a:ext cx="3114675" cy="381000"/>
          </a:xfrm>
          <a:prstGeom prst="rect">
            <a:avLst/>
          </a:prstGeom>
          <a:noFill/>
          <a:ln>
            <a:noFill/>
          </a:ln>
        </p:spPr>
      </p:pic>
      <p:pic>
        <p:nvPicPr>
          <p:cNvPr id="12" name="Picture 11">
            <a:extLst>
              <a:ext uri="{FF2B5EF4-FFF2-40B4-BE49-F238E27FC236}">
                <a16:creationId xmlns:a16="http://schemas.microsoft.com/office/drawing/2014/main" id="{67ABEF4D-2099-459A-890C-44DC23B84B90}"/>
              </a:ext>
            </a:extLst>
          </p:cNvPr>
          <p:cNvPicPr>
            <a:picLocks noChangeAspect="1"/>
          </p:cNvPicPr>
          <p:nvPr/>
        </p:nvPicPr>
        <p:blipFill>
          <a:blip r:embed="rId6"/>
          <a:stretch>
            <a:fillRect/>
          </a:stretch>
        </p:blipFill>
        <p:spPr>
          <a:xfrm>
            <a:off x="5817828" y="2965547"/>
            <a:ext cx="2100263" cy="1659342"/>
          </a:xfrm>
          <a:prstGeom prst="rect">
            <a:avLst/>
          </a:prstGeom>
        </p:spPr>
      </p:pic>
    </p:spTree>
    <p:extLst>
      <p:ext uri="{BB962C8B-B14F-4D97-AF65-F5344CB8AC3E}">
        <p14:creationId xmlns:p14="http://schemas.microsoft.com/office/powerpoint/2010/main" val="26049985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38202"/>
            <a:ext cx="8001000" cy="5228091"/>
          </a:xfrm>
          <a:prstGeom prst="rect">
            <a:avLst/>
          </a:prstGeom>
        </p:spPr>
      </p:pic>
      <p:sp>
        <p:nvSpPr>
          <p:cNvPr id="4" name="Rectangle 3"/>
          <p:cNvSpPr/>
          <p:nvPr/>
        </p:nvSpPr>
        <p:spPr>
          <a:xfrm>
            <a:off x="5982606" y="5685020"/>
            <a:ext cx="858402" cy="381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0" y="1087301"/>
            <a:ext cx="5766878" cy="4530797"/>
          </a:xfrm>
          <a:prstGeom prst="rect">
            <a:avLst/>
          </a:prstGeom>
        </p:spPr>
      </p:pic>
      <p:sp>
        <p:nvSpPr>
          <p:cNvPr id="14" name="Curved Right Arrow 13"/>
          <p:cNvSpPr/>
          <p:nvPr/>
        </p:nvSpPr>
        <p:spPr>
          <a:xfrm rot="9686279">
            <a:off x="6601326" y="2921028"/>
            <a:ext cx="1281186" cy="286877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E6B3A89C-0F57-46DB-9AA4-86E072AACE0A}"/>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Test Navigation </a:t>
            </a:r>
          </a:p>
        </p:txBody>
      </p:sp>
    </p:spTree>
    <p:extLst>
      <p:ext uri="{BB962C8B-B14F-4D97-AF65-F5344CB8AC3E}">
        <p14:creationId xmlns:p14="http://schemas.microsoft.com/office/powerpoint/2010/main" val="1091766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2" y="1189677"/>
            <a:ext cx="6022151" cy="4731354"/>
          </a:xfrm>
          <a:prstGeom prst="rect">
            <a:avLst/>
          </a:prstGeom>
        </p:spPr>
      </p:pic>
      <p:sp>
        <p:nvSpPr>
          <p:cNvPr id="11" name="TextBox 10">
            <a:extLst>
              <a:ext uri="{FF2B5EF4-FFF2-40B4-BE49-F238E27FC236}">
                <a16:creationId xmlns:a16="http://schemas.microsoft.com/office/drawing/2014/main" id="{FFB2A55E-0242-434E-ADF0-76BC572868F3}"/>
              </a:ext>
            </a:extLst>
          </p:cNvPr>
          <p:cNvSpPr txBox="1"/>
          <p:nvPr/>
        </p:nvSpPr>
        <p:spPr>
          <a:xfrm>
            <a:off x="6488874" y="3666566"/>
            <a:ext cx="2121726" cy="646331"/>
          </a:xfrm>
          <a:prstGeom prst="rect">
            <a:avLst/>
          </a:prstGeom>
          <a:noFill/>
        </p:spPr>
        <p:txBody>
          <a:bodyPr wrap="square" rtlCol="0">
            <a:spAutoFit/>
          </a:bodyPr>
          <a:lstStyle/>
          <a:p>
            <a:r>
              <a:rPr lang="en-US"/>
              <a:t>Pause and inactivity timeout is 60 min</a:t>
            </a:r>
          </a:p>
        </p:txBody>
      </p:sp>
      <p:pic>
        <p:nvPicPr>
          <p:cNvPr id="13" name="Picture 12">
            <a:extLst>
              <a:ext uri="{FF2B5EF4-FFF2-40B4-BE49-F238E27FC236}">
                <a16:creationId xmlns:a16="http://schemas.microsoft.com/office/drawing/2014/main" id="{416BF3F5-AF7A-4CC5-9692-1DC00A9CC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2" y="3388579"/>
            <a:ext cx="611949" cy="632175"/>
          </a:xfrm>
          <a:prstGeom prst="rect">
            <a:avLst/>
          </a:prstGeom>
        </p:spPr>
      </p:pic>
      <p:sp>
        <p:nvSpPr>
          <p:cNvPr id="8" name="TextBox 7">
            <a:extLst>
              <a:ext uri="{FF2B5EF4-FFF2-40B4-BE49-F238E27FC236}">
                <a16:creationId xmlns:a16="http://schemas.microsoft.com/office/drawing/2014/main" id="{339EBE91-C03B-437C-A858-035B14571D1D}"/>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Test Navigation </a:t>
            </a:r>
          </a:p>
        </p:txBody>
      </p:sp>
    </p:spTree>
    <p:extLst>
      <p:ext uri="{BB962C8B-B14F-4D97-AF65-F5344CB8AC3E}">
        <p14:creationId xmlns:p14="http://schemas.microsoft.com/office/powerpoint/2010/main" val="20209944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19220179"/>
              </p:ext>
            </p:extLst>
          </p:nvPr>
        </p:nvGraphicFramePr>
        <p:xfrm>
          <a:off x="1019818" y="746639"/>
          <a:ext cx="7772400" cy="5360169"/>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510748">
                <a:tc>
                  <a:txBody>
                    <a:bodyPr/>
                    <a:lstStyle/>
                    <a:p>
                      <a:r>
                        <a:rPr lang="en-US" sz="2000">
                          <a:latin typeface="+mn-lt"/>
                        </a:rPr>
                        <a:t>Steps</a:t>
                      </a:r>
                    </a:p>
                  </a:txBody>
                  <a:tcPr marL="68580" marR="68580"/>
                </a:tc>
                <a:tc>
                  <a:txBody>
                    <a:bodyPr/>
                    <a:lstStyle/>
                    <a:p>
                      <a:r>
                        <a:rPr lang="en-US" sz="2000">
                          <a:latin typeface="+mn-lt"/>
                        </a:rPr>
                        <a:t>Button to Click</a:t>
                      </a:r>
                    </a:p>
                  </a:txBody>
                  <a:tcPr marL="68580" marR="68580"/>
                </a:tc>
                <a:extLst>
                  <a:ext uri="{0D108BD9-81ED-4DB2-BD59-A6C34878D82A}">
                    <a16:rowId xmlns:a16="http://schemas.microsoft.com/office/drawing/2014/main" val="10000"/>
                  </a:ext>
                </a:extLst>
              </a:tr>
              <a:tr h="594988">
                <a:tc>
                  <a:txBody>
                    <a:bodyPr/>
                    <a:lstStyle/>
                    <a:p>
                      <a:r>
                        <a:rPr lang="en-US">
                          <a:latin typeface="+mn-lt"/>
                        </a:rPr>
                        <a:t>On the last item, students click </a:t>
                      </a:r>
                      <a:r>
                        <a:rPr lang="en-US" b="1">
                          <a:latin typeface="+mn-lt"/>
                        </a:rPr>
                        <a:t>Finish.</a:t>
                      </a:r>
                      <a:endParaRPr lang="en-US">
                        <a:latin typeface="+mn-lt"/>
                      </a:endParaRPr>
                    </a:p>
                  </a:txBody>
                  <a:tcPr marL="68580" marR="68580"/>
                </a:tc>
                <a:tc>
                  <a:txBody>
                    <a:bodyPr/>
                    <a:lstStyle/>
                    <a:p>
                      <a:endParaRPr lang="en-US">
                        <a:latin typeface="Rockwell" panose="02060603020205020403" pitchFamily="18" charset="0"/>
                      </a:endParaRPr>
                    </a:p>
                  </a:txBody>
                  <a:tcPr marL="68580" marR="68580"/>
                </a:tc>
                <a:extLst>
                  <a:ext uri="{0D108BD9-81ED-4DB2-BD59-A6C34878D82A}">
                    <a16:rowId xmlns:a16="http://schemas.microsoft.com/office/drawing/2014/main" val="10001"/>
                  </a:ext>
                </a:extLst>
              </a:tr>
              <a:tr h="1549333">
                <a:tc>
                  <a:txBody>
                    <a:bodyPr/>
                    <a:lstStyle/>
                    <a:p>
                      <a:r>
                        <a:rPr lang="en-US">
                          <a:latin typeface="+mn-lt"/>
                        </a:rPr>
                        <a:t>On the test review screen, students click </a:t>
                      </a:r>
                      <a:r>
                        <a:rPr lang="en-US" b="1">
                          <a:latin typeface="+mn-lt"/>
                        </a:rPr>
                        <a:t>Turn In</a:t>
                      </a:r>
                      <a:r>
                        <a:rPr lang="en-US">
                          <a:latin typeface="+mn-lt"/>
                        </a:rPr>
                        <a:t>.</a:t>
                      </a:r>
                    </a:p>
                  </a:txBody>
                  <a:tcPr marL="68580" marR="68580"/>
                </a:tc>
                <a:tc>
                  <a:txBody>
                    <a:bodyPr/>
                    <a:lstStyle/>
                    <a:p>
                      <a:endParaRPr lang="en-US">
                        <a:latin typeface="Rockwell" panose="02060603020205020403" pitchFamily="18" charset="0"/>
                      </a:endParaRPr>
                    </a:p>
                  </a:txBody>
                  <a:tcPr marL="68580" marR="68580"/>
                </a:tc>
                <a:extLst>
                  <a:ext uri="{0D108BD9-81ED-4DB2-BD59-A6C34878D82A}">
                    <a16:rowId xmlns:a16="http://schemas.microsoft.com/office/drawing/2014/main" val="10002"/>
                  </a:ext>
                </a:extLst>
              </a:tr>
              <a:tr h="762000">
                <a:tc>
                  <a:txBody>
                    <a:bodyPr/>
                    <a:lstStyle/>
                    <a:p>
                      <a:r>
                        <a:rPr lang="en-US">
                          <a:latin typeface="+mn-lt"/>
                        </a:rPr>
                        <a:t>Below the confirmation question, students click </a:t>
                      </a:r>
                      <a:r>
                        <a:rPr lang="en-US" b="1">
                          <a:latin typeface="+mn-lt"/>
                        </a:rPr>
                        <a:t>Turn In</a:t>
                      </a:r>
                      <a:r>
                        <a:rPr lang="en-US">
                          <a:latin typeface="+mn-lt"/>
                        </a:rPr>
                        <a:t>.</a:t>
                      </a:r>
                    </a:p>
                    <a:p>
                      <a:endParaRPr lang="en-US">
                        <a:latin typeface="+mn-lt"/>
                      </a:endParaRPr>
                    </a:p>
                  </a:txBody>
                  <a:tcPr marL="68580" marR="68580"/>
                </a:tc>
                <a:tc>
                  <a:txBody>
                    <a:bodyPr/>
                    <a:lstStyle/>
                    <a:p>
                      <a:endParaRPr lang="en-US">
                        <a:latin typeface="Rockwell" panose="02060603020205020403" pitchFamily="18" charset="0"/>
                      </a:endParaRPr>
                    </a:p>
                  </a:txBody>
                  <a:tcPr marL="68580" marR="68580"/>
                </a:tc>
                <a:extLst>
                  <a:ext uri="{0D108BD9-81ED-4DB2-BD59-A6C34878D82A}">
                    <a16:rowId xmlns:a16="http://schemas.microsoft.com/office/drawing/2014/main" val="10003"/>
                  </a:ext>
                </a:extLst>
              </a:tr>
              <a:tr h="1706429">
                <a:tc>
                  <a:txBody>
                    <a:bodyPr/>
                    <a:lstStyle/>
                    <a:p>
                      <a:r>
                        <a:rPr lang="en-US">
                          <a:latin typeface="+mn-lt"/>
                        </a:rPr>
                        <a:t>Student returns to test</a:t>
                      </a:r>
                      <a:r>
                        <a:rPr lang="en-US" baseline="0">
                          <a:latin typeface="+mn-lt"/>
                        </a:rPr>
                        <a:t> section selection page and may select the next section or click </a:t>
                      </a:r>
                      <a:r>
                        <a:rPr lang="en-US" b="1" baseline="0">
                          <a:latin typeface="+mn-lt"/>
                        </a:rPr>
                        <a:t>Exit</a:t>
                      </a:r>
                      <a:r>
                        <a:rPr lang="en-US" baseline="0">
                          <a:latin typeface="+mn-lt"/>
                        </a:rPr>
                        <a:t> to exit the kiosk.</a:t>
                      </a:r>
                    </a:p>
                    <a:p>
                      <a:endParaRPr lang="en-US" baseline="0">
                        <a:latin typeface="+mn-lt"/>
                      </a:endParaRPr>
                    </a:p>
                    <a:p>
                      <a:endParaRPr lang="en-US" baseline="0">
                        <a:latin typeface="+mn-lt"/>
                      </a:endParaRPr>
                    </a:p>
                    <a:p>
                      <a:endParaRPr lang="en-US">
                        <a:latin typeface="+mn-lt"/>
                      </a:endParaRPr>
                    </a:p>
                    <a:p>
                      <a:endParaRPr lang="en-US">
                        <a:latin typeface="+mn-lt"/>
                      </a:endParaRPr>
                    </a:p>
                    <a:p>
                      <a:endParaRPr lang="en-US">
                        <a:latin typeface="+mn-lt"/>
                      </a:endParaRPr>
                    </a:p>
                  </a:txBody>
                  <a:tcPr marL="68580" marR="68580"/>
                </a:tc>
                <a:tc>
                  <a:txBody>
                    <a:bodyPr/>
                    <a:lstStyle/>
                    <a:p>
                      <a:endParaRPr lang="en-US">
                        <a:latin typeface="Rockwell" panose="02060603020205020403" pitchFamily="18" charset="0"/>
                      </a:endParaRPr>
                    </a:p>
                  </a:txBody>
                  <a:tcPr marL="68580" marR="68580"/>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FDC529E8-0875-43A3-AB28-45D60A419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179" y="1318206"/>
            <a:ext cx="4258269" cy="381053"/>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5E0F10DE-F03F-4849-B7E1-59DB19C9F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282" y="1874551"/>
            <a:ext cx="2955761" cy="1433837"/>
          </a:xfrm>
          <a:prstGeom prst="rect">
            <a:avLst/>
          </a:prstGeom>
        </p:spPr>
      </p:pic>
      <p:sp>
        <p:nvSpPr>
          <p:cNvPr id="10" name="TextBox 9">
            <a:extLst>
              <a:ext uri="{FF2B5EF4-FFF2-40B4-BE49-F238E27FC236}">
                <a16:creationId xmlns:a16="http://schemas.microsoft.com/office/drawing/2014/main" id="{69D56782-DE3C-46C7-8454-8157B84EB78C}"/>
              </a:ext>
            </a:extLst>
          </p:cNvPr>
          <p:cNvSpPr txBox="1"/>
          <p:nvPr/>
        </p:nvSpPr>
        <p:spPr>
          <a:xfrm>
            <a:off x="102472" y="76508"/>
            <a:ext cx="5891434" cy="646331"/>
          </a:xfrm>
          <a:prstGeom prst="rect">
            <a:avLst/>
          </a:prstGeom>
          <a:noFill/>
        </p:spPr>
        <p:txBody>
          <a:bodyPr wrap="square" rtlCol="0">
            <a:spAutoFit/>
          </a:bodyPr>
          <a:lstStyle/>
          <a:p>
            <a:r>
              <a:rPr lang="en-US" sz="3600">
                <a:solidFill>
                  <a:srgbClr val="002060"/>
                </a:solidFill>
                <a:latin typeface="+mj-lt"/>
                <a:cs typeface="Rockwell"/>
              </a:rPr>
              <a:t>Test Turn-In</a:t>
            </a:r>
          </a:p>
        </p:txBody>
      </p:sp>
      <p:pic>
        <p:nvPicPr>
          <p:cNvPr id="11" name="Picture 10">
            <a:extLst>
              <a:ext uri="{FF2B5EF4-FFF2-40B4-BE49-F238E27FC236}">
                <a16:creationId xmlns:a16="http://schemas.microsoft.com/office/drawing/2014/main" id="{C27FA99A-C824-42C5-8CD0-8F828D6C8F18}"/>
              </a:ext>
            </a:extLst>
          </p:cNvPr>
          <p:cNvPicPr>
            <a:picLocks noChangeAspect="1"/>
          </p:cNvPicPr>
          <p:nvPr/>
        </p:nvPicPr>
        <p:blipFill>
          <a:blip r:embed="rId5"/>
          <a:stretch>
            <a:fillRect/>
          </a:stretch>
        </p:blipFill>
        <p:spPr>
          <a:xfrm>
            <a:off x="4652401" y="3473922"/>
            <a:ext cx="3211439" cy="614139"/>
          </a:xfrm>
          <a:prstGeom prst="rect">
            <a:avLst/>
          </a:prstGeom>
        </p:spPr>
      </p:pic>
      <p:pic>
        <p:nvPicPr>
          <p:cNvPr id="14" name="Picture 13">
            <a:extLst>
              <a:ext uri="{FF2B5EF4-FFF2-40B4-BE49-F238E27FC236}">
                <a16:creationId xmlns:a16="http://schemas.microsoft.com/office/drawing/2014/main" id="{0C9648C1-BCFE-435E-A1EC-EB03F02F021C}"/>
              </a:ext>
            </a:extLst>
          </p:cNvPr>
          <p:cNvPicPr>
            <a:picLocks noChangeAspect="1"/>
          </p:cNvPicPr>
          <p:nvPr/>
        </p:nvPicPr>
        <p:blipFill>
          <a:blip r:embed="rId6"/>
          <a:stretch>
            <a:fillRect/>
          </a:stretch>
        </p:blipFill>
        <p:spPr>
          <a:xfrm>
            <a:off x="4752879" y="4253595"/>
            <a:ext cx="3010482" cy="1795107"/>
          </a:xfrm>
          <a:prstGeom prst="rect">
            <a:avLst/>
          </a:prstGeom>
        </p:spPr>
      </p:pic>
    </p:spTree>
    <p:extLst>
      <p:ext uri="{BB962C8B-B14F-4D97-AF65-F5344CB8AC3E}">
        <p14:creationId xmlns:p14="http://schemas.microsoft.com/office/powerpoint/2010/main" val="2801429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0" y="4473387"/>
            <a:ext cx="5029200" cy="523220"/>
          </a:xfrm>
          <a:prstGeom prst="rect">
            <a:avLst/>
          </a:prstGeom>
          <a:noFill/>
        </p:spPr>
        <p:txBody>
          <a:bodyPr wrap="square" rtlCol="0">
            <a:spAutoFit/>
          </a:bodyPr>
          <a:lstStyle/>
          <a:p>
            <a:pPr algn="ctr"/>
            <a:r>
              <a:rPr lang="en-US" sz="2800" b="1">
                <a:solidFill>
                  <a:schemeClr val="tx2"/>
                </a:solidFill>
              </a:rPr>
              <a:t>Site Technology Preparation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2" y="1675484"/>
            <a:ext cx="4038599" cy="2685239"/>
          </a:xfrm>
          <a:prstGeom prst="rect">
            <a:avLst/>
          </a:prstGeom>
        </p:spPr>
      </p:pic>
      <p:pic>
        <p:nvPicPr>
          <p:cNvPr id="7" name="Picture 6" descr="Logo&#10;&#10;Description automatically generated">
            <a:extLst>
              <a:ext uri="{FF2B5EF4-FFF2-40B4-BE49-F238E27FC236}">
                <a16:creationId xmlns:a16="http://schemas.microsoft.com/office/drawing/2014/main" id="{171B6EE0-56F9-4437-9934-102D13EF8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414" y="675063"/>
            <a:ext cx="3003774" cy="803744"/>
          </a:xfrm>
          <a:prstGeom prst="rect">
            <a:avLst/>
          </a:prstGeom>
        </p:spPr>
      </p:pic>
    </p:spTree>
    <p:extLst>
      <p:ext uri="{BB962C8B-B14F-4D97-AF65-F5344CB8AC3E}">
        <p14:creationId xmlns:p14="http://schemas.microsoft.com/office/powerpoint/2010/main" val="3692478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47985" y="791817"/>
            <a:ext cx="8508389" cy="452596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1400" dirty="0">
                <a:solidFill>
                  <a:srgbClr val="002060"/>
                </a:solidFill>
                <a:latin typeface="+mn-lt"/>
              </a:rPr>
              <a:t>Windows and Mac Applications</a:t>
            </a:r>
          </a:p>
          <a:p>
            <a:pPr marL="914400" lvl="1" indent="-457200" algn="l">
              <a:buClrTx/>
              <a:buFont typeface="Wingdings" panose="05000000000000000000" pitchFamily="2" charset="2"/>
              <a:buChar char="§"/>
            </a:pPr>
            <a:r>
              <a:rPr lang="en-US" sz="1400" dirty="0">
                <a:solidFill>
                  <a:srgbClr val="002060"/>
                </a:solidFill>
                <a:latin typeface="+mn-lt"/>
              </a:rPr>
              <a:t>Available to download in Portal</a:t>
            </a:r>
            <a:endParaRPr lang="en-US" sz="1400" u="sng" dirty="0">
              <a:solidFill>
                <a:srgbClr val="002060"/>
              </a:solidFill>
              <a:latin typeface="+mn-lt"/>
            </a:endParaRPr>
          </a:p>
          <a:p>
            <a:pPr marL="914400" lvl="1" indent="-457200" algn="l">
              <a:buClrTx/>
              <a:buFont typeface="Wingdings" panose="05000000000000000000" pitchFamily="2" charset="2"/>
              <a:buChar char="§"/>
            </a:pPr>
            <a:r>
              <a:rPr lang="en-US" sz="1400" dirty="0">
                <a:solidFill>
                  <a:srgbClr val="002060"/>
                </a:solidFill>
                <a:latin typeface="+mn-lt"/>
              </a:rPr>
              <a:t>Newest Windows and Mac app version released at the beginning of the school year</a:t>
            </a:r>
          </a:p>
          <a:p>
            <a:pPr marL="914400" lvl="1" indent="-457200" algn="l">
              <a:buClrTx/>
              <a:buFont typeface="Wingdings" panose="05000000000000000000" pitchFamily="2" charset="2"/>
              <a:buChar char="§"/>
            </a:pPr>
            <a:r>
              <a:rPr lang="en-US" sz="1400" dirty="0">
                <a:solidFill>
                  <a:srgbClr val="002060"/>
                </a:solidFill>
                <a:latin typeface="+mn-lt"/>
              </a:rPr>
              <a:t>PED will publish release date </a:t>
            </a:r>
          </a:p>
          <a:p>
            <a:pPr marL="457200" indent="-457200" algn="l">
              <a:buClrTx/>
              <a:buFont typeface="Wingdings" panose="05000000000000000000" pitchFamily="2" charset="2"/>
              <a:buChar char="§"/>
            </a:pPr>
            <a:r>
              <a:rPr lang="en-US" sz="1400" dirty="0">
                <a:solidFill>
                  <a:srgbClr val="002060"/>
                </a:solidFill>
                <a:latin typeface="+mn-lt"/>
              </a:rPr>
              <a:t>iPad and Chromebook Applications</a:t>
            </a:r>
          </a:p>
          <a:p>
            <a:pPr marL="914400" lvl="1" indent="-457200" algn="l">
              <a:buClrTx/>
              <a:buFont typeface="Wingdings" panose="05000000000000000000" pitchFamily="2" charset="2"/>
              <a:buChar char="§"/>
            </a:pPr>
            <a:r>
              <a:rPr lang="en-US" sz="1400" dirty="0">
                <a:solidFill>
                  <a:srgbClr val="002060"/>
                </a:solidFill>
                <a:latin typeface="+mn-lt"/>
              </a:rPr>
              <a:t>Download directly from App Stores</a:t>
            </a:r>
          </a:p>
          <a:p>
            <a:pPr marL="914400" lvl="1" indent="-457200" algn="l">
              <a:buClrTx/>
              <a:buFont typeface="Wingdings" panose="05000000000000000000" pitchFamily="2" charset="2"/>
              <a:buChar char="§"/>
            </a:pPr>
            <a:r>
              <a:rPr lang="en-US" sz="1400" dirty="0">
                <a:solidFill>
                  <a:srgbClr val="002060"/>
                </a:solidFill>
                <a:latin typeface="+mn-lt"/>
              </a:rPr>
              <a:t>Download “iTester” iPad app and select state on 1</a:t>
            </a:r>
            <a:r>
              <a:rPr lang="en-US" sz="1400" baseline="30000" dirty="0">
                <a:solidFill>
                  <a:srgbClr val="002060"/>
                </a:solidFill>
                <a:latin typeface="+mn-lt"/>
              </a:rPr>
              <a:t>st</a:t>
            </a:r>
            <a:r>
              <a:rPr lang="en-US" sz="1400" dirty="0">
                <a:solidFill>
                  <a:srgbClr val="002060"/>
                </a:solidFill>
                <a:latin typeface="+mn-lt"/>
              </a:rPr>
              <a:t> log-in</a:t>
            </a:r>
          </a:p>
          <a:p>
            <a:pPr marL="914400" lvl="1" indent="-457200" algn="l">
              <a:buClrTx/>
              <a:buFont typeface="Wingdings" panose="05000000000000000000" pitchFamily="2" charset="2"/>
              <a:buChar char="§"/>
            </a:pPr>
            <a:r>
              <a:rPr lang="en-US" sz="1400" dirty="0">
                <a:solidFill>
                  <a:srgbClr val="002060"/>
                </a:solidFill>
                <a:latin typeface="+mn-lt"/>
              </a:rPr>
              <a:t>iPad and Chrome apps will auto-update to the newest iTester version</a:t>
            </a:r>
          </a:p>
          <a:p>
            <a:pPr marL="457200" indent="-457200" algn="l">
              <a:buClrTx/>
              <a:buFont typeface="Wingdings" panose="05000000000000000000" pitchFamily="2" charset="2"/>
              <a:buChar char="§"/>
            </a:pPr>
            <a:r>
              <a:rPr lang="en-US" sz="1400" dirty="0">
                <a:solidFill>
                  <a:srgbClr val="002060"/>
                </a:solidFill>
                <a:latin typeface="+mn-lt"/>
              </a:rPr>
              <a:t>Browser (practice test, interim and formative only)</a:t>
            </a:r>
          </a:p>
          <a:p>
            <a:pPr marL="914400" lvl="1" indent="-457200" algn="l">
              <a:buClrTx/>
              <a:buFont typeface="Wingdings" panose="05000000000000000000" pitchFamily="2" charset="2"/>
              <a:buChar char="§"/>
            </a:pPr>
            <a:r>
              <a:rPr lang="en-US" sz="1400" dirty="0">
                <a:solidFill>
                  <a:srgbClr val="002060"/>
                </a:solidFill>
                <a:latin typeface="+mn-lt"/>
              </a:rPr>
              <a:t>Available on Chrome, Safari, Firefox, and Microsoft Edge</a:t>
            </a:r>
          </a:p>
          <a:p>
            <a:pPr marL="914400" lvl="1" indent="-457200" algn="l">
              <a:buClrTx/>
              <a:buFont typeface="Wingdings" panose="05000000000000000000" pitchFamily="2" charset="2"/>
              <a:buChar char="§"/>
            </a:pPr>
            <a:endParaRPr lang="en-US" sz="1200" dirty="0">
              <a:solidFill>
                <a:srgbClr val="002060"/>
              </a:solidFill>
              <a:latin typeface="+mn-lt"/>
            </a:endParaRPr>
          </a:p>
          <a:p>
            <a:pPr lvl="1" algn="l">
              <a:buClrTx/>
            </a:pPr>
            <a:r>
              <a:rPr lang="en-US" sz="1400" dirty="0">
                <a:solidFill>
                  <a:srgbClr val="002060"/>
                </a:solidFill>
                <a:latin typeface="+mn-lt"/>
              </a:rPr>
              <a:t>If the last kiosk application you installed was prior to the release dates provided by PED for the current school year, you need to download and install the newest version and complete site readiness testing with that version.  </a:t>
            </a:r>
          </a:p>
          <a:p>
            <a:pPr lvl="1" algn="l">
              <a:buClrTx/>
            </a:pPr>
            <a:endParaRPr lang="en-US" sz="1400" dirty="0">
              <a:solidFill>
                <a:srgbClr val="002060"/>
              </a:solidFill>
              <a:latin typeface="+mn-lt"/>
            </a:endParaRPr>
          </a:p>
          <a:p>
            <a:pPr lvl="1" algn="l">
              <a:buClrTx/>
            </a:pPr>
            <a:r>
              <a:rPr lang="en-US" sz="1400" b="1" i="1" dirty="0">
                <a:solidFill>
                  <a:srgbClr val="002060"/>
                </a:solidFill>
                <a:latin typeface="+mn-lt"/>
              </a:rPr>
              <a:t>We strongly recommend ITCs complete Site Readiness Testing prior to the MSSA testing! </a:t>
            </a:r>
          </a:p>
          <a:p>
            <a:pPr algn="l">
              <a:buClrTx/>
              <a:buFont typeface="Wingdings" panose="05000000000000000000" pitchFamily="2" charset="2"/>
              <a:buChar char="§"/>
            </a:pPr>
            <a:endParaRPr lang="en-US" sz="1200" dirty="0">
              <a:solidFill>
                <a:srgbClr val="002060"/>
              </a:solidFill>
              <a:latin typeface="+mn-lt"/>
            </a:endParaRPr>
          </a:p>
        </p:txBody>
      </p:sp>
      <p:sp>
        <p:nvSpPr>
          <p:cNvPr id="12" name="TextBox 11">
            <a:extLst>
              <a:ext uri="{FF2B5EF4-FFF2-40B4-BE49-F238E27FC236}">
                <a16:creationId xmlns:a16="http://schemas.microsoft.com/office/drawing/2014/main" id="{1000036F-0B2F-44FC-AA5D-F43D34C89082}"/>
              </a:ext>
            </a:extLst>
          </p:cNvPr>
          <p:cNvSpPr txBox="1"/>
          <p:nvPr/>
        </p:nvSpPr>
        <p:spPr>
          <a:xfrm>
            <a:off x="247985" y="90783"/>
            <a:ext cx="7012673" cy="646331"/>
          </a:xfrm>
          <a:prstGeom prst="rect">
            <a:avLst/>
          </a:prstGeom>
          <a:noFill/>
        </p:spPr>
        <p:txBody>
          <a:bodyPr wrap="square" rtlCol="0">
            <a:spAutoFit/>
          </a:bodyPr>
          <a:lstStyle/>
          <a:p>
            <a:r>
              <a:rPr lang="en-US" sz="3600">
                <a:solidFill>
                  <a:srgbClr val="002060"/>
                </a:solidFill>
                <a:latin typeface="+mj-lt"/>
                <a:cs typeface="Rockwell"/>
              </a:rPr>
              <a:t>Kiosk Requirements</a:t>
            </a:r>
          </a:p>
        </p:txBody>
      </p:sp>
      <p:pic>
        <p:nvPicPr>
          <p:cNvPr id="3" name="Picture 2">
            <a:extLst>
              <a:ext uri="{FF2B5EF4-FFF2-40B4-BE49-F238E27FC236}">
                <a16:creationId xmlns:a16="http://schemas.microsoft.com/office/drawing/2014/main" id="{2C4DCE30-B6CD-993B-78B6-F6579D18F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326" y="4321474"/>
            <a:ext cx="468124" cy="502255"/>
          </a:xfrm>
          <a:prstGeom prst="rect">
            <a:avLst/>
          </a:prstGeom>
        </p:spPr>
      </p:pic>
    </p:spTree>
    <p:extLst>
      <p:ext uri="{BB962C8B-B14F-4D97-AF65-F5344CB8AC3E}">
        <p14:creationId xmlns:p14="http://schemas.microsoft.com/office/powerpoint/2010/main" val="3434307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6832B358-4894-4EF9-8690-3AD12D79F1AD}"/>
              </a:ext>
            </a:extLst>
          </p:cNvPr>
          <p:cNvGraphicFramePr>
            <a:graphicFrameLocks noGrp="1"/>
          </p:cNvGraphicFramePr>
          <p:nvPr>
            <p:extLst>
              <p:ext uri="{D42A27DB-BD31-4B8C-83A1-F6EECF244321}">
                <p14:modId xmlns:p14="http://schemas.microsoft.com/office/powerpoint/2010/main" val="2718009825"/>
              </p:ext>
            </p:extLst>
          </p:nvPr>
        </p:nvGraphicFramePr>
        <p:xfrm>
          <a:off x="642922" y="1169581"/>
          <a:ext cx="7696200" cy="4228324"/>
        </p:xfrm>
        <a:graphic>
          <a:graphicData uri="http://schemas.openxmlformats.org/drawingml/2006/table">
            <a:tbl>
              <a:tblPr firstRow="1" bandRow="1">
                <a:tableStyleId>{5C22544A-7EE6-4342-B048-85BDC9FD1C3A}</a:tableStyleId>
              </a:tblPr>
              <a:tblGrid>
                <a:gridCol w="3420533">
                  <a:extLst>
                    <a:ext uri="{9D8B030D-6E8A-4147-A177-3AD203B41FA5}">
                      <a16:colId xmlns:a16="http://schemas.microsoft.com/office/drawing/2014/main" val="20000"/>
                    </a:ext>
                  </a:extLst>
                </a:gridCol>
                <a:gridCol w="4275667">
                  <a:extLst>
                    <a:ext uri="{9D8B030D-6E8A-4147-A177-3AD203B41FA5}">
                      <a16:colId xmlns:a16="http://schemas.microsoft.com/office/drawing/2014/main" val="20001"/>
                    </a:ext>
                  </a:extLst>
                </a:gridCol>
              </a:tblGrid>
              <a:tr h="437604">
                <a:tc gridSpan="2">
                  <a:txBody>
                    <a:bodyPr/>
                    <a:lstStyle/>
                    <a:p>
                      <a:pPr marL="0" marR="0" algn="l">
                        <a:spcBef>
                          <a:spcPts val="0"/>
                        </a:spcBef>
                        <a:spcAft>
                          <a:spcPts val="0"/>
                        </a:spcAft>
                      </a:pPr>
                      <a:r>
                        <a:rPr lang="en-US" sz="1800" b="1">
                          <a:solidFill>
                            <a:schemeClr val="bg1"/>
                          </a:solidFill>
                          <a:latin typeface="+mn-lt"/>
                          <a:ea typeface="Calibri"/>
                          <a:cs typeface="Times New Roman"/>
                        </a:rPr>
                        <a:t>System Requirements – All Hardware</a:t>
                      </a:r>
                      <a:endParaRPr lang="en-US" sz="1800">
                        <a:solidFill>
                          <a:schemeClr val="bg1"/>
                        </a:solidFill>
                        <a:latin typeface="+mn-lt"/>
                        <a:ea typeface="Times New Roman"/>
                        <a:cs typeface="Times New Roman"/>
                      </a:endParaRPr>
                    </a:p>
                  </a:txBody>
                  <a:tcPr marL="51435" marR="51435" marT="0" marB="0"/>
                </a:tc>
                <a:tc hMerge="1">
                  <a:txBody>
                    <a:bodyPr/>
                    <a:lstStyle/>
                    <a:p>
                      <a:pPr marL="0" marR="0">
                        <a:spcBef>
                          <a:spcPts val="0"/>
                        </a:spcBef>
                        <a:spcAft>
                          <a:spcPts val="0"/>
                        </a:spcAft>
                      </a:pPr>
                      <a:endParaRPr lang="en-US" sz="1200">
                        <a:solidFill>
                          <a:schemeClr val="bg1"/>
                        </a:solidFill>
                        <a:latin typeface="Century Gothic"/>
                        <a:ea typeface="Times New Roman"/>
                        <a:cs typeface="Times New Roman"/>
                      </a:endParaRPr>
                    </a:p>
                  </a:txBody>
                  <a:tcPr marL="68580" marR="68580" marT="0" marB="0"/>
                </a:tc>
                <a:extLst>
                  <a:ext uri="{0D108BD9-81ED-4DB2-BD59-A6C34878D82A}">
                    <a16:rowId xmlns:a16="http://schemas.microsoft.com/office/drawing/2014/main" val="10000"/>
                  </a:ext>
                </a:extLst>
              </a:tr>
              <a:tr h="577686">
                <a:tc>
                  <a:txBody>
                    <a:bodyPr/>
                    <a:lstStyle/>
                    <a:p>
                      <a:pPr marL="0" marR="0">
                        <a:spcBef>
                          <a:spcPts val="0"/>
                        </a:spcBef>
                        <a:spcAft>
                          <a:spcPts val="0"/>
                        </a:spcAft>
                      </a:pPr>
                      <a:r>
                        <a:rPr lang="en-US" sz="1400" b="1">
                          <a:solidFill>
                            <a:srgbClr val="000000"/>
                          </a:solidFill>
                          <a:latin typeface="+mn-lt"/>
                          <a:ea typeface="Calibri"/>
                          <a:cs typeface="Times New Roman"/>
                        </a:rPr>
                        <a:t>Connectivity</a:t>
                      </a:r>
                      <a:endParaRPr lang="en-US" sz="1400">
                        <a:solidFill>
                          <a:srgbClr val="000000"/>
                        </a:solidFill>
                        <a:latin typeface="+mn-lt"/>
                        <a:ea typeface="Times New Roman"/>
                        <a:cs typeface="Times New Roman"/>
                      </a:endParaRPr>
                    </a:p>
                  </a:txBody>
                  <a:tcPr marL="51435" marR="51435" marT="0" marB="0"/>
                </a:tc>
                <a:tc>
                  <a:txBody>
                    <a:bodyPr/>
                    <a:lstStyle/>
                    <a:p>
                      <a:pPr marL="0" marR="0">
                        <a:spcBef>
                          <a:spcPts val="0"/>
                        </a:spcBef>
                        <a:spcAft>
                          <a:spcPts val="0"/>
                        </a:spcAft>
                      </a:pPr>
                      <a:r>
                        <a:rPr lang="en-US" sz="1400">
                          <a:solidFill>
                            <a:srgbClr val="000000"/>
                          </a:solidFill>
                          <a:latin typeface="+mn-lt"/>
                          <a:ea typeface="Calibri"/>
                          <a:cs typeface="Times New Roman"/>
                        </a:rPr>
                        <a:t>Must be able to connect to the internet via wired or wireless networks</a:t>
                      </a:r>
                      <a:endParaRPr lang="en-US" sz="1400">
                        <a:solidFill>
                          <a:srgbClr val="000000"/>
                        </a:solidFill>
                        <a:latin typeface="+mn-lt"/>
                        <a:ea typeface="Times New Roman"/>
                        <a:cs typeface="Times New Roman"/>
                      </a:endParaRPr>
                    </a:p>
                  </a:txBody>
                  <a:tcPr marL="51435" marR="51435" marT="0" marB="0"/>
                </a:tc>
                <a:extLst>
                  <a:ext uri="{0D108BD9-81ED-4DB2-BD59-A6C34878D82A}">
                    <a16:rowId xmlns:a16="http://schemas.microsoft.com/office/drawing/2014/main" val="10001"/>
                  </a:ext>
                </a:extLst>
              </a:tr>
              <a:tr h="528914">
                <a:tc>
                  <a:txBody>
                    <a:bodyPr/>
                    <a:lstStyle/>
                    <a:p>
                      <a:pPr marL="0" marR="0">
                        <a:spcBef>
                          <a:spcPts val="0"/>
                        </a:spcBef>
                        <a:spcAft>
                          <a:spcPts val="0"/>
                        </a:spcAft>
                      </a:pPr>
                      <a:r>
                        <a:rPr lang="en-US" sz="1400" b="1">
                          <a:solidFill>
                            <a:srgbClr val="000000"/>
                          </a:solidFill>
                          <a:latin typeface="+mn-lt"/>
                          <a:ea typeface="Calibri"/>
                          <a:cs typeface="Times New Roman"/>
                        </a:rPr>
                        <a:t>Screen Size</a:t>
                      </a:r>
                      <a:endParaRPr lang="en-US" sz="1400">
                        <a:solidFill>
                          <a:srgbClr val="000000"/>
                        </a:solidFill>
                        <a:latin typeface="+mn-lt"/>
                        <a:ea typeface="Times New Roman"/>
                        <a:cs typeface="Times New Roman"/>
                      </a:endParaRPr>
                    </a:p>
                  </a:txBody>
                  <a:tcPr marL="51435" marR="51435" marT="0" marB="0"/>
                </a:tc>
                <a:tc>
                  <a:txBody>
                    <a:bodyPr/>
                    <a:lstStyle/>
                    <a:p>
                      <a:pPr marL="0" marR="0">
                        <a:spcBef>
                          <a:spcPts val="0"/>
                        </a:spcBef>
                        <a:spcAft>
                          <a:spcPts val="0"/>
                        </a:spcAft>
                      </a:pPr>
                      <a:r>
                        <a:rPr lang="en-US" sz="1400">
                          <a:solidFill>
                            <a:srgbClr val="000000"/>
                          </a:solidFill>
                          <a:latin typeface="+mn-lt"/>
                          <a:ea typeface="Calibri"/>
                          <a:cs typeface="Times New Roman"/>
                        </a:rPr>
                        <a:t>9.7” screen size or larger/ “10-inch class” tablets or larger</a:t>
                      </a:r>
                      <a:endParaRPr lang="en-US" sz="1400">
                        <a:solidFill>
                          <a:srgbClr val="000000"/>
                        </a:solidFill>
                        <a:latin typeface="+mn-lt"/>
                        <a:ea typeface="Times New Roman"/>
                        <a:cs typeface="Times New Roman"/>
                      </a:endParaRPr>
                    </a:p>
                  </a:txBody>
                  <a:tcPr marL="51435" marR="51435" marT="0" marB="0"/>
                </a:tc>
                <a:extLst>
                  <a:ext uri="{0D108BD9-81ED-4DB2-BD59-A6C34878D82A}">
                    <a16:rowId xmlns:a16="http://schemas.microsoft.com/office/drawing/2014/main" val="10002"/>
                  </a:ext>
                </a:extLst>
              </a:tr>
              <a:tr h="427936">
                <a:tc>
                  <a:txBody>
                    <a:bodyPr/>
                    <a:lstStyle/>
                    <a:p>
                      <a:pPr marL="0" marR="0">
                        <a:spcBef>
                          <a:spcPts val="0"/>
                        </a:spcBef>
                        <a:spcAft>
                          <a:spcPts val="0"/>
                        </a:spcAft>
                      </a:pPr>
                      <a:r>
                        <a:rPr lang="en-US" sz="1400" b="1">
                          <a:solidFill>
                            <a:srgbClr val="000000"/>
                          </a:solidFill>
                          <a:latin typeface="+mn-lt"/>
                          <a:ea typeface="Calibri"/>
                          <a:cs typeface="Times New Roman"/>
                        </a:rPr>
                        <a:t>Screen Resolution</a:t>
                      </a:r>
                      <a:endParaRPr lang="en-US" sz="1400">
                        <a:solidFill>
                          <a:srgbClr val="000000"/>
                        </a:solidFill>
                        <a:latin typeface="+mn-lt"/>
                        <a:ea typeface="Times New Roman"/>
                        <a:cs typeface="Times New Roman"/>
                      </a:endParaRPr>
                    </a:p>
                  </a:txBody>
                  <a:tcPr marL="51435" marR="51435" marT="0" marB="0"/>
                </a:tc>
                <a:tc>
                  <a:txBody>
                    <a:bodyPr/>
                    <a:lstStyle/>
                    <a:p>
                      <a:pPr marL="0" marR="0">
                        <a:spcBef>
                          <a:spcPts val="0"/>
                        </a:spcBef>
                        <a:spcAft>
                          <a:spcPts val="0"/>
                        </a:spcAft>
                      </a:pPr>
                      <a:r>
                        <a:rPr lang="en-US" sz="1400">
                          <a:solidFill>
                            <a:srgbClr val="000000"/>
                          </a:solidFill>
                          <a:latin typeface="+mn-lt"/>
                          <a:ea typeface="Calibri"/>
                          <a:cs typeface="Times New Roman"/>
                        </a:rPr>
                        <a:t>1024 X 768</a:t>
                      </a:r>
                      <a:endParaRPr lang="en-US" sz="1400">
                        <a:solidFill>
                          <a:srgbClr val="000000"/>
                        </a:solidFill>
                        <a:latin typeface="+mn-lt"/>
                        <a:ea typeface="Times New Roman"/>
                        <a:cs typeface="Times New Roman"/>
                      </a:endParaRPr>
                    </a:p>
                  </a:txBody>
                  <a:tcPr marL="51435" marR="51435" marT="0" marB="0"/>
                </a:tc>
                <a:extLst>
                  <a:ext uri="{0D108BD9-81ED-4DB2-BD59-A6C34878D82A}">
                    <a16:rowId xmlns:a16="http://schemas.microsoft.com/office/drawing/2014/main" val="10003"/>
                  </a:ext>
                </a:extLst>
              </a:tr>
              <a:tr h="6138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mn-lt"/>
                          <a:ea typeface="Calibri"/>
                          <a:cs typeface="Times New Roman"/>
                        </a:rPr>
                        <a:t>Headphone/Earphone/Ear</a:t>
                      </a:r>
                      <a:r>
                        <a:rPr lang="en-US" sz="1400" b="1" baseline="0">
                          <a:solidFill>
                            <a:srgbClr val="000000"/>
                          </a:solidFill>
                          <a:latin typeface="+mn-lt"/>
                          <a:ea typeface="Calibri"/>
                          <a:cs typeface="Times New Roman"/>
                        </a:rPr>
                        <a:t> Buds</a:t>
                      </a:r>
                      <a:endParaRPr lang="en-US" sz="1400">
                        <a:solidFill>
                          <a:srgbClr val="000000"/>
                        </a:solidFill>
                        <a:latin typeface="+mn-lt"/>
                        <a:ea typeface="Times New Roman"/>
                        <a:cs typeface="Times New Roman"/>
                      </a:endParaRPr>
                    </a:p>
                    <a:p>
                      <a:pPr marL="0" marR="0">
                        <a:spcBef>
                          <a:spcPts val="0"/>
                        </a:spcBef>
                        <a:spcAft>
                          <a:spcPts val="0"/>
                        </a:spcAft>
                      </a:pPr>
                      <a:endParaRPr lang="en-US" sz="1400">
                        <a:solidFill>
                          <a:srgbClr val="000000"/>
                        </a:solidFill>
                        <a:latin typeface="+mn-lt"/>
                        <a:ea typeface="Times New Roman"/>
                        <a:cs typeface="Times New Roman"/>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mn-lt"/>
                          <a:ea typeface="Times New Roman"/>
                          <a:cs typeface="Times New Roman"/>
                        </a:rPr>
                        <a:t>Headphones/earphones/ear</a:t>
                      </a:r>
                      <a:r>
                        <a:rPr lang="en-US" sz="1400" baseline="0">
                          <a:solidFill>
                            <a:srgbClr val="000000"/>
                          </a:solidFill>
                          <a:latin typeface="+mn-lt"/>
                          <a:ea typeface="Times New Roman"/>
                          <a:cs typeface="Times New Roman"/>
                        </a:rPr>
                        <a:t> buds are required for students who have a text-to-speech accommodation</a:t>
                      </a:r>
                      <a:endParaRPr lang="en-US" sz="1400">
                        <a:solidFill>
                          <a:srgbClr val="000000"/>
                        </a:solidFill>
                        <a:latin typeface="+mn-lt"/>
                        <a:ea typeface="Times New Roman"/>
                        <a:cs typeface="Times New Roman"/>
                      </a:endParaRPr>
                    </a:p>
                    <a:p>
                      <a:pPr marL="0" marR="0">
                        <a:spcBef>
                          <a:spcPts val="0"/>
                        </a:spcBef>
                        <a:spcAft>
                          <a:spcPts val="0"/>
                        </a:spcAft>
                      </a:pPr>
                      <a:endParaRPr lang="en-US" sz="1400">
                        <a:solidFill>
                          <a:srgbClr val="000000"/>
                        </a:solidFill>
                        <a:latin typeface="+mn-lt"/>
                        <a:ea typeface="Times New Roman"/>
                        <a:cs typeface="Times New Roman"/>
                      </a:endParaRPr>
                    </a:p>
                  </a:txBody>
                  <a:tcPr marL="51435" marR="51435" marT="0" marB="0"/>
                </a:tc>
                <a:extLst>
                  <a:ext uri="{0D108BD9-81ED-4DB2-BD59-A6C34878D82A}">
                    <a16:rowId xmlns:a16="http://schemas.microsoft.com/office/drawing/2014/main" val="2617771471"/>
                  </a:ext>
                </a:extLst>
              </a:tr>
              <a:tr h="4469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latin typeface="+mn-lt"/>
                          <a:ea typeface="Calibri"/>
                          <a:cs typeface="Times New Roman"/>
                        </a:rPr>
                        <a:t>Browser Requirements (Portal and Practice Tests)</a:t>
                      </a:r>
                      <a:endParaRPr lang="en-US" sz="1800" b="1">
                        <a:solidFill>
                          <a:schemeClr val="tx1"/>
                        </a:solidFill>
                        <a:latin typeface="+mn-lt"/>
                        <a:ea typeface="Times New Roman"/>
                        <a:cs typeface="Times New Roman"/>
                      </a:endParaRPr>
                    </a:p>
                  </a:txBody>
                  <a:tcPr marL="51435" marR="51435" marT="0" marB="0">
                    <a:solidFill>
                      <a:schemeClr val="accent1"/>
                    </a:solidFill>
                  </a:tcPr>
                </a:tc>
                <a:tc hMerge="1">
                  <a:txBody>
                    <a:bodyPr/>
                    <a:lstStyle/>
                    <a:p>
                      <a:endParaRPr lang="en-US" sz="1400" b="0">
                        <a:solidFill>
                          <a:srgbClr val="000000"/>
                        </a:solidFill>
                        <a:latin typeface="+mn-lt"/>
                        <a:ea typeface="Times New Roman"/>
                        <a:cs typeface="Times New Roman"/>
                      </a:endParaRPr>
                    </a:p>
                  </a:txBody>
                  <a:tcPr marL="51435" marR="51435" marT="0" marB="0"/>
                </a:tc>
                <a:extLst>
                  <a:ext uri="{0D108BD9-81ED-4DB2-BD59-A6C34878D82A}">
                    <a16:rowId xmlns:a16="http://schemas.microsoft.com/office/drawing/2014/main" val="248984577"/>
                  </a:ext>
                </a:extLst>
              </a:tr>
              <a:tr h="116916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mn-lt"/>
                          <a:cs typeface="Times New Roman"/>
                        </a:rPr>
                        <a:t>Check the Cognia </a:t>
                      </a:r>
                      <a:r>
                        <a:rPr lang="en-US" sz="1600" b="0" dirty="0">
                          <a:solidFill>
                            <a:srgbClr val="000000"/>
                          </a:solidFill>
                          <a:latin typeface="+mn-lt"/>
                          <a:cs typeface="Times New Roman"/>
                          <a:hlinkClick r:id="rId3"/>
                        </a:rPr>
                        <a:t>help site online testing </a:t>
                      </a:r>
                      <a:r>
                        <a:rPr lang="en-US" sz="1600" b="0" dirty="0">
                          <a:solidFill>
                            <a:srgbClr val="000000"/>
                          </a:solidFill>
                          <a:latin typeface="+mn-lt"/>
                          <a:cs typeface="Times New Roman"/>
                        </a:rPr>
                        <a:t>for current supported browsers.</a:t>
                      </a:r>
                    </a:p>
                  </a:txBody>
                  <a:tcPr marL="51435" marR="51435" marT="0" marB="0"/>
                </a:tc>
                <a:tc hMerge="1">
                  <a:txBody>
                    <a:bodyPr/>
                    <a:lstStyle/>
                    <a:p>
                      <a:r>
                        <a:rPr lang="en-US" sz="1400" kern="1200">
                          <a:solidFill>
                            <a:schemeClr val="dk1"/>
                          </a:solidFill>
                          <a:effectLst/>
                          <a:latin typeface="+mn-lt"/>
                          <a:ea typeface="+mn-ea"/>
                          <a:cs typeface="+mn-cs"/>
                        </a:rPr>
                        <a:t>Chrome</a:t>
                      </a:r>
                      <a:r>
                        <a:rPr lang="en-US" sz="1100" b="1">
                          <a:solidFill>
                            <a:srgbClr val="000000"/>
                          </a:solidFill>
                          <a:latin typeface="+mn-lt"/>
                          <a:ea typeface="Calibri"/>
                          <a:cs typeface="Times New Roman"/>
                        </a:rPr>
                        <a:t>™</a:t>
                      </a:r>
                      <a:r>
                        <a:rPr lang="en-US" sz="1100" kern="1200">
                          <a:solidFill>
                            <a:schemeClr val="dk1"/>
                          </a:solidFill>
                          <a:effectLst/>
                          <a:latin typeface="+mn-lt"/>
                          <a:ea typeface="+mn-ea"/>
                          <a:cs typeface="+mn-cs"/>
                        </a:rPr>
                        <a:t> </a:t>
                      </a:r>
                      <a:r>
                        <a:rPr lang="en-US" sz="1400" kern="1200">
                          <a:solidFill>
                            <a:schemeClr val="dk1"/>
                          </a:solidFill>
                          <a:effectLst/>
                          <a:latin typeface="+mn-lt"/>
                          <a:ea typeface="+mn-ea"/>
                          <a:cs typeface="+mn-cs"/>
                        </a:rPr>
                        <a:t>88 or newer                  </a:t>
                      </a:r>
                    </a:p>
                    <a:p>
                      <a:r>
                        <a:rPr lang="en-US" sz="1400" kern="1200">
                          <a:solidFill>
                            <a:schemeClr val="dk1"/>
                          </a:solidFill>
                          <a:effectLst/>
                          <a:latin typeface="+mn-lt"/>
                          <a:ea typeface="+mn-ea"/>
                          <a:cs typeface="+mn-cs"/>
                        </a:rPr>
                        <a:t>Firefox</a:t>
                      </a:r>
                      <a:r>
                        <a:rPr lang="en-US" sz="1100" b="1" kern="1200">
                          <a:solidFill>
                            <a:srgbClr val="000000"/>
                          </a:solidFill>
                          <a:latin typeface="+mn-lt"/>
                          <a:ea typeface="Calibri"/>
                          <a:cs typeface="Times New Roman"/>
                        </a:rPr>
                        <a:t>®</a:t>
                      </a:r>
                      <a:r>
                        <a:rPr lang="en-US" sz="1100" kern="1200">
                          <a:solidFill>
                            <a:schemeClr val="dk1"/>
                          </a:solidFill>
                          <a:effectLst/>
                          <a:latin typeface="+mn-lt"/>
                          <a:ea typeface="+mn-ea"/>
                          <a:cs typeface="+mn-cs"/>
                        </a:rPr>
                        <a:t> </a:t>
                      </a:r>
                      <a:r>
                        <a:rPr lang="en-US" sz="1400" kern="1200">
                          <a:solidFill>
                            <a:schemeClr val="dk1"/>
                          </a:solidFill>
                          <a:effectLst/>
                          <a:latin typeface="+mn-lt"/>
                          <a:ea typeface="+mn-ea"/>
                          <a:cs typeface="+mn-cs"/>
                        </a:rPr>
                        <a:t>84 or newer</a:t>
                      </a:r>
                    </a:p>
                    <a:p>
                      <a:r>
                        <a:rPr lang="en-US" sz="1400" kern="1200">
                          <a:solidFill>
                            <a:schemeClr val="dk1"/>
                          </a:solidFill>
                          <a:effectLst/>
                          <a:latin typeface="+mn-lt"/>
                          <a:ea typeface="+mn-ea"/>
                          <a:cs typeface="+mn-cs"/>
                        </a:rPr>
                        <a:t>Safari</a:t>
                      </a:r>
                      <a:r>
                        <a:rPr lang="en-US" sz="1100" b="1" kern="1200">
                          <a:solidFill>
                            <a:srgbClr val="000000"/>
                          </a:solidFill>
                          <a:latin typeface="+mn-lt"/>
                          <a:ea typeface="Calibri"/>
                          <a:cs typeface="Times New Roman"/>
                        </a:rPr>
                        <a:t>®</a:t>
                      </a:r>
                      <a:r>
                        <a:rPr lang="en-US" sz="1100" kern="1200">
                          <a:solidFill>
                            <a:schemeClr val="dk1"/>
                          </a:solidFill>
                          <a:effectLst/>
                          <a:latin typeface="+mn-lt"/>
                          <a:ea typeface="+mn-ea"/>
                          <a:cs typeface="+mn-cs"/>
                        </a:rPr>
                        <a:t> </a:t>
                      </a:r>
                      <a:r>
                        <a:rPr lang="en-US" sz="1400" kern="1200">
                          <a:solidFill>
                            <a:schemeClr val="dk1"/>
                          </a:solidFill>
                          <a:effectLst/>
                          <a:latin typeface="+mn-lt"/>
                          <a:ea typeface="+mn-ea"/>
                          <a:cs typeface="+mn-cs"/>
                        </a:rPr>
                        <a:t>14 or newer</a:t>
                      </a:r>
                    </a:p>
                    <a:p>
                      <a:r>
                        <a:rPr lang="en-US" sz="1400" kern="1200">
                          <a:solidFill>
                            <a:schemeClr val="dk1"/>
                          </a:solidFill>
                          <a:effectLst/>
                          <a:latin typeface="+mn-lt"/>
                          <a:ea typeface="+mn-ea"/>
                          <a:cs typeface="+mn-cs"/>
                        </a:rPr>
                        <a:t>Microsoft Edge</a:t>
                      </a:r>
                      <a:r>
                        <a:rPr lang="en-US" sz="1100" b="0">
                          <a:solidFill>
                            <a:srgbClr val="000000"/>
                          </a:solidFill>
                          <a:latin typeface="+mn-lt"/>
                          <a:ea typeface="Calibri"/>
                          <a:cs typeface="Times New Roman"/>
                        </a:rPr>
                        <a:t>™ </a:t>
                      </a:r>
                      <a:r>
                        <a:rPr lang="en-US" sz="1400" b="0">
                          <a:solidFill>
                            <a:srgbClr val="000000"/>
                          </a:solidFill>
                          <a:latin typeface="+mn-lt"/>
                          <a:ea typeface="Calibri"/>
                          <a:cs typeface="Times New Roman"/>
                        </a:rPr>
                        <a:t>88 or newer</a:t>
                      </a:r>
                      <a:endParaRPr lang="en-US" sz="1400" b="0">
                        <a:solidFill>
                          <a:srgbClr val="000000"/>
                        </a:solidFill>
                        <a:latin typeface="+mn-lt"/>
                        <a:ea typeface="Times New Roman"/>
                        <a:cs typeface="Times New Roman"/>
                      </a:endParaRPr>
                    </a:p>
                  </a:txBody>
                  <a:tcPr marL="51435" marR="51435" marT="0" marB="0"/>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214823F1-D0E9-412B-AB72-EBFF0D61BE86}"/>
              </a:ext>
            </a:extLst>
          </p:cNvPr>
          <p:cNvSpPr txBox="1"/>
          <p:nvPr/>
        </p:nvSpPr>
        <p:spPr>
          <a:xfrm>
            <a:off x="247985" y="90783"/>
            <a:ext cx="7012673" cy="646331"/>
          </a:xfrm>
          <a:prstGeom prst="rect">
            <a:avLst/>
          </a:prstGeom>
          <a:noFill/>
        </p:spPr>
        <p:txBody>
          <a:bodyPr wrap="square" rtlCol="0">
            <a:spAutoFit/>
          </a:bodyPr>
          <a:lstStyle/>
          <a:p>
            <a:r>
              <a:rPr lang="en-US" sz="3600">
                <a:solidFill>
                  <a:srgbClr val="002060"/>
                </a:solidFill>
                <a:latin typeface="+mj-lt"/>
                <a:cs typeface="Rockwell"/>
              </a:rPr>
              <a:t>System Requirements</a:t>
            </a:r>
          </a:p>
        </p:txBody>
      </p:sp>
    </p:spTree>
    <p:extLst>
      <p:ext uri="{BB962C8B-B14F-4D97-AF65-F5344CB8AC3E}">
        <p14:creationId xmlns:p14="http://schemas.microsoft.com/office/powerpoint/2010/main" val="415700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4294967295"/>
          </p:nvPr>
        </p:nvSpPr>
        <p:spPr>
          <a:xfrm>
            <a:off x="1257300" y="366713"/>
            <a:ext cx="7886700" cy="5057775"/>
          </a:xfrm>
        </p:spPr>
        <p:txBody>
          <a:bodyPr/>
          <a:lstStyle/>
          <a:p>
            <a:endParaRPr lang="en-US"/>
          </a:p>
          <a:p>
            <a:endParaRPr lang="en-US"/>
          </a:p>
          <a:p>
            <a:endParaRPr lang="en-US"/>
          </a:p>
          <a:p>
            <a:endParaRPr lang="en-US"/>
          </a:p>
          <a:p>
            <a:endParaRPr lang="en-US"/>
          </a:p>
          <a:p>
            <a:endParaRPr lang="en-US"/>
          </a:p>
          <a:p>
            <a:endParaRPr lang="en-US"/>
          </a:p>
          <a:p>
            <a:endParaRPr lang="en-US" sz="1400" b="1"/>
          </a:p>
          <a:p>
            <a:endParaRPr lang="en-US" sz="1400" b="1"/>
          </a:p>
          <a:p>
            <a:endParaRPr lang="en-US" sz="900" b="1">
              <a:latin typeface="Calibri" panose="020F0502020204030204" pitchFamily="34" charset="0"/>
            </a:endParaRPr>
          </a:p>
          <a:p>
            <a:endParaRPr lang="en-US" sz="1400" b="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218" y="5335527"/>
            <a:ext cx="565337" cy="606556"/>
          </a:xfrm>
          <a:prstGeom prst="rect">
            <a:avLst/>
          </a:prstGeom>
        </p:spPr>
      </p:pic>
      <p:sp>
        <p:nvSpPr>
          <p:cNvPr id="4" name="TextBox 3">
            <a:extLst>
              <a:ext uri="{FF2B5EF4-FFF2-40B4-BE49-F238E27FC236}">
                <a16:creationId xmlns:a16="http://schemas.microsoft.com/office/drawing/2014/main" id="{5EC594B6-0B88-4FC9-AA3C-FC7527556C71}"/>
              </a:ext>
            </a:extLst>
          </p:cNvPr>
          <p:cNvSpPr txBox="1"/>
          <p:nvPr/>
        </p:nvSpPr>
        <p:spPr>
          <a:xfrm>
            <a:off x="1654509" y="5435286"/>
            <a:ext cx="7092281" cy="954107"/>
          </a:xfrm>
          <a:prstGeom prst="rect">
            <a:avLst/>
          </a:prstGeom>
          <a:noFill/>
        </p:spPr>
        <p:txBody>
          <a:bodyPr wrap="square" rtlCol="0">
            <a:spAutoFit/>
          </a:bodyPr>
          <a:lstStyle/>
          <a:p>
            <a:r>
              <a:rPr lang="en-US" sz="1400" b="0" i="1">
                <a:solidFill>
                  <a:srgbClr val="000000"/>
                </a:solidFill>
                <a:effectLst/>
                <a:latin typeface="-apple-system"/>
              </a:rPr>
              <a:t>Google releases new versions to the stable channel every four weeks and new versions to the Long-term Support (LTS) channel every six months. eMetric strongly recommends the use of the LTS channel. T</a:t>
            </a:r>
            <a:r>
              <a:rPr lang="en-US" sz="1400" b="0" i="1">
                <a:solidFill>
                  <a:srgbClr val="1F1F1F"/>
                </a:solidFill>
                <a:effectLst/>
                <a:latin typeface="-apple-system"/>
              </a:rPr>
              <a:t>he LTS channel offers more stability with fewer releases but devices will continue to receive frequent security fixes.</a:t>
            </a:r>
            <a:endParaRPr lang="en-US" sz="1400"/>
          </a:p>
        </p:txBody>
      </p:sp>
      <p:graphicFrame>
        <p:nvGraphicFramePr>
          <p:cNvPr id="13" name="Table 12">
            <a:extLst>
              <a:ext uri="{FF2B5EF4-FFF2-40B4-BE49-F238E27FC236}">
                <a16:creationId xmlns:a16="http://schemas.microsoft.com/office/drawing/2014/main" id="{D0CC1F1C-9D58-4936-978B-B2EF63FEC2F7}"/>
              </a:ext>
            </a:extLst>
          </p:cNvPr>
          <p:cNvGraphicFramePr>
            <a:graphicFrameLocks noGrp="1"/>
          </p:cNvGraphicFramePr>
          <p:nvPr>
            <p:extLst>
              <p:ext uri="{D42A27DB-BD31-4B8C-83A1-F6EECF244321}">
                <p14:modId xmlns:p14="http://schemas.microsoft.com/office/powerpoint/2010/main" val="1974708909"/>
              </p:ext>
            </p:extLst>
          </p:nvPr>
        </p:nvGraphicFramePr>
        <p:xfrm>
          <a:off x="628650" y="531400"/>
          <a:ext cx="7886700" cy="4737037"/>
        </p:xfrm>
        <a:graphic>
          <a:graphicData uri="http://schemas.openxmlformats.org/drawingml/2006/table">
            <a:tbl>
              <a:tblPr firstRow="1" bandRow="1">
                <a:tableStyleId>{5C22544A-7EE6-4342-B048-85BDC9FD1C3A}</a:tableStyleId>
              </a:tblPr>
              <a:tblGrid>
                <a:gridCol w="2622550">
                  <a:extLst>
                    <a:ext uri="{9D8B030D-6E8A-4147-A177-3AD203B41FA5}">
                      <a16:colId xmlns:a16="http://schemas.microsoft.com/office/drawing/2014/main" val="20000"/>
                    </a:ext>
                  </a:extLst>
                </a:gridCol>
                <a:gridCol w="5264150">
                  <a:extLst>
                    <a:ext uri="{9D8B030D-6E8A-4147-A177-3AD203B41FA5}">
                      <a16:colId xmlns:a16="http://schemas.microsoft.com/office/drawing/2014/main" val="3623612987"/>
                    </a:ext>
                  </a:extLst>
                </a:gridCol>
              </a:tblGrid>
              <a:tr h="527039">
                <a:tc gridSpan="2">
                  <a:txBody>
                    <a:bodyPr/>
                    <a:lstStyle/>
                    <a:p>
                      <a:r>
                        <a:rPr lang="en-US" sz="1800" b="1" kern="1200">
                          <a:solidFill>
                            <a:schemeClr val="bg1"/>
                          </a:solidFill>
                          <a:latin typeface="+mn-lt"/>
                          <a:ea typeface="Calibri"/>
                          <a:cs typeface="Times New Roman"/>
                        </a:rPr>
                        <a:t>Desktop and Laptop Specific Requirements</a:t>
                      </a:r>
                    </a:p>
                  </a:txBody>
                  <a:tcPr marL="68580" marR="68580"/>
                </a:tc>
                <a:tc hMerge="1">
                  <a:txBody>
                    <a:bodyPr/>
                    <a:lstStyle/>
                    <a:p>
                      <a:endParaRPr lang="en-US"/>
                    </a:p>
                  </a:txBody>
                  <a:tcPr/>
                </a:tc>
                <a:extLst>
                  <a:ext uri="{0D108BD9-81ED-4DB2-BD59-A6C34878D82A}">
                    <a16:rowId xmlns:a16="http://schemas.microsoft.com/office/drawing/2014/main" val="10000"/>
                  </a:ext>
                </a:extLst>
              </a:tr>
              <a:tr h="459131">
                <a:tc>
                  <a:txBody>
                    <a:bodyPr/>
                    <a:lstStyle/>
                    <a:p>
                      <a:pPr marL="0" marR="0" algn="l" defTabSz="914400" rtl="0" eaLnBrk="1" latinLnBrk="0" hangingPunct="1">
                        <a:spcBef>
                          <a:spcPts val="0"/>
                        </a:spcBef>
                        <a:spcAft>
                          <a:spcPts val="0"/>
                        </a:spcAft>
                      </a:pPr>
                      <a:r>
                        <a:rPr lang="en-US" sz="1800" b="1" kern="1200">
                          <a:solidFill>
                            <a:srgbClr val="000000"/>
                          </a:solidFill>
                          <a:latin typeface="+mn-lt"/>
                          <a:ea typeface="Calibri"/>
                          <a:cs typeface="Times New Roman"/>
                        </a:rPr>
                        <a:t>CPU</a:t>
                      </a:r>
                    </a:p>
                  </a:txBody>
                  <a:tcPr marL="68580" marR="68580"/>
                </a:tc>
                <a:tc>
                  <a:txBody>
                    <a:bodyPr/>
                    <a:lstStyle/>
                    <a:p>
                      <a:pPr marL="0" marR="0" algn="l" defTabSz="914400" rtl="0" eaLnBrk="1" latinLnBrk="0" hangingPunct="1">
                        <a:spcBef>
                          <a:spcPts val="0"/>
                        </a:spcBef>
                        <a:spcAft>
                          <a:spcPts val="0"/>
                        </a:spcAft>
                      </a:pPr>
                      <a:r>
                        <a:rPr lang="en-US" sz="1800" kern="1200">
                          <a:solidFill>
                            <a:srgbClr val="000000"/>
                          </a:solidFill>
                          <a:latin typeface="+mn-lt"/>
                          <a:ea typeface="Times New Roman"/>
                          <a:cs typeface="Times New Roman"/>
                        </a:rPr>
                        <a:t>1.3 GHz</a:t>
                      </a:r>
                      <a:endParaRPr lang="en-US" sz="1800" b="1" kern="1200">
                        <a:solidFill>
                          <a:srgbClr val="000000"/>
                        </a:solidFill>
                        <a:latin typeface="+mn-lt"/>
                        <a:ea typeface="Calibri"/>
                        <a:cs typeface="Times New Roman"/>
                      </a:endParaRPr>
                    </a:p>
                  </a:txBody>
                  <a:tcPr marL="68580" marR="68580"/>
                </a:tc>
                <a:extLst>
                  <a:ext uri="{0D108BD9-81ED-4DB2-BD59-A6C34878D82A}">
                    <a16:rowId xmlns:a16="http://schemas.microsoft.com/office/drawing/2014/main" val="10001"/>
                  </a:ext>
                </a:extLst>
              </a:tr>
              <a:tr h="459131">
                <a:tc>
                  <a:txBody>
                    <a:bodyPr/>
                    <a:lstStyle/>
                    <a:p>
                      <a:pPr marL="0" marR="0" algn="l" defTabSz="914400" rtl="0" eaLnBrk="1" latinLnBrk="0" hangingPunct="1">
                        <a:spcBef>
                          <a:spcPts val="0"/>
                        </a:spcBef>
                        <a:spcAft>
                          <a:spcPts val="0"/>
                        </a:spcAft>
                      </a:pPr>
                      <a:r>
                        <a:rPr lang="en-US" sz="1800" b="1" kern="1200">
                          <a:solidFill>
                            <a:srgbClr val="000000"/>
                          </a:solidFill>
                          <a:latin typeface="+mn-lt"/>
                          <a:ea typeface="Calibri"/>
                          <a:cs typeface="Times New Roman"/>
                        </a:rPr>
                        <a:t>Memory</a:t>
                      </a:r>
                    </a:p>
                  </a:txBody>
                  <a:tcPr marL="68580" marR="68580"/>
                </a:tc>
                <a:tc>
                  <a:txBody>
                    <a:bodyPr/>
                    <a:lstStyle/>
                    <a:p>
                      <a:pPr marL="0" marR="0" algn="l" defTabSz="914400" rtl="0" eaLnBrk="1" latinLnBrk="0" hangingPunct="1">
                        <a:spcBef>
                          <a:spcPts val="0"/>
                        </a:spcBef>
                        <a:spcAft>
                          <a:spcPts val="0"/>
                        </a:spcAft>
                      </a:pPr>
                      <a:r>
                        <a:rPr lang="en-US" sz="1800" kern="1200">
                          <a:solidFill>
                            <a:schemeClr val="tx1"/>
                          </a:solidFill>
                          <a:latin typeface="+mn-lt"/>
                          <a:ea typeface="Times New Roman"/>
                          <a:cs typeface="Times New Roman"/>
                        </a:rPr>
                        <a:t>2 GB (4GB strongly recommended)   </a:t>
                      </a:r>
                      <a:endParaRPr lang="en-US" sz="1800" b="1" kern="1200">
                        <a:solidFill>
                          <a:srgbClr val="000000"/>
                        </a:solidFill>
                        <a:latin typeface="+mn-lt"/>
                        <a:ea typeface="Calibri"/>
                        <a:cs typeface="Times New Roman"/>
                      </a:endParaRPr>
                    </a:p>
                  </a:txBody>
                  <a:tcPr marL="68580" marR="68580"/>
                </a:tc>
                <a:extLst>
                  <a:ext uri="{0D108BD9-81ED-4DB2-BD59-A6C34878D82A}">
                    <a16:rowId xmlns:a16="http://schemas.microsoft.com/office/drawing/2014/main" val="10002"/>
                  </a:ext>
                </a:extLst>
              </a:tr>
              <a:tr h="662218">
                <a:tc>
                  <a:txBody>
                    <a:bodyPr/>
                    <a:lstStyle/>
                    <a:p>
                      <a:pPr marL="0" marR="0" algn="l" defTabSz="914400" rtl="0" eaLnBrk="1" latinLnBrk="0" hangingPunct="1">
                        <a:spcBef>
                          <a:spcPts val="0"/>
                        </a:spcBef>
                        <a:spcAft>
                          <a:spcPts val="0"/>
                        </a:spcAft>
                      </a:pPr>
                      <a:r>
                        <a:rPr lang="en-US" sz="1800" b="1" kern="1200">
                          <a:solidFill>
                            <a:srgbClr val="000000"/>
                          </a:solidFill>
                          <a:latin typeface="+mn-lt"/>
                          <a:ea typeface="Calibri"/>
                          <a:cs typeface="Times New Roman"/>
                        </a:rPr>
                        <a:t>Input</a:t>
                      </a:r>
                      <a:r>
                        <a:rPr lang="en-US" sz="1800" b="1" kern="1200" baseline="0">
                          <a:solidFill>
                            <a:srgbClr val="000000"/>
                          </a:solidFill>
                          <a:latin typeface="+mn-lt"/>
                          <a:ea typeface="Calibri"/>
                          <a:cs typeface="Times New Roman"/>
                        </a:rPr>
                        <a:t> Device</a:t>
                      </a:r>
                      <a:endParaRPr lang="en-US" sz="1800" b="1" kern="1200">
                        <a:solidFill>
                          <a:srgbClr val="000000"/>
                        </a:solidFill>
                        <a:latin typeface="+mn-lt"/>
                        <a:ea typeface="Calibri"/>
                        <a:cs typeface="Times New Roman"/>
                      </a:endParaRPr>
                    </a:p>
                  </a:txBody>
                  <a:tcPr marL="68580" marR="68580"/>
                </a:tc>
                <a:tc>
                  <a:txBody>
                    <a:bodyPr/>
                    <a:lstStyle/>
                    <a:p>
                      <a:pPr marL="0" marR="0" algn="l" defTabSz="914400" rtl="0" eaLnBrk="1" latinLnBrk="0" hangingPunct="1">
                        <a:spcBef>
                          <a:spcPts val="0"/>
                        </a:spcBef>
                        <a:spcAft>
                          <a:spcPts val="0"/>
                        </a:spcAft>
                      </a:pPr>
                      <a:r>
                        <a:rPr lang="en-US" sz="1800" kern="1200" dirty="0">
                          <a:solidFill>
                            <a:srgbClr val="000000"/>
                          </a:solidFill>
                          <a:latin typeface="+mn-lt"/>
                          <a:ea typeface="Times New Roman"/>
                          <a:cs typeface="Times New Roman"/>
                        </a:rPr>
                        <a:t>Keyboard – wired or wireless/Bluetooth</a:t>
                      </a:r>
                      <a:r>
                        <a:rPr lang="en-US" sz="1400" b="1" kern="1200" dirty="0">
                          <a:solidFill>
                            <a:srgbClr val="000000"/>
                          </a:solidFill>
                          <a:latin typeface="+mn-lt"/>
                          <a:ea typeface="Calibri"/>
                          <a:cs typeface="Times New Roman"/>
                        </a:rPr>
                        <a:t>®</a:t>
                      </a:r>
                      <a:r>
                        <a:rPr lang="en-US" sz="1400" kern="1200" dirty="0">
                          <a:solidFill>
                            <a:srgbClr val="000000"/>
                          </a:solidFill>
                          <a:latin typeface="+mn-lt"/>
                          <a:ea typeface="Times New Roman"/>
                          <a:cs typeface="Times New Roman"/>
                        </a:rPr>
                        <a:t> </a:t>
                      </a:r>
                      <a:r>
                        <a:rPr lang="en-US" sz="1800" kern="1200" dirty="0">
                          <a:solidFill>
                            <a:srgbClr val="000000"/>
                          </a:solidFill>
                          <a:latin typeface="+mn-lt"/>
                          <a:ea typeface="Times New Roman"/>
                          <a:cs typeface="Times New Roman"/>
                        </a:rPr>
                        <a:t>mouse or touchpad</a:t>
                      </a:r>
                      <a:endParaRPr lang="en-US" sz="1800" b="1" kern="1200" dirty="0">
                        <a:solidFill>
                          <a:srgbClr val="000000"/>
                        </a:solidFill>
                        <a:latin typeface="+mn-lt"/>
                        <a:ea typeface="Calibri"/>
                        <a:cs typeface="Times New Roman"/>
                      </a:endParaRPr>
                    </a:p>
                  </a:txBody>
                  <a:tcPr marL="68580" marR="68580"/>
                </a:tc>
                <a:extLst>
                  <a:ext uri="{0D108BD9-81ED-4DB2-BD59-A6C34878D82A}">
                    <a16:rowId xmlns:a16="http://schemas.microsoft.com/office/drawing/2014/main" val="10003"/>
                  </a:ext>
                </a:extLst>
              </a:tr>
              <a:tr h="512139">
                <a:tc>
                  <a:txBody>
                    <a:bodyPr/>
                    <a:lstStyle/>
                    <a:p>
                      <a:pPr marL="0" marR="0" algn="l" defTabSz="914400" rtl="0" eaLnBrk="1" latinLnBrk="0" hangingPunct="1">
                        <a:spcBef>
                          <a:spcPts val="0"/>
                        </a:spcBef>
                        <a:spcAft>
                          <a:spcPts val="0"/>
                        </a:spcAft>
                      </a:pPr>
                      <a:r>
                        <a:rPr lang="en-US" sz="1800" b="1" kern="1200">
                          <a:solidFill>
                            <a:srgbClr val="000000"/>
                          </a:solidFill>
                          <a:latin typeface="+mn-lt"/>
                          <a:ea typeface="Calibri"/>
                          <a:cs typeface="Times New Roman"/>
                        </a:rPr>
                        <a:t>Windows</a:t>
                      </a:r>
                      <a:r>
                        <a:rPr lang="en-US" sz="1400" b="1" kern="1200">
                          <a:solidFill>
                            <a:srgbClr val="000000"/>
                          </a:solidFill>
                          <a:latin typeface="+mn-lt"/>
                          <a:ea typeface="Calibri"/>
                          <a:cs typeface="Times New Roman"/>
                        </a:rPr>
                        <a:t>®</a:t>
                      </a:r>
                      <a:endParaRPr lang="en-US" sz="1800" b="1" kern="1200">
                        <a:solidFill>
                          <a:srgbClr val="000000"/>
                        </a:solidFill>
                        <a:latin typeface="+mn-lt"/>
                        <a:ea typeface="Calibri"/>
                        <a:cs typeface="Times New Roman"/>
                      </a:endParaRPr>
                    </a:p>
                  </a:txBody>
                  <a:tcPr marL="68580" marR="68580"/>
                </a:tc>
                <a:tc>
                  <a:txBody>
                    <a:bodyPr/>
                    <a:lstStyle/>
                    <a:p>
                      <a:pPr marL="0" marR="0" algn="l" defTabSz="914400" rtl="0" eaLnBrk="1" latinLnBrk="0" hangingPunct="1">
                        <a:spcBef>
                          <a:spcPts val="0"/>
                        </a:spcBef>
                        <a:spcAft>
                          <a:spcPts val="0"/>
                        </a:spcAft>
                      </a:pPr>
                      <a:r>
                        <a:rPr lang="en-US" sz="1800" kern="1200" dirty="0">
                          <a:solidFill>
                            <a:srgbClr val="000000"/>
                          </a:solidFill>
                          <a:latin typeface="+mn-lt"/>
                          <a:ea typeface="Times New Roman"/>
                          <a:cs typeface="Times New Roman"/>
                        </a:rPr>
                        <a:t>See the Cognia help site for current supported versions</a:t>
                      </a:r>
                      <a:endParaRPr lang="en-US" sz="1800" b="1" kern="1200" dirty="0">
                        <a:solidFill>
                          <a:srgbClr val="000000"/>
                        </a:solidFill>
                        <a:latin typeface="+mn-lt"/>
                        <a:ea typeface="Calibri"/>
                        <a:cs typeface="Times New Roman"/>
                      </a:endParaRPr>
                    </a:p>
                  </a:txBody>
                  <a:tcPr marL="68580" marR="68580"/>
                </a:tc>
                <a:extLst>
                  <a:ext uri="{0D108BD9-81ED-4DB2-BD59-A6C34878D82A}">
                    <a16:rowId xmlns:a16="http://schemas.microsoft.com/office/drawing/2014/main" val="10004"/>
                  </a:ext>
                </a:extLst>
              </a:tr>
              <a:tr h="552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0000"/>
                          </a:solidFill>
                          <a:latin typeface="+mn-lt"/>
                          <a:ea typeface="Calibri"/>
                          <a:cs typeface="Times New Roman"/>
                        </a:rPr>
                        <a:t>Mac</a:t>
                      </a:r>
                      <a:r>
                        <a:rPr lang="en-US" sz="1400" b="1" kern="1200">
                          <a:solidFill>
                            <a:srgbClr val="000000"/>
                          </a:solidFill>
                          <a:latin typeface="+mn-lt"/>
                          <a:ea typeface="Calibri"/>
                          <a:cs typeface="Times New Roman"/>
                        </a:rPr>
                        <a:t>®</a:t>
                      </a:r>
                      <a:endParaRPr lang="en-US" sz="1800" b="1" kern="1200">
                        <a:solidFill>
                          <a:srgbClr val="000000"/>
                        </a:solidFill>
                        <a:latin typeface="+mn-lt"/>
                        <a:ea typeface="Calibri"/>
                        <a:cs typeface="Times New Roman"/>
                      </a:endParaRPr>
                    </a:p>
                  </a:txBody>
                  <a:tcPr marL="68580" marR="68580"/>
                </a:tc>
                <a:tc>
                  <a:txBody>
                    <a:bodyPr/>
                    <a:lstStyle/>
                    <a:p>
                      <a:pPr marL="0" marR="0" algn="l" defTabSz="914400" rtl="0" eaLnBrk="1" latinLnBrk="0" hangingPunct="1">
                        <a:spcBef>
                          <a:spcPts val="0"/>
                        </a:spcBef>
                        <a:spcAft>
                          <a:spcPts val="0"/>
                        </a:spcAft>
                      </a:pPr>
                      <a:r>
                        <a:rPr lang="en-US" sz="1800" kern="1200" dirty="0">
                          <a:solidFill>
                            <a:srgbClr val="000000"/>
                          </a:solidFill>
                          <a:latin typeface="+mn-lt"/>
                          <a:ea typeface="Times New Roman"/>
                          <a:cs typeface="Times New Roman"/>
                        </a:rPr>
                        <a:t>See the Cognia help site for current supported versions</a:t>
                      </a:r>
                      <a:endParaRPr lang="en-US" sz="1800" b="1" kern="1200" dirty="0">
                        <a:solidFill>
                          <a:srgbClr val="000000"/>
                        </a:solidFill>
                        <a:latin typeface="+mn-lt"/>
                        <a:ea typeface="Calibri"/>
                        <a:cs typeface="Times New Roman"/>
                      </a:endParaRPr>
                    </a:p>
                  </a:txBody>
                  <a:tcPr marL="68580" marR="68580"/>
                </a:tc>
                <a:extLst>
                  <a:ext uri="{0D108BD9-81ED-4DB2-BD59-A6C34878D82A}">
                    <a16:rowId xmlns:a16="http://schemas.microsoft.com/office/drawing/2014/main" val="10005"/>
                  </a:ext>
                </a:extLst>
              </a:tr>
              <a:tr h="579600">
                <a:tc gridSpan="2">
                  <a:txBody>
                    <a:bodyPr/>
                    <a:lstStyle/>
                    <a:p>
                      <a:pPr marL="0" marR="0">
                        <a:spcBef>
                          <a:spcPts val="0"/>
                        </a:spcBef>
                        <a:spcAft>
                          <a:spcPts val="0"/>
                        </a:spcAft>
                      </a:pPr>
                      <a:r>
                        <a:rPr lang="en-US" sz="1800" b="1">
                          <a:solidFill>
                            <a:schemeClr val="bg1"/>
                          </a:solidFill>
                          <a:latin typeface="+mn-lt"/>
                          <a:ea typeface="Calibri"/>
                          <a:cs typeface="Times New Roman"/>
                        </a:rPr>
                        <a:t>Tablet and Chromebook</a:t>
                      </a:r>
                      <a:r>
                        <a:rPr lang="en-US" sz="1800" b="1" baseline="0">
                          <a:solidFill>
                            <a:schemeClr val="bg1"/>
                          </a:solidFill>
                          <a:latin typeface="+mn-lt"/>
                          <a:ea typeface="Calibri"/>
                          <a:cs typeface="Times New Roman"/>
                        </a:rPr>
                        <a:t> Specific Requirements</a:t>
                      </a:r>
                      <a:endParaRPr lang="en-US" sz="1800">
                        <a:solidFill>
                          <a:schemeClr val="bg1"/>
                        </a:solidFill>
                        <a:latin typeface="+mn-lt"/>
                        <a:ea typeface="Times New Roman"/>
                        <a:cs typeface="Times New Roman"/>
                      </a:endParaRPr>
                    </a:p>
                  </a:txBody>
                  <a:tcPr marL="51435" marR="51435" marT="0" marB="0">
                    <a:solidFill>
                      <a:schemeClr val="accent1"/>
                    </a:solidFill>
                  </a:tcPr>
                </a:tc>
                <a:tc hMerge="1">
                  <a:txBody>
                    <a:bodyPr/>
                    <a:lstStyle/>
                    <a:p>
                      <a:endParaRPr lang="en-US"/>
                    </a:p>
                  </a:txBody>
                  <a:tcPr/>
                </a:tc>
                <a:extLst>
                  <a:ext uri="{0D108BD9-81ED-4DB2-BD59-A6C34878D82A}">
                    <a16:rowId xmlns:a16="http://schemas.microsoft.com/office/drawing/2014/main" val="10006"/>
                  </a:ext>
                </a:extLst>
              </a:tr>
              <a:tr h="406019">
                <a:tc>
                  <a:txBody>
                    <a:bodyPr/>
                    <a:lstStyle/>
                    <a:p>
                      <a:pPr marL="0" marR="0">
                        <a:spcBef>
                          <a:spcPts val="0"/>
                        </a:spcBef>
                        <a:spcAft>
                          <a:spcPts val="0"/>
                        </a:spcAft>
                      </a:pPr>
                      <a:r>
                        <a:rPr lang="en-US" sz="1800" b="1">
                          <a:solidFill>
                            <a:srgbClr val="000000"/>
                          </a:solidFill>
                          <a:latin typeface="+mn-lt"/>
                          <a:ea typeface="Calibri"/>
                          <a:cs typeface="Times New Roman"/>
                        </a:rPr>
                        <a:t>iPad</a:t>
                      </a:r>
                      <a:r>
                        <a:rPr lang="en-US" sz="1400" b="1" kern="1200">
                          <a:solidFill>
                            <a:srgbClr val="000000"/>
                          </a:solidFill>
                          <a:latin typeface="+mn-lt"/>
                          <a:ea typeface="Calibri"/>
                          <a:cs typeface="Times New Roman"/>
                        </a:rPr>
                        <a:t>® </a:t>
                      </a:r>
                      <a:endParaRPr lang="en-US" sz="1800">
                        <a:solidFill>
                          <a:srgbClr val="000000"/>
                        </a:solidFill>
                        <a:latin typeface="+mn-lt"/>
                        <a:ea typeface="Times New Roman"/>
                        <a:cs typeface="Times New Roman"/>
                      </a:endParaRPr>
                    </a:p>
                  </a:txBody>
                  <a:tcPr marL="51435" marR="51435" marT="0" marB="0"/>
                </a:tc>
                <a:tc>
                  <a:txBody>
                    <a:bodyPr/>
                    <a:lstStyle/>
                    <a:p>
                      <a:pPr marL="0" marR="0">
                        <a:spcBef>
                          <a:spcPts val="0"/>
                        </a:spcBef>
                        <a:spcAft>
                          <a:spcPts val="0"/>
                        </a:spcAft>
                      </a:pPr>
                      <a:r>
                        <a:rPr lang="en-US" sz="1800" kern="1200">
                          <a:solidFill>
                            <a:srgbClr val="000000"/>
                          </a:solidFill>
                          <a:latin typeface="+mn-lt"/>
                          <a:ea typeface="Times New Roman"/>
                          <a:cs typeface="Times New Roman"/>
                        </a:rPr>
                        <a:t>See the Cognia help site for current supported versions</a:t>
                      </a:r>
                      <a:endParaRPr lang="en-US" sz="1800">
                        <a:solidFill>
                          <a:srgbClr val="000000"/>
                        </a:solidFill>
                        <a:latin typeface="+mn-lt"/>
                        <a:ea typeface="Times New Roman"/>
                        <a:cs typeface="Times New Roman"/>
                      </a:endParaRPr>
                    </a:p>
                  </a:txBody>
                  <a:tcPr marL="51435" marR="51435" marT="0" marB="0"/>
                </a:tc>
                <a:extLst>
                  <a:ext uri="{0D108BD9-81ED-4DB2-BD59-A6C34878D82A}">
                    <a16:rowId xmlns:a16="http://schemas.microsoft.com/office/drawing/2014/main" val="10007"/>
                  </a:ext>
                </a:extLst>
              </a:tr>
              <a:tr h="579600">
                <a:tc>
                  <a:txBody>
                    <a:bodyPr/>
                    <a:lstStyle/>
                    <a:p>
                      <a:pPr marL="0" marR="0">
                        <a:spcBef>
                          <a:spcPts val="0"/>
                        </a:spcBef>
                        <a:spcAft>
                          <a:spcPts val="0"/>
                        </a:spcAft>
                      </a:pPr>
                      <a:r>
                        <a:rPr lang="en-US" sz="1800" b="1">
                          <a:solidFill>
                            <a:srgbClr val="000000"/>
                          </a:solidFill>
                          <a:latin typeface="+mn-lt"/>
                          <a:ea typeface="Calibri"/>
                          <a:cs typeface="Times New Roman"/>
                        </a:rPr>
                        <a:t>Chromebook</a:t>
                      </a:r>
                      <a:r>
                        <a:rPr lang="en-US" sz="1400" b="1">
                          <a:solidFill>
                            <a:srgbClr val="000000"/>
                          </a:solidFill>
                          <a:latin typeface="+mn-lt"/>
                          <a:ea typeface="Calibri"/>
                          <a:cs typeface="Times New Roman"/>
                        </a:rPr>
                        <a:t>™ </a:t>
                      </a:r>
                      <a:r>
                        <a:rPr lang="en-US" sz="1800" b="1">
                          <a:solidFill>
                            <a:srgbClr val="000000"/>
                          </a:solidFill>
                          <a:latin typeface="+mn-lt"/>
                          <a:ea typeface="Calibri"/>
                          <a:cs typeface="Times New Roman"/>
                        </a:rPr>
                        <a:t>notebook computer</a:t>
                      </a:r>
                      <a:endParaRPr lang="en-US" sz="1800">
                        <a:solidFill>
                          <a:srgbClr val="000000"/>
                        </a:solidFill>
                        <a:latin typeface="+mn-lt"/>
                        <a:ea typeface="Times New Roman"/>
                        <a:cs typeface="Times New Roman"/>
                      </a:endParaRPr>
                    </a:p>
                  </a:txBody>
                  <a:tcPr marL="51435" marR="51435" marT="0" marB="0"/>
                </a:tc>
                <a:tc>
                  <a:txBody>
                    <a:bodyPr/>
                    <a:lstStyle/>
                    <a:p>
                      <a:pPr marL="0" marR="0">
                        <a:spcBef>
                          <a:spcPts val="0"/>
                        </a:spcBef>
                        <a:spcAft>
                          <a:spcPts val="0"/>
                        </a:spcAft>
                      </a:pPr>
                      <a:r>
                        <a:rPr lang="en-US" sz="1800" kern="1200" dirty="0">
                          <a:solidFill>
                            <a:srgbClr val="000000"/>
                          </a:solidFill>
                          <a:latin typeface="+mn-lt"/>
                          <a:ea typeface="Times New Roman"/>
                          <a:cs typeface="Times New Roman"/>
                        </a:rPr>
                        <a:t>See the Cognia help site for current supported versions</a:t>
                      </a:r>
                      <a:endParaRPr lang="en-US" sz="1800" dirty="0">
                        <a:solidFill>
                          <a:srgbClr val="000000"/>
                        </a:solidFill>
                        <a:latin typeface="+mn-lt"/>
                        <a:ea typeface="Times New Roman"/>
                        <a:cs typeface="Times New Roman"/>
                      </a:endParaRPr>
                    </a:p>
                  </a:txBody>
                  <a:tcPr marL="51435" marR="51435"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00355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1" y="2944147"/>
            <a:ext cx="1546724" cy="14500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536" y="3304906"/>
            <a:ext cx="923078" cy="933450"/>
          </a:xfrm>
          <a:prstGeom prst="rect">
            <a:avLst/>
          </a:prstGeom>
        </p:spPr>
      </p:pic>
      <p:sp>
        <p:nvSpPr>
          <p:cNvPr id="7" name="TextBox 6"/>
          <p:cNvSpPr txBox="1"/>
          <p:nvPr/>
        </p:nvSpPr>
        <p:spPr>
          <a:xfrm>
            <a:off x="3506233" y="2058481"/>
            <a:ext cx="2372497" cy="784830"/>
          </a:xfrm>
          <a:prstGeom prst="rect">
            <a:avLst/>
          </a:prstGeom>
          <a:noFill/>
        </p:spPr>
        <p:txBody>
          <a:bodyPr wrap="square" rtlCol="0">
            <a:spAutoFit/>
          </a:bodyPr>
          <a:lstStyle/>
          <a:p>
            <a:pPr algn="ctr"/>
            <a:r>
              <a:rPr lang="en-US" sz="1500"/>
              <a:t>Beginning of Test:</a:t>
            </a:r>
          </a:p>
          <a:p>
            <a:pPr marL="257175" indent="-257175" algn="ctr">
              <a:buAutoNum type="arabicPeriod"/>
            </a:pPr>
            <a:r>
              <a:rPr lang="en-US" sz="1500"/>
              <a:t>Authenticate login</a:t>
            </a:r>
          </a:p>
          <a:p>
            <a:pPr marL="257175" indent="-257175" algn="ctr">
              <a:buAutoNum type="arabicPeriod"/>
            </a:pPr>
            <a:r>
              <a:rPr lang="en-US" sz="1500"/>
              <a:t>Download test content</a:t>
            </a:r>
          </a:p>
        </p:txBody>
      </p:sp>
      <p:sp>
        <p:nvSpPr>
          <p:cNvPr id="8" name="TextBox 7"/>
          <p:cNvSpPr txBox="1"/>
          <p:nvPr/>
        </p:nvSpPr>
        <p:spPr>
          <a:xfrm>
            <a:off x="3173968" y="4549909"/>
            <a:ext cx="3087132" cy="553998"/>
          </a:xfrm>
          <a:prstGeom prst="rect">
            <a:avLst/>
          </a:prstGeom>
          <a:noFill/>
        </p:spPr>
        <p:txBody>
          <a:bodyPr wrap="square" rtlCol="0">
            <a:spAutoFit/>
          </a:bodyPr>
          <a:lstStyle/>
          <a:p>
            <a:pPr algn="ctr"/>
            <a:r>
              <a:rPr lang="en-US" sz="1500"/>
              <a:t>End of Test:</a:t>
            </a:r>
          </a:p>
          <a:p>
            <a:pPr algn="ctr"/>
            <a:r>
              <a:rPr lang="en-US" sz="1500"/>
              <a:t>1. Submit responses for scoring</a:t>
            </a:r>
          </a:p>
        </p:txBody>
      </p:sp>
      <p:cxnSp>
        <p:nvCxnSpPr>
          <p:cNvPr id="9" name="Straight Connector 8"/>
          <p:cNvCxnSpPr/>
          <p:nvPr/>
        </p:nvCxnSpPr>
        <p:spPr>
          <a:xfrm>
            <a:off x="3028950" y="3771633"/>
            <a:ext cx="1168400" cy="1"/>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092700" y="3771633"/>
            <a:ext cx="1168400" cy="1"/>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751" y="2454927"/>
            <a:ext cx="985037" cy="129421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6802" y="2944147"/>
            <a:ext cx="985037" cy="129421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618" y="3433367"/>
            <a:ext cx="985037" cy="1294210"/>
          </a:xfrm>
          <a:prstGeom prst="rect">
            <a:avLst/>
          </a:prstGeom>
        </p:spPr>
      </p:pic>
      <p:sp>
        <p:nvSpPr>
          <p:cNvPr id="14" name="TextBox 13"/>
          <p:cNvSpPr txBox="1"/>
          <p:nvPr/>
        </p:nvSpPr>
        <p:spPr>
          <a:xfrm>
            <a:off x="926626" y="5345603"/>
            <a:ext cx="7581816" cy="369332"/>
          </a:xfrm>
          <a:prstGeom prst="rect">
            <a:avLst/>
          </a:prstGeom>
          <a:noFill/>
        </p:spPr>
        <p:txBody>
          <a:bodyPr wrap="square" rtlCol="0">
            <a:spAutoFit/>
          </a:bodyPr>
          <a:lstStyle/>
          <a:p>
            <a:r>
              <a:rPr lang="en-US" i="1"/>
              <a:t>What happens if a student loses network connection in the middle of a test?</a:t>
            </a:r>
          </a:p>
        </p:txBody>
      </p:sp>
      <p:sp>
        <p:nvSpPr>
          <p:cNvPr id="16" name="TextBox 15">
            <a:extLst>
              <a:ext uri="{FF2B5EF4-FFF2-40B4-BE49-F238E27FC236}">
                <a16:creationId xmlns:a16="http://schemas.microsoft.com/office/drawing/2014/main" id="{6CCE763D-1584-4851-A1A4-65BB0441B501}"/>
              </a:ext>
            </a:extLst>
          </p:cNvPr>
          <p:cNvSpPr txBox="1"/>
          <p:nvPr/>
        </p:nvSpPr>
        <p:spPr>
          <a:xfrm>
            <a:off x="247985" y="90783"/>
            <a:ext cx="7012673" cy="646331"/>
          </a:xfrm>
          <a:prstGeom prst="rect">
            <a:avLst/>
          </a:prstGeom>
          <a:noFill/>
        </p:spPr>
        <p:txBody>
          <a:bodyPr wrap="square" rtlCol="0">
            <a:spAutoFit/>
          </a:bodyPr>
          <a:lstStyle/>
          <a:p>
            <a:r>
              <a:rPr lang="en-US" sz="3600">
                <a:solidFill>
                  <a:srgbClr val="002060"/>
                </a:solidFill>
                <a:latin typeface="+mj-lt"/>
                <a:cs typeface="Rockwell"/>
              </a:rPr>
              <a:t>Kiosk Requirements (network)</a:t>
            </a:r>
          </a:p>
        </p:txBody>
      </p:sp>
    </p:spTree>
    <p:extLst>
      <p:ext uri="{BB962C8B-B14F-4D97-AF65-F5344CB8AC3E}">
        <p14:creationId xmlns:p14="http://schemas.microsoft.com/office/powerpoint/2010/main" val="2272799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18" y="1479662"/>
            <a:ext cx="978694" cy="778669"/>
          </a:xfrm>
          <a:prstGeom prst="rect">
            <a:avLst/>
          </a:prstGeom>
        </p:spPr>
      </p:pic>
      <p:grpSp>
        <p:nvGrpSpPr>
          <p:cNvPr id="24" name="Group 23"/>
          <p:cNvGrpSpPr/>
          <p:nvPr/>
        </p:nvGrpSpPr>
        <p:grpSpPr>
          <a:xfrm>
            <a:off x="1038700" y="2787774"/>
            <a:ext cx="7338847" cy="1200061"/>
            <a:chOff x="1038698" y="2787772"/>
            <a:chExt cx="7338847" cy="1200061"/>
          </a:xfrm>
        </p:grpSpPr>
        <p:grpSp>
          <p:nvGrpSpPr>
            <p:cNvPr id="15" name="Group 14"/>
            <p:cNvGrpSpPr/>
            <p:nvPr/>
          </p:nvGrpSpPr>
          <p:grpSpPr>
            <a:xfrm>
              <a:off x="1038698" y="2787772"/>
              <a:ext cx="4419521" cy="952000"/>
              <a:chOff x="1038698" y="2787772"/>
              <a:chExt cx="4419521" cy="95200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98" y="2787772"/>
                <a:ext cx="978694" cy="778669"/>
              </a:xfrm>
              <a:prstGeom prst="rect">
                <a:avLst/>
              </a:prstGeom>
            </p:spPr>
          </p:pic>
          <p:cxnSp>
            <p:nvCxnSpPr>
              <p:cNvPr id="51" name="Straight Arrow Connector 50"/>
              <p:cNvCxnSpPr/>
              <p:nvPr/>
            </p:nvCxnSpPr>
            <p:spPr>
              <a:xfrm>
                <a:off x="2210596" y="3122742"/>
                <a:ext cx="1425635" cy="64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xplosion 2 20"/>
              <p:cNvSpPr/>
              <p:nvPr/>
            </p:nvSpPr>
            <p:spPr>
              <a:xfrm rot="772481">
                <a:off x="3712547" y="2857803"/>
                <a:ext cx="1745672" cy="88196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4">
                      <a:lumMod val="60000"/>
                      <a:lumOff val="40000"/>
                    </a:schemeClr>
                  </a:solidFill>
                </a:endParaRPr>
              </a:p>
            </p:txBody>
          </p:sp>
        </p:grpSp>
        <p:grpSp>
          <p:nvGrpSpPr>
            <p:cNvPr id="65" name="Group 64"/>
            <p:cNvGrpSpPr/>
            <p:nvPr/>
          </p:nvGrpSpPr>
          <p:grpSpPr>
            <a:xfrm>
              <a:off x="7312997" y="2930394"/>
              <a:ext cx="1064548" cy="1057439"/>
              <a:chOff x="8656494" y="504391"/>
              <a:chExt cx="1970808" cy="2041812"/>
            </a:xfrm>
          </p:grpSpPr>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20" name="Group 19"/>
          <p:cNvGrpSpPr/>
          <p:nvPr/>
        </p:nvGrpSpPr>
        <p:grpSpPr>
          <a:xfrm>
            <a:off x="1007176" y="4528164"/>
            <a:ext cx="7394015" cy="1173390"/>
            <a:chOff x="1007174" y="4528164"/>
            <a:chExt cx="7394015" cy="117339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74" y="4576150"/>
              <a:ext cx="978694" cy="778669"/>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733" y="4994323"/>
              <a:ext cx="1014413" cy="707231"/>
            </a:xfrm>
            <a:prstGeom prst="rect">
              <a:avLst/>
            </a:prstGeom>
          </p:spPr>
        </p:pic>
        <p:cxnSp>
          <p:nvCxnSpPr>
            <p:cNvPr id="28" name="Straight Arrow Connector 27"/>
            <p:cNvCxnSpPr>
              <a:stCxn id="30" idx="3"/>
            </p:cNvCxnSpPr>
            <p:nvPr/>
          </p:nvCxnSpPr>
          <p:spPr>
            <a:xfrm flipV="1">
              <a:off x="2811145" y="5124332"/>
              <a:ext cx="4426171" cy="22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295" y="4528164"/>
              <a:ext cx="1085850" cy="1128713"/>
            </a:xfrm>
            <a:prstGeom prst="rect">
              <a:avLst/>
            </a:prstGeom>
          </p:spPr>
        </p:pic>
        <p:grpSp>
          <p:nvGrpSpPr>
            <p:cNvPr id="70" name="Group 69"/>
            <p:cNvGrpSpPr/>
            <p:nvPr/>
          </p:nvGrpSpPr>
          <p:grpSpPr>
            <a:xfrm>
              <a:off x="7336641" y="4534586"/>
              <a:ext cx="1064548" cy="1057439"/>
              <a:chOff x="8656494" y="504391"/>
              <a:chExt cx="1970808" cy="2041812"/>
            </a:xfrm>
          </p:grpSpPr>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3" name="Group 2"/>
          <p:cNvGrpSpPr/>
          <p:nvPr/>
        </p:nvGrpSpPr>
        <p:grpSpPr>
          <a:xfrm>
            <a:off x="2119133" y="1326575"/>
            <a:ext cx="6182725" cy="1057439"/>
            <a:chOff x="2119131" y="1326573"/>
            <a:chExt cx="6182725" cy="1057439"/>
          </a:xfrm>
        </p:grpSpPr>
        <p:grpSp>
          <p:nvGrpSpPr>
            <p:cNvPr id="11" name="Group 10"/>
            <p:cNvGrpSpPr/>
            <p:nvPr/>
          </p:nvGrpSpPr>
          <p:grpSpPr>
            <a:xfrm>
              <a:off x="7237308" y="1326573"/>
              <a:ext cx="1064548" cy="1057439"/>
              <a:chOff x="8656494" y="504391"/>
              <a:chExt cx="1970808" cy="204181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16" name="Straight Arrow Connector 15"/>
            <p:cNvCxnSpPr/>
            <p:nvPr/>
          </p:nvCxnSpPr>
          <p:spPr>
            <a:xfrm>
              <a:off x="2119131" y="1767982"/>
              <a:ext cx="4961040" cy="9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loud 17"/>
            <p:cNvSpPr/>
            <p:nvPr/>
          </p:nvSpPr>
          <p:spPr>
            <a:xfrm>
              <a:off x="3763625" y="1510027"/>
              <a:ext cx="1596932" cy="613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2467577" y="1947277"/>
              <a:ext cx="817853" cy="300082"/>
            </a:xfrm>
            <a:prstGeom prst="rect">
              <a:avLst/>
            </a:prstGeom>
            <a:noFill/>
          </p:spPr>
          <p:txBody>
            <a:bodyPr wrap="none" rtlCol="0">
              <a:spAutoFit/>
            </a:bodyPr>
            <a:lstStyle/>
            <a:p>
              <a:r>
                <a:rPr lang="en-US" sz="1350"/>
                <a:t>45-90sec</a:t>
              </a:r>
            </a:p>
          </p:txBody>
        </p:sp>
        <p:grpSp>
          <p:nvGrpSpPr>
            <p:cNvPr id="55" name="Group 54"/>
            <p:cNvGrpSpPr/>
            <p:nvPr/>
          </p:nvGrpSpPr>
          <p:grpSpPr>
            <a:xfrm>
              <a:off x="2508783" y="1593662"/>
              <a:ext cx="677163" cy="392967"/>
              <a:chOff x="3655261" y="1623499"/>
              <a:chExt cx="902884" cy="523956"/>
            </a:xfrm>
          </p:grpSpPr>
          <p:sp>
            <p:nvSpPr>
              <p:cNvPr id="56" name="Rounded Rectangle 55"/>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val 56"/>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58" name="Oval 57"/>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59" name="Oval 58"/>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75" name="Oval 74"/>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nvGrpSpPr>
          <p:cNvPr id="17" name="Group 16"/>
          <p:cNvGrpSpPr/>
          <p:nvPr/>
        </p:nvGrpSpPr>
        <p:grpSpPr>
          <a:xfrm>
            <a:off x="970853" y="3037240"/>
            <a:ext cx="3011164" cy="1183872"/>
            <a:chOff x="970853" y="3037238"/>
            <a:chExt cx="3011164" cy="1183872"/>
          </a:xfrm>
        </p:grpSpPr>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021" y="3185160"/>
              <a:ext cx="1014413" cy="707231"/>
            </a:xfrm>
            <a:prstGeom prst="rect">
              <a:avLst/>
            </a:prstGeom>
          </p:spPr>
        </p:pic>
        <p:cxnSp>
          <p:nvCxnSpPr>
            <p:cNvPr id="52" name="Elbow Connector 51"/>
            <p:cNvCxnSpPr/>
            <p:nvPr/>
          </p:nvCxnSpPr>
          <p:spPr>
            <a:xfrm>
              <a:off x="970853" y="3037238"/>
              <a:ext cx="1347834" cy="814021"/>
            </a:xfrm>
            <a:prstGeom prst="bentConnector4">
              <a:avLst>
                <a:gd name="adj1" fmla="val -15072"/>
                <a:gd name="adj2" fmla="val 12106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96106" y="3806414"/>
              <a:ext cx="1685911" cy="276999"/>
            </a:xfrm>
            <a:prstGeom prst="rect">
              <a:avLst/>
            </a:prstGeom>
            <a:noFill/>
          </p:spPr>
          <p:txBody>
            <a:bodyPr wrap="none" rtlCol="0">
              <a:spAutoFit/>
            </a:bodyPr>
            <a:lstStyle/>
            <a:p>
              <a:r>
                <a:rPr lang="en-US" sz="1200"/>
                <a:t>Stored response folder </a:t>
              </a:r>
            </a:p>
          </p:txBody>
        </p:sp>
        <p:grpSp>
          <p:nvGrpSpPr>
            <p:cNvPr id="76" name="Group 75"/>
            <p:cNvGrpSpPr/>
            <p:nvPr/>
          </p:nvGrpSpPr>
          <p:grpSpPr>
            <a:xfrm>
              <a:off x="1128256" y="3828143"/>
              <a:ext cx="677163" cy="392967"/>
              <a:chOff x="3655261" y="1623499"/>
              <a:chExt cx="902884" cy="523956"/>
            </a:xfrm>
          </p:grpSpPr>
          <p:sp>
            <p:nvSpPr>
              <p:cNvPr id="90" name="Rounded Rectangle 89"/>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92" name="Oval 91"/>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93" name="Oval 92"/>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94" name="Oval 93"/>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nvGrpSpPr>
          <p:cNvPr id="95" name="Group 94"/>
          <p:cNvGrpSpPr/>
          <p:nvPr/>
        </p:nvGrpSpPr>
        <p:grpSpPr>
          <a:xfrm>
            <a:off x="3442856" y="5124334"/>
            <a:ext cx="677163" cy="392967"/>
            <a:chOff x="3655261" y="1623499"/>
            <a:chExt cx="902884" cy="523956"/>
          </a:xfrm>
        </p:grpSpPr>
        <p:sp>
          <p:nvSpPr>
            <p:cNvPr id="96" name="Rounded Rectangle 95"/>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Oval 96"/>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98" name="Oval 97"/>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99" name="Oval 98"/>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0" name="Oval 99"/>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sp>
        <p:nvSpPr>
          <p:cNvPr id="62" name="TextBox 61">
            <a:extLst>
              <a:ext uri="{FF2B5EF4-FFF2-40B4-BE49-F238E27FC236}">
                <a16:creationId xmlns:a16="http://schemas.microsoft.com/office/drawing/2014/main" id="{A6E8B538-144F-48DB-B335-C708CB4DC8A8}"/>
              </a:ext>
            </a:extLst>
          </p:cNvPr>
          <p:cNvSpPr txBox="1"/>
          <p:nvPr/>
        </p:nvSpPr>
        <p:spPr>
          <a:xfrm>
            <a:off x="247985" y="90783"/>
            <a:ext cx="7012673" cy="646331"/>
          </a:xfrm>
          <a:prstGeom prst="rect">
            <a:avLst/>
          </a:prstGeom>
          <a:noFill/>
        </p:spPr>
        <p:txBody>
          <a:bodyPr wrap="square" rtlCol="0">
            <a:spAutoFit/>
          </a:bodyPr>
          <a:lstStyle/>
          <a:p>
            <a:r>
              <a:rPr lang="en-US" sz="3600">
                <a:solidFill>
                  <a:srgbClr val="002060"/>
                </a:solidFill>
                <a:latin typeface="+mj-lt"/>
                <a:cs typeface="Rockwell"/>
              </a:rPr>
              <a:t>Kiosk Test Integrity </a:t>
            </a:r>
          </a:p>
        </p:txBody>
      </p:sp>
    </p:spTree>
    <p:extLst>
      <p:ext uri="{BB962C8B-B14F-4D97-AF65-F5344CB8AC3E}">
        <p14:creationId xmlns:p14="http://schemas.microsoft.com/office/powerpoint/2010/main" val="2109788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960" y="890824"/>
            <a:ext cx="8514080" cy="510909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dirty="0">
                <a:solidFill>
                  <a:srgbClr val="002060"/>
                </a:solidFill>
                <a:cs typeface="Calibri" panose="020F0502020204030204"/>
              </a:rPr>
              <a:t>For end-to-end overview of MSSA and </a:t>
            </a:r>
            <a:r>
              <a:rPr lang="en-US" dirty="0" err="1">
                <a:solidFill>
                  <a:srgbClr val="002060"/>
                </a:solidFill>
                <a:cs typeface="Calibri" panose="020F0502020204030204"/>
              </a:rPr>
              <a:t>iMSSA</a:t>
            </a:r>
            <a:r>
              <a:rPr lang="en-US" dirty="0">
                <a:solidFill>
                  <a:srgbClr val="002060"/>
                </a:solidFill>
                <a:cs typeface="Calibri" panose="020F0502020204030204"/>
              </a:rPr>
              <a:t> testing with the iTester platform, view:</a:t>
            </a:r>
          </a:p>
          <a:p>
            <a:pPr marL="742950" lvl="1" indent="-285750">
              <a:buFont typeface="Wingdings" panose="05000000000000000000" pitchFamily="2" charset="2"/>
              <a:buChar char="§"/>
            </a:pPr>
            <a:r>
              <a:rPr lang="en-US" sz="1400" dirty="0">
                <a:solidFill>
                  <a:srgbClr val="002060"/>
                </a:solidFill>
                <a:cs typeface="Calibri" panose="020F0502020204030204"/>
              </a:rPr>
              <a:t>Test Administration Platform Orientation for New Mexico MSSA (Summative), </a:t>
            </a:r>
            <a:r>
              <a:rPr lang="en-US" sz="1400" dirty="0" err="1">
                <a:solidFill>
                  <a:srgbClr val="002060"/>
                </a:solidFill>
                <a:cs typeface="Calibri" panose="020F0502020204030204"/>
              </a:rPr>
              <a:t>iMSSA</a:t>
            </a:r>
            <a:r>
              <a:rPr lang="en-US" sz="1400" dirty="0">
                <a:solidFill>
                  <a:srgbClr val="002060"/>
                </a:solidFill>
                <a:cs typeface="Calibri" panose="020F0502020204030204"/>
              </a:rPr>
              <a:t> (Interim) and Formative  Assessments </a:t>
            </a:r>
            <a:r>
              <a:rPr lang="en-US" sz="1400" i="1" dirty="0">
                <a:solidFill>
                  <a:srgbClr val="002060"/>
                </a:solidFill>
                <a:cs typeface="Calibri" panose="020F0502020204030204"/>
              </a:rPr>
              <a:t>Part 1: Test Administration</a:t>
            </a:r>
          </a:p>
          <a:p>
            <a:pPr marL="742950" lvl="1" indent="-285750">
              <a:buFont typeface="Wingdings" panose="05000000000000000000" pitchFamily="2" charset="2"/>
              <a:buChar char="§"/>
            </a:pPr>
            <a:r>
              <a:rPr lang="en-US" sz="1400" dirty="0">
                <a:solidFill>
                  <a:srgbClr val="002060"/>
                </a:solidFill>
                <a:cs typeface="Calibri" panose="020F0502020204030204"/>
              </a:rPr>
              <a:t>Test Administration Platform Orientation for New Mexico MSSA (Summative), </a:t>
            </a:r>
            <a:r>
              <a:rPr lang="en-US" sz="1400" dirty="0" err="1">
                <a:solidFill>
                  <a:srgbClr val="002060"/>
                </a:solidFill>
                <a:cs typeface="Calibri" panose="020F0502020204030204"/>
              </a:rPr>
              <a:t>iMSSA</a:t>
            </a:r>
            <a:r>
              <a:rPr lang="en-US" sz="1400" dirty="0">
                <a:solidFill>
                  <a:srgbClr val="002060"/>
                </a:solidFill>
                <a:cs typeface="Calibri" panose="020F0502020204030204"/>
              </a:rPr>
              <a:t> (Interim) and Formative  Assessments </a:t>
            </a:r>
            <a:r>
              <a:rPr lang="en-US" sz="1400" i="1" dirty="0">
                <a:solidFill>
                  <a:srgbClr val="002060"/>
                </a:solidFill>
                <a:cs typeface="Calibri" panose="020F0502020204030204"/>
              </a:rPr>
              <a:t>Part 2: Student Test Interface</a:t>
            </a:r>
          </a:p>
          <a:p>
            <a:pPr marL="742950" lvl="1" indent="-285750">
              <a:buFont typeface="Wingdings" panose="05000000000000000000" pitchFamily="2" charset="2"/>
              <a:buChar char="§"/>
            </a:pPr>
            <a:r>
              <a:rPr lang="en-US" sz="1400" dirty="0">
                <a:solidFill>
                  <a:srgbClr val="002060"/>
                </a:solidFill>
                <a:cs typeface="Calibri" panose="020F0502020204030204"/>
              </a:rPr>
              <a:t>Test Administration Platform Orientation for New Mexico MSSA (Summative), </a:t>
            </a:r>
            <a:r>
              <a:rPr lang="en-US" sz="1400" dirty="0" err="1">
                <a:solidFill>
                  <a:srgbClr val="002060"/>
                </a:solidFill>
                <a:cs typeface="Calibri" panose="020F0502020204030204"/>
              </a:rPr>
              <a:t>iMSSA</a:t>
            </a:r>
            <a:r>
              <a:rPr lang="en-US" sz="1400" dirty="0">
                <a:solidFill>
                  <a:srgbClr val="002060"/>
                </a:solidFill>
                <a:cs typeface="Calibri" panose="020F0502020204030204"/>
              </a:rPr>
              <a:t> (Interim) and Formative  Assessments </a:t>
            </a:r>
            <a:r>
              <a:rPr lang="en-US" sz="1400" i="1" dirty="0">
                <a:solidFill>
                  <a:srgbClr val="002060"/>
                </a:solidFill>
                <a:cs typeface="Calibri" panose="020F0502020204030204"/>
              </a:rPr>
              <a:t>Part 3: Kiosk Installation and Site Readiness Testing</a:t>
            </a:r>
          </a:p>
          <a:p>
            <a:pPr marL="742950" lvl="1" indent="-285750">
              <a:buFont typeface="Wingdings" panose="05000000000000000000" pitchFamily="2" charset="2"/>
              <a:buChar char="§"/>
            </a:pPr>
            <a:endParaRPr lang="en-US" sz="1400" dirty="0">
              <a:solidFill>
                <a:srgbClr val="002060"/>
              </a:solidFill>
              <a:cs typeface="Calibri" panose="020F0502020204030204"/>
            </a:endParaRPr>
          </a:p>
          <a:p>
            <a:pPr marL="285750" indent="-285750">
              <a:buFont typeface="Wingdings" panose="05000000000000000000" pitchFamily="2" charset="2"/>
              <a:buChar char="§"/>
            </a:pPr>
            <a:r>
              <a:rPr lang="en-US" dirty="0">
                <a:solidFill>
                  <a:srgbClr val="002060"/>
                </a:solidFill>
                <a:cs typeface="Calibri" panose="020F0502020204030204"/>
              </a:rPr>
              <a:t>View tutorial videos to see demonstration of specific tasks to include:</a:t>
            </a:r>
          </a:p>
          <a:p>
            <a:pPr marL="1028700" lvl="1" indent="-365760">
              <a:buFont typeface="Wingdings" panose="05000000000000000000" pitchFamily="2" charset="2"/>
              <a:buChar char="§"/>
            </a:pPr>
            <a:r>
              <a:rPr lang="en-US" sz="1600" dirty="0">
                <a:solidFill>
                  <a:srgbClr val="002060"/>
                </a:solidFill>
              </a:rPr>
              <a:t>Certifying Your Site</a:t>
            </a:r>
          </a:p>
          <a:p>
            <a:pPr marL="1028700" lvl="1" indent="-365760">
              <a:buFont typeface="Wingdings" panose="05000000000000000000" pitchFamily="2" charset="2"/>
              <a:buChar char="§"/>
            </a:pPr>
            <a:r>
              <a:rPr lang="en-US" sz="1600" dirty="0">
                <a:solidFill>
                  <a:srgbClr val="002060"/>
                </a:solidFill>
              </a:rPr>
              <a:t>Creating Classes</a:t>
            </a:r>
          </a:p>
          <a:p>
            <a:pPr marL="1028700" lvl="1" indent="-365760">
              <a:buFont typeface="Wingdings" panose="05000000000000000000" pitchFamily="2" charset="2"/>
              <a:buChar char="§"/>
            </a:pPr>
            <a:r>
              <a:rPr lang="en-US" sz="1600" dirty="0">
                <a:solidFill>
                  <a:srgbClr val="002060"/>
                </a:solidFill>
              </a:rPr>
              <a:t>Assigning Accessibility Features and Accommodations</a:t>
            </a:r>
          </a:p>
          <a:p>
            <a:pPr marL="1028700" lvl="1" indent="-365760">
              <a:buFont typeface="Wingdings" panose="05000000000000000000" pitchFamily="2" charset="2"/>
              <a:buChar char="§"/>
            </a:pPr>
            <a:r>
              <a:rPr lang="en-US" sz="1600" dirty="0">
                <a:solidFill>
                  <a:srgbClr val="002060"/>
                </a:solidFill>
              </a:rPr>
              <a:t>Scheduling Test Sessions</a:t>
            </a:r>
          </a:p>
          <a:p>
            <a:pPr marL="1028700" lvl="1" indent="-365760">
              <a:buFont typeface="Wingdings" panose="05000000000000000000" pitchFamily="2" charset="2"/>
              <a:buChar char="§"/>
            </a:pPr>
            <a:r>
              <a:rPr lang="en-US" sz="1600" dirty="0">
                <a:solidFill>
                  <a:srgbClr val="002060"/>
                </a:solidFill>
              </a:rPr>
              <a:t>Adding Students &amp; Downloading School Rosters</a:t>
            </a:r>
          </a:p>
          <a:p>
            <a:pPr marL="1028700" lvl="1" indent="-365760">
              <a:buFont typeface="Wingdings" panose="05000000000000000000" pitchFamily="2" charset="2"/>
              <a:buChar char="§"/>
            </a:pPr>
            <a:r>
              <a:rPr lang="en-US" sz="1600" dirty="0">
                <a:solidFill>
                  <a:srgbClr val="002060"/>
                </a:solidFill>
              </a:rPr>
              <a:t>Creating and Editing Portal User Accounts</a:t>
            </a:r>
          </a:p>
          <a:p>
            <a:pPr marL="1028700" lvl="1" indent="-365760">
              <a:buFont typeface="Wingdings" panose="05000000000000000000" pitchFamily="2" charset="2"/>
              <a:buChar char="§"/>
            </a:pPr>
            <a:r>
              <a:rPr lang="en-US" sz="1600" dirty="0">
                <a:solidFill>
                  <a:srgbClr val="002060"/>
                </a:solidFill>
              </a:rPr>
              <a:t>Deactivating User Accounts</a:t>
            </a:r>
          </a:p>
          <a:p>
            <a:pPr marL="1028700" lvl="1" indent="-365760">
              <a:buFont typeface="Wingdings" panose="05000000000000000000" pitchFamily="2" charset="2"/>
              <a:buChar char="§"/>
            </a:pPr>
            <a:r>
              <a:rPr lang="en-US" sz="1600" dirty="0">
                <a:solidFill>
                  <a:srgbClr val="002060"/>
                </a:solidFill>
              </a:rPr>
              <a:t>Uploading and Exporting User Accounts</a:t>
            </a:r>
          </a:p>
          <a:p>
            <a:pPr marL="1028700" lvl="1" indent="-365760">
              <a:buFont typeface="Wingdings" panose="05000000000000000000" pitchFamily="2" charset="2"/>
              <a:buChar char="§"/>
            </a:pPr>
            <a:r>
              <a:rPr lang="en-US" sz="1600" dirty="0">
                <a:solidFill>
                  <a:srgbClr val="002060"/>
                </a:solidFill>
              </a:rPr>
              <a:t>Uploading Pre-ID Files</a:t>
            </a:r>
          </a:p>
          <a:p>
            <a:pPr marL="1028700" lvl="1" indent="-365760">
              <a:buFont typeface="Wingdings" panose="05000000000000000000" pitchFamily="2" charset="2"/>
              <a:buChar char="§"/>
            </a:pPr>
            <a:r>
              <a:rPr lang="en-US" sz="1600" dirty="0">
                <a:solidFill>
                  <a:srgbClr val="002060"/>
                </a:solidFill>
              </a:rPr>
              <a:t>Resolving Pre-ID Errors</a:t>
            </a:r>
          </a:p>
          <a:p>
            <a:pPr marL="1028700" lvl="1" indent="-365760">
              <a:buFont typeface="Wingdings" panose="05000000000000000000" pitchFamily="2" charset="2"/>
              <a:buChar char="§"/>
            </a:pPr>
            <a:r>
              <a:rPr lang="en-US" sz="1600" dirty="0">
                <a:solidFill>
                  <a:srgbClr val="002060"/>
                </a:solidFill>
              </a:rPr>
              <a:t>Viewing Reports in Data Interaction</a:t>
            </a:r>
          </a:p>
          <a:p>
            <a:pPr marL="571500" indent="-365760">
              <a:buFont typeface="Wingdings" panose="05000000000000000000" pitchFamily="2" charset="2"/>
              <a:buChar char="§"/>
            </a:pPr>
            <a:r>
              <a:rPr lang="en-US" sz="1600" dirty="0">
                <a:solidFill>
                  <a:srgbClr val="002060"/>
                </a:solidFill>
              </a:rPr>
              <a:t>Available at </a:t>
            </a:r>
            <a:r>
              <a:rPr lang="en-US" sz="1600" dirty="0">
                <a:solidFill>
                  <a:srgbClr val="002060"/>
                </a:solidFill>
                <a:hlinkClick r:id="rId3"/>
              </a:rPr>
              <a:t>https://newmexico.onlinehelp.cognia.org/cbt-tutorials/</a:t>
            </a:r>
            <a:endParaRPr lang="en-US" sz="1600" dirty="0">
              <a:solidFill>
                <a:srgbClr val="002060"/>
              </a:solidFill>
              <a:cs typeface="Calibri" panose="020F0502020204030204"/>
            </a:endParaRPr>
          </a:p>
        </p:txBody>
      </p:sp>
      <p:sp>
        <p:nvSpPr>
          <p:cNvPr id="2" name="TextBox 1">
            <a:extLst>
              <a:ext uri="{FF2B5EF4-FFF2-40B4-BE49-F238E27FC236}">
                <a16:creationId xmlns:a16="http://schemas.microsoft.com/office/drawing/2014/main" id="{434B8CFE-528A-9C66-A238-6D685F92F593}"/>
              </a:ext>
            </a:extLst>
          </p:cNvPr>
          <p:cNvSpPr txBox="1"/>
          <p:nvPr/>
        </p:nvSpPr>
        <p:spPr>
          <a:xfrm>
            <a:off x="211268" y="-956"/>
            <a:ext cx="5486400" cy="769441"/>
          </a:xfrm>
          <a:prstGeom prst="rect">
            <a:avLst/>
          </a:prstGeom>
          <a:noFill/>
        </p:spPr>
        <p:txBody>
          <a:bodyPr wrap="square" rtlCol="0">
            <a:spAutoFit/>
          </a:bodyPr>
          <a:lstStyle/>
          <a:p>
            <a:r>
              <a:rPr lang="en-US" sz="4400" dirty="0">
                <a:solidFill>
                  <a:srgbClr val="002060"/>
                </a:solidFill>
                <a:latin typeface="+mj-lt"/>
              </a:rPr>
              <a:t>Training &amp; Help</a:t>
            </a:r>
          </a:p>
        </p:txBody>
      </p:sp>
    </p:spTree>
    <p:extLst>
      <p:ext uri="{BB962C8B-B14F-4D97-AF65-F5344CB8AC3E}">
        <p14:creationId xmlns:p14="http://schemas.microsoft.com/office/powerpoint/2010/main" val="40921536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289" y="3503141"/>
            <a:ext cx="1085850" cy="1128713"/>
          </a:xfrm>
          <a:prstGeom prst="rect">
            <a:avLst/>
          </a:prstGeom>
        </p:spPr>
      </p:pic>
      <p:grpSp>
        <p:nvGrpSpPr>
          <p:cNvPr id="4" name="Group 3"/>
          <p:cNvGrpSpPr/>
          <p:nvPr/>
        </p:nvGrpSpPr>
        <p:grpSpPr>
          <a:xfrm>
            <a:off x="2856248" y="2885350"/>
            <a:ext cx="768928" cy="302416"/>
            <a:chOff x="5167745" y="2977288"/>
            <a:chExt cx="1025237" cy="403221"/>
          </a:xfrm>
        </p:grpSpPr>
        <p:sp>
          <p:nvSpPr>
            <p:cNvPr id="2" name="Rectangle 1"/>
            <p:cNvSpPr/>
            <p:nvPr/>
          </p:nvSpPr>
          <p:spPr>
            <a:xfrm>
              <a:off x="5167745" y="3048000"/>
              <a:ext cx="1025237" cy="33250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203653" y="2977288"/>
              <a:ext cx="900930" cy="400109"/>
            </a:xfrm>
            <a:prstGeom prst="rect">
              <a:avLst/>
            </a:prstGeom>
            <a:noFill/>
          </p:spPr>
          <p:txBody>
            <a:bodyPr wrap="none" rtlCol="0">
              <a:spAutoFit/>
            </a:bodyPr>
            <a:lstStyle/>
            <a:p>
              <a:r>
                <a:rPr lang="en-US" sz="1350">
                  <a:solidFill>
                    <a:schemeClr val="bg1"/>
                  </a:solidFill>
                </a:rPr>
                <a:t>Turn In</a:t>
              </a:r>
            </a:p>
          </p:txBody>
        </p:sp>
      </p:grpSp>
      <p:sp>
        <p:nvSpPr>
          <p:cNvPr id="89" name="TextBox 88"/>
          <p:cNvSpPr txBox="1"/>
          <p:nvPr/>
        </p:nvSpPr>
        <p:spPr>
          <a:xfrm>
            <a:off x="1520839" y="314776"/>
            <a:ext cx="6560560" cy="369332"/>
          </a:xfrm>
          <a:prstGeom prst="rect">
            <a:avLst/>
          </a:prstGeom>
          <a:noFill/>
        </p:spPr>
        <p:txBody>
          <a:bodyPr wrap="square" rtlCol="0">
            <a:spAutoFit/>
          </a:bodyPr>
          <a:lstStyle/>
          <a:p>
            <a:r>
              <a:rPr lang="en-US" i="1"/>
              <a:t>What if a student finishes a test but has no network connection?</a:t>
            </a:r>
          </a:p>
        </p:txBody>
      </p:sp>
      <p:grpSp>
        <p:nvGrpSpPr>
          <p:cNvPr id="9" name="Group 8"/>
          <p:cNvGrpSpPr/>
          <p:nvPr/>
        </p:nvGrpSpPr>
        <p:grpSpPr>
          <a:xfrm>
            <a:off x="3994581" y="2123903"/>
            <a:ext cx="4581110" cy="3903773"/>
            <a:chOff x="4040046" y="1690097"/>
            <a:chExt cx="4581110" cy="3903773"/>
          </a:xfrm>
        </p:grpSpPr>
        <p:grpSp>
          <p:nvGrpSpPr>
            <p:cNvPr id="108" name="Group 107"/>
            <p:cNvGrpSpPr/>
            <p:nvPr/>
          </p:nvGrpSpPr>
          <p:grpSpPr>
            <a:xfrm>
              <a:off x="7556608" y="1690097"/>
              <a:ext cx="1064548" cy="1057439"/>
              <a:chOff x="8656494" y="504391"/>
              <a:chExt cx="1970808" cy="2041812"/>
            </a:xfrm>
          </p:grpSpPr>
          <p:pic>
            <p:nvPicPr>
              <p:cNvPr id="109" name="Picture 10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11" name="Picture 1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112" name="Picture 1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11" name="Elbow Connector 10"/>
            <p:cNvCxnSpPr/>
            <p:nvPr/>
          </p:nvCxnSpPr>
          <p:spPr>
            <a:xfrm>
              <a:off x="4040046" y="4734047"/>
              <a:ext cx="1038404" cy="5368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6126035" y="3224603"/>
              <a:ext cx="2247857" cy="1692803"/>
            </a:xfrm>
            <a:prstGeom prst="bentConnector3">
              <a:avLst>
                <a:gd name="adj1" fmla="val 273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040464" y="4609495"/>
              <a:ext cx="1312897" cy="984375"/>
              <a:chOff x="5040465" y="4609495"/>
              <a:chExt cx="1312897" cy="984375"/>
            </a:xfrm>
          </p:grpSpPr>
          <p:grpSp>
            <p:nvGrpSpPr>
              <p:cNvPr id="77" name="Group 76"/>
              <p:cNvGrpSpPr/>
              <p:nvPr/>
            </p:nvGrpSpPr>
            <p:grpSpPr>
              <a:xfrm>
                <a:off x="5040465" y="4609495"/>
                <a:ext cx="677163" cy="392967"/>
                <a:chOff x="3655261" y="1623499"/>
                <a:chExt cx="902884" cy="523956"/>
              </a:xfrm>
            </p:grpSpPr>
            <p:sp>
              <p:nvSpPr>
                <p:cNvPr id="84" name="Rounded Rectangle 83"/>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86" name="Oval 85"/>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87" name="Oval 86"/>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88" name="Oval 87"/>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9" name="Group 138"/>
              <p:cNvGrpSpPr/>
              <p:nvPr/>
            </p:nvGrpSpPr>
            <p:grpSpPr>
              <a:xfrm>
                <a:off x="5218999" y="4743703"/>
                <a:ext cx="677163" cy="392967"/>
                <a:chOff x="3655261" y="1623499"/>
                <a:chExt cx="902884" cy="523956"/>
              </a:xfrm>
            </p:grpSpPr>
            <p:sp>
              <p:nvSpPr>
                <p:cNvPr id="140" name="Rounded Rectangle 139"/>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Oval 140"/>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2" name="Oval 141"/>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3" name="Oval 142"/>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4" name="Oval 143"/>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45" name="Group 144"/>
              <p:cNvGrpSpPr/>
              <p:nvPr/>
            </p:nvGrpSpPr>
            <p:grpSpPr>
              <a:xfrm>
                <a:off x="5371399" y="4896103"/>
                <a:ext cx="677163" cy="392967"/>
                <a:chOff x="3655261" y="1623499"/>
                <a:chExt cx="902884" cy="523956"/>
              </a:xfrm>
            </p:grpSpPr>
            <p:sp>
              <p:nvSpPr>
                <p:cNvPr id="146" name="Rounded Rectangle 145"/>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Oval 146"/>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8" name="Oval 147"/>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9" name="Oval 148"/>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0" name="Oval 149"/>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51" name="Group 150"/>
              <p:cNvGrpSpPr/>
              <p:nvPr/>
            </p:nvGrpSpPr>
            <p:grpSpPr>
              <a:xfrm>
                <a:off x="5523799" y="5048503"/>
                <a:ext cx="677163" cy="392967"/>
                <a:chOff x="3655261" y="1623499"/>
                <a:chExt cx="902884" cy="523956"/>
              </a:xfrm>
            </p:grpSpPr>
            <p:sp>
              <p:nvSpPr>
                <p:cNvPr id="152" name="Rounded Rectangle 151"/>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Oval 152"/>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4" name="Oval 153"/>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5" name="Oval 154"/>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6" name="Oval 155"/>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57" name="Group 156"/>
              <p:cNvGrpSpPr/>
              <p:nvPr/>
            </p:nvGrpSpPr>
            <p:grpSpPr>
              <a:xfrm>
                <a:off x="5676199" y="5200903"/>
                <a:ext cx="677163" cy="392967"/>
                <a:chOff x="3655261" y="1623499"/>
                <a:chExt cx="902884" cy="523956"/>
              </a:xfrm>
            </p:grpSpPr>
            <p:sp>
              <p:nvSpPr>
                <p:cNvPr id="158" name="Rounded Rectangle 157"/>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60" name="Oval 159"/>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61" name="Oval 160"/>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62" name="Oval 161"/>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nvGrpSpPr>
          <p:cNvPr id="8" name="Group 7"/>
          <p:cNvGrpSpPr/>
          <p:nvPr/>
        </p:nvGrpSpPr>
        <p:grpSpPr>
          <a:xfrm>
            <a:off x="721114" y="1166655"/>
            <a:ext cx="2924350" cy="1693025"/>
            <a:chOff x="1049182" y="1504423"/>
            <a:chExt cx="2924350" cy="1693025"/>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182" y="1504423"/>
              <a:ext cx="978694" cy="778669"/>
            </a:xfrm>
            <a:prstGeom prst="rect">
              <a:avLst/>
            </a:prstGeom>
          </p:spPr>
        </p:pic>
        <p:grpSp>
          <p:nvGrpSpPr>
            <p:cNvPr id="7" name="Group 6"/>
            <p:cNvGrpSpPr/>
            <p:nvPr/>
          </p:nvGrpSpPr>
          <p:grpSpPr>
            <a:xfrm>
              <a:off x="1799395" y="1914306"/>
              <a:ext cx="2174137" cy="1283142"/>
              <a:chOff x="1799395" y="1914306"/>
              <a:chExt cx="2174137" cy="1283142"/>
            </a:xfrm>
          </p:grpSpPr>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9395" y="1914306"/>
                <a:ext cx="1014412" cy="707231"/>
              </a:xfrm>
              <a:prstGeom prst="rect">
                <a:avLst/>
              </a:prstGeom>
            </p:spPr>
          </p:pic>
          <p:grpSp>
            <p:nvGrpSpPr>
              <p:cNvPr id="163" name="Group 162"/>
              <p:cNvGrpSpPr/>
              <p:nvPr/>
            </p:nvGrpSpPr>
            <p:grpSpPr>
              <a:xfrm>
                <a:off x="2660635" y="2213073"/>
                <a:ext cx="1312897" cy="984375"/>
                <a:chOff x="5040465" y="4609495"/>
                <a:chExt cx="1312897" cy="984375"/>
              </a:xfrm>
            </p:grpSpPr>
            <p:grpSp>
              <p:nvGrpSpPr>
                <p:cNvPr id="164" name="Group 163"/>
                <p:cNvGrpSpPr/>
                <p:nvPr/>
              </p:nvGrpSpPr>
              <p:grpSpPr>
                <a:xfrm>
                  <a:off x="5040465" y="4609495"/>
                  <a:ext cx="677163" cy="392967"/>
                  <a:chOff x="3655261" y="1623499"/>
                  <a:chExt cx="902884" cy="523956"/>
                </a:xfrm>
              </p:grpSpPr>
              <p:sp>
                <p:nvSpPr>
                  <p:cNvPr id="189" name="Rounded Rectangle 188"/>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91" name="Oval 190"/>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92" name="Oval 191"/>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93" name="Oval 192"/>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65" name="Group 164"/>
                <p:cNvGrpSpPr/>
                <p:nvPr/>
              </p:nvGrpSpPr>
              <p:grpSpPr>
                <a:xfrm>
                  <a:off x="5218999" y="4743703"/>
                  <a:ext cx="677163" cy="392967"/>
                  <a:chOff x="3655261" y="1623499"/>
                  <a:chExt cx="902884" cy="523956"/>
                </a:xfrm>
              </p:grpSpPr>
              <p:sp>
                <p:nvSpPr>
                  <p:cNvPr id="184" name="Rounded Rectangle 183"/>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Oval 184"/>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86" name="Oval 185"/>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87" name="Oval 186"/>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88" name="Oval 187"/>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66" name="Group 165"/>
                <p:cNvGrpSpPr/>
                <p:nvPr/>
              </p:nvGrpSpPr>
              <p:grpSpPr>
                <a:xfrm>
                  <a:off x="5371399" y="4896103"/>
                  <a:ext cx="677163" cy="392967"/>
                  <a:chOff x="3655261" y="1623499"/>
                  <a:chExt cx="902884" cy="523956"/>
                </a:xfrm>
              </p:grpSpPr>
              <p:sp>
                <p:nvSpPr>
                  <p:cNvPr id="179" name="Rounded Rectangle 178"/>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Oval 179"/>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81" name="Oval 180"/>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82" name="Oval 181"/>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83" name="Oval 182"/>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67" name="Group 166"/>
                <p:cNvGrpSpPr/>
                <p:nvPr/>
              </p:nvGrpSpPr>
              <p:grpSpPr>
                <a:xfrm>
                  <a:off x="5523799" y="5048503"/>
                  <a:ext cx="677163" cy="392967"/>
                  <a:chOff x="3655261" y="1623499"/>
                  <a:chExt cx="902884" cy="523956"/>
                </a:xfrm>
              </p:grpSpPr>
              <p:sp>
                <p:nvSpPr>
                  <p:cNvPr id="174" name="Rounded Rectangle 173"/>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Oval 174"/>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76" name="Oval 175"/>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77" name="Oval 176"/>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78" name="Oval 177"/>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68" name="Group 167"/>
                <p:cNvGrpSpPr/>
                <p:nvPr/>
              </p:nvGrpSpPr>
              <p:grpSpPr>
                <a:xfrm>
                  <a:off x="5676199" y="5200903"/>
                  <a:ext cx="677163" cy="392967"/>
                  <a:chOff x="3655261" y="1623499"/>
                  <a:chExt cx="902884" cy="523956"/>
                </a:xfrm>
              </p:grpSpPr>
              <p:sp>
                <p:nvSpPr>
                  <p:cNvPr id="169" name="Rounded Rectangle 168"/>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71" name="Oval 170"/>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72" name="Oval 171"/>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73" name="Oval 172"/>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pic>
        <p:nvPicPr>
          <p:cNvPr id="91" name="Picture 90" descr="A screenshot of a cell phone&#10;&#10;Description automatically generated">
            <a:extLst>
              <a:ext uri="{FF2B5EF4-FFF2-40B4-BE49-F238E27FC236}">
                <a16:creationId xmlns:a16="http://schemas.microsoft.com/office/drawing/2014/main" id="{4104D5C7-302E-4D06-948D-9D2383885A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793" y="763361"/>
            <a:ext cx="2763879" cy="2268492"/>
          </a:xfrm>
          <a:prstGeom prst="rect">
            <a:avLst/>
          </a:prstGeom>
        </p:spPr>
      </p:pic>
      <p:pic>
        <p:nvPicPr>
          <p:cNvPr id="92" name="Picture 91">
            <a:extLst>
              <a:ext uri="{FF2B5EF4-FFF2-40B4-BE49-F238E27FC236}">
                <a16:creationId xmlns:a16="http://schemas.microsoft.com/office/drawing/2014/main" id="{117DE289-FFA7-49E1-B078-A2D52CC96928}"/>
              </a:ext>
            </a:extLst>
          </p:cNvPr>
          <p:cNvPicPr>
            <a:picLocks noChangeAspect="1"/>
          </p:cNvPicPr>
          <p:nvPr/>
        </p:nvPicPr>
        <p:blipFill rotWithShape="1">
          <a:blip r:embed="rId8"/>
          <a:srcRect l="36094" t="58595" r="39267" b="10624"/>
          <a:stretch/>
        </p:blipFill>
        <p:spPr>
          <a:xfrm>
            <a:off x="2005932" y="3988127"/>
            <a:ext cx="1421561" cy="1718403"/>
          </a:xfrm>
          <a:prstGeom prst="rect">
            <a:avLst/>
          </a:prstGeom>
        </p:spPr>
      </p:pic>
    </p:spTree>
    <p:extLst>
      <p:ext uri="{BB962C8B-B14F-4D97-AF65-F5344CB8AC3E}">
        <p14:creationId xmlns:p14="http://schemas.microsoft.com/office/powerpoint/2010/main" val="6668041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8152" y="861624"/>
            <a:ext cx="6432338" cy="461665"/>
          </a:xfrm>
          <a:prstGeom prst="rect">
            <a:avLst/>
          </a:prstGeom>
          <a:noFill/>
        </p:spPr>
        <p:txBody>
          <a:bodyPr wrap="none" rtlCol="0">
            <a:spAutoFit/>
          </a:bodyPr>
          <a:lstStyle/>
          <a:p>
            <a:r>
              <a:rPr lang="en-US" sz="2400">
                <a:solidFill>
                  <a:srgbClr val="002060"/>
                </a:solidFill>
              </a:rPr>
              <a:t>Loss of Network Connectivity Procedure Summary</a:t>
            </a:r>
          </a:p>
        </p:txBody>
      </p:sp>
      <p:sp>
        <p:nvSpPr>
          <p:cNvPr id="10" name="TextBox 9">
            <a:extLst>
              <a:ext uri="{FF2B5EF4-FFF2-40B4-BE49-F238E27FC236}">
                <a16:creationId xmlns:a16="http://schemas.microsoft.com/office/drawing/2014/main" id="{6E8F1C78-E020-4790-BFCE-12E59F721F0B}"/>
              </a:ext>
            </a:extLst>
          </p:cNvPr>
          <p:cNvSpPr txBox="1"/>
          <p:nvPr/>
        </p:nvSpPr>
        <p:spPr>
          <a:xfrm>
            <a:off x="247985" y="90783"/>
            <a:ext cx="7012673" cy="646331"/>
          </a:xfrm>
          <a:prstGeom prst="rect">
            <a:avLst/>
          </a:prstGeom>
          <a:noFill/>
        </p:spPr>
        <p:txBody>
          <a:bodyPr wrap="square" rtlCol="0">
            <a:spAutoFit/>
          </a:bodyPr>
          <a:lstStyle/>
          <a:p>
            <a:r>
              <a:rPr lang="en-US" sz="3600">
                <a:solidFill>
                  <a:srgbClr val="002060"/>
                </a:solidFill>
                <a:latin typeface="+mj-lt"/>
                <a:cs typeface="Rockwell"/>
              </a:rPr>
              <a:t>Kiosk Test Integrity </a:t>
            </a:r>
          </a:p>
        </p:txBody>
      </p:sp>
      <p:sp>
        <p:nvSpPr>
          <p:cNvPr id="11" name="Content Placeholder 2">
            <a:extLst>
              <a:ext uri="{FF2B5EF4-FFF2-40B4-BE49-F238E27FC236}">
                <a16:creationId xmlns:a16="http://schemas.microsoft.com/office/drawing/2014/main" id="{8FA64CF5-FF8E-4759-876A-4E9775FA9EA9}"/>
              </a:ext>
            </a:extLst>
          </p:cNvPr>
          <p:cNvSpPr txBox="1">
            <a:spLocks/>
          </p:cNvSpPr>
          <p:nvPr/>
        </p:nvSpPr>
        <p:spPr>
          <a:xfrm>
            <a:off x="719148" y="1323289"/>
            <a:ext cx="7886700" cy="50577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2000">
                <a:solidFill>
                  <a:srgbClr val="002060"/>
                </a:solidFill>
              </a:rPr>
              <a:t>If a student loses network connectivity in the middle of a test:</a:t>
            </a:r>
          </a:p>
          <a:p>
            <a:pPr lvl="1">
              <a:buFont typeface="Wingdings" panose="05000000000000000000" pitchFamily="2" charset="2"/>
              <a:buChar char="§"/>
            </a:pPr>
            <a:r>
              <a:rPr lang="en-US">
                <a:solidFill>
                  <a:srgbClr val="002060"/>
                </a:solidFill>
              </a:rPr>
              <a:t>Keep testing on that device</a:t>
            </a:r>
          </a:p>
          <a:p>
            <a:pPr lvl="1">
              <a:buFont typeface="Wingdings" panose="05000000000000000000" pitchFamily="2" charset="2"/>
              <a:buChar char="§"/>
            </a:pPr>
            <a:r>
              <a:rPr lang="en-US">
                <a:solidFill>
                  <a:srgbClr val="002060"/>
                </a:solidFill>
              </a:rPr>
              <a:t>Test content and responses are stored securely on the test device</a:t>
            </a:r>
          </a:p>
          <a:p>
            <a:pPr lvl="1">
              <a:buFont typeface="Wingdings" panose="05000000000000000000" pitchFamily="2" charset="2"/>
              <a:buChar char="§"/>
            </a:pPr>
            <a:r>
              <a:rPr lang="en-US">
                <a:solidFill>
                  <a:srgbClr val="002060"/>
                </a:solidFill>
              </a:rPr>
              <a:t>Responses will be sent when network is restored</a:t>
            </a:r>
          </a:p>
          <a:p>
            <a:pPr>
              <a:buFont typeface="Wingdings" panose="05000000000000000000" pitchFamily="2" charset="2"/>
              <a:buChar char="§"/>
            </a:pPr>
            <a:r>
              <a:rPr lang="en-US" sz="2000">
                <a:solidFill>
                  <a:srgbClr val="002060"/>
                </a:solidFill>
              </a:rPr>
              <a:t>If student finishes and is ready to turn in test prior to network being restored:</a:t>
            </a:r>
          </a:p>
          <a:p>
            <a:pPr lvl="1">
              <a:buFont typeface="Wingdings" panose="05000000000000000000" pitchFamily="2" charset="2"/>
              <a:buChar char="§"/>
            </a:pPr>
            <a:r>
              <a:rPr lang="en-US">
                <a:solidFill>
                  <a:srgbClr val="002060"/>
                </a:solidFill>
              </a:rPr>
              <a:t>Allow student to turn in test</a:t>
            </a:r>
          </a:p>
          <a:p>
            <a:pPr lvl="1">
              <a:buFont typeface="Wingdings" panose="05000000000000000000" pitchFamily="2" charset="2"/>
              <a:buChar char="§"/>
            </a:pPr>
            <a:r>
              <a:rPr lang="en-US">
                <a:solidFill>
                  <a:srgbClr val="002060"/>
                </a:solidFill>
              </a:rPr>
              <a:t>Record the exact device the student is testing on</a:t>
            </a:r>
          </a:p>
          <a:p>
            <a:pPr lvl="1">
              <a:buFont typeface="Wingdings" panose="05000000000000000000" pitchFamily="2" charset="2"/>
              <a:buChar char="§"/>
            </a:pPr>
            <a:r>
              <a:rPr lang="en-US">
                <a:solidFill>
                  <a:srgbClr val="002060"/>
                </a:solidFill>
              </a:rPr>
              <a:t>Ensure no network management tools or system maintenance will alter that devices files or configuration</a:t>
            </a:r>
          </a:p>
          <a:p>
            <a:pPr lvl="1">
              <a:buFont typeface="Wingdings" panose="05000000000000000000" pitchFamily="2" charset="2"/>
              <a:buChar char="§"/>
            </a:pPr>
            <a:r>
              <a:rPr lang="en-US">
                <a:solidFill>
                  <a:srgbClr val="002060"/>
                </a:solidFill>
              </a:rPr>
              <a:t>When network connectivity is restored, return to that exact device and relaunch the kiosk</a:t>
            </a:r>
          </a:p>
          <a:p>
            <a:pPr marL="400050">
              <a:buFont typeface="Wingdings" panose="05000000000000000000" pitchFamily="2" charset="2"/>
              <a:buChar char="§"/>
            </a:pPr>
            <a:r>
              <a:rPr lang="en-US" sz="2000">
                <a:solidFill>
                  <a:srgbClr val="002060"/>
                </a:solidFill>
              </a:rPr>
              <a:t>If you are unsure of the status of the student responses, call the help desk</a:t>
            </a:r>
          </a:p>
        </p:txBody>
      </p:sp>
    </p:spTree>
    <p:extLst>
      <p:ext uri="{BB962C8B-B14F-4D97-AF65-F5344CB8AC3E}">
        <p14:creationId xmlns:p14="http://schemas.microsoft.com/office/powerpoint/2010/main" val="38558842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228600" y="884238"/>
            <a:ext cx="8915400" cy="5238750"/>
          </a:xfrm>
        </p:spPr>
        <p:txBody>
          <a:bodyPr>
            <a:noAutofit/>
          </a:bodyPr>
          <a:lstStyle/>
          <a:p>
            <a:pPr indent="0">
              <a:buNone/>
            </a:pPr>
            <a:r>
              <a:rPr lang="en-US" sz="1900">
                <a:solidFill>
                  <a:srgbClr val="002060"/>
                </a:solidFill>
              </a:rPr>
              <a:t>1. Use </a:t>
            </a:r>
            <a:r>
              <a:rPr lang="en-US" sz="1900" b="1">
                <a:solidFill>
                  <a:srgbClr val="002060"/>
                </a:solidFill>
              </a:rPr>
              <a:t>internet-based practice test </a:t>
            </a:r>
            <a:r>
              <a:rPr lang="en-US" sz="1900">
                <a:solidFill>
                  <a:srgbClr val="002060"/>
                </a:solidFill>
              </a:rPr>
              <a:t>with </a:t>
            </a:r>
            <a:r>
              <a:rPr lang="en-US" sz="1900" b="1">
                <a:solidFill>
                  <a:srgbClr val="002060"/>
                </a:solidFill>
              </a:rPr>
              <a:t>web browser (recommended)</a:t>
            </a:r>
          </a:p>
          <a:p>
            <a:pPr lvl="1" indent="0">
              <a:buNone/>
            </a:pPr>
            <a:r>
              <a:rPr lang="en-US" sz="1600">
                <a:solidFill>
                  <a:srgbClr val="002060"/>
                </a:solidFill>
              </a:rPr>
              <a:t>	Best option for:</a:t>
            </a:r>
          </a:p>
          <a:p>
            <a:pPr marL="1028700" lvl="2" indent="0">
              <a:buNone/>
            </a:pPr>
            <a:r>
              <a:rPr lang="en-US" sz="1600">
                <a:solidFill>
                  <a:srgbClr val="002060"/>
                </a:solidFill>
              </a:rPr>
              <a:t>Practice testing with browser or on devices that do not have a testing kiosk installed</a:t>
            </a:r>
          </a:p>
          <a:p>
            <a:pPr marL="1028700" lvl="2" indent="0">
              <a:buNone/>
            </a:pPr>
            <a:r>
              <a:rPr lang="en-US" sz="1600">
                <a:solidFill>
                  <a:srgbClr val="002060"/>
                </a:solidFill>
              </a:rPr>
              <a:t>Note: all accommodations </a:t>
            </a:r>
            <a:r>
              <a:rPr lang="en-US" sz="1600" i="1">
                <a:solidFill>
                  <a:srgbClr val="002060"/>
                </a:solidFill>
              </a:rPr>
              <a:t>except</a:t>
            </a:r>
            <a:r>
              <a:rPr lang="en-US" sz="1600">
                <a:solidFill>
                  <a:srgbClr val="002060"/>
                </a:solidFill>
              </a:rPr>
              <a:t> allow accessibility mode and screen zoom are available</a:t>
            </a:r>
          </a:p>
          <a:p>
            <a:pPr>
              <a:buFont typeface="Wingdings" panose="05000000000000000000" pitchFamily="2" charset="2"/>
              <a:buChar char="§"/>
            </a:pPr>
            <a:r>
              <a:rPr lang="en-US">
                <a:solidFill>
                  <a:srgbClr val="002060"/>
                </a:solidFill>
              </a:rPr>
              <a:t>To access the practice test in </a:t>
            </a:r>
            <a:r>
              <a:rPr lang="en-US" b="1">
                <a:solidFill>
                  <a:srgbClr val="002060"/>
                </a:solidFill>
              </a:rPr>
              <a:t>web browser</a:t>
            </a:r>
            <a:r>
              <a:rPr lang="en-US">
                <a:solidFill>
                  <a:srgbClr val="002060"/>
                </a:solidFill>
              </a:rPr>
              <a:t>:</a:t>
            </a:r>
          </a:p>
          <a:p>
            <a:pPr lvl="1">
              <a:buFont typeface="+mj-lt"/>
              <a:buAutoNum type="arabicPeriod"/>
            </a:pPr>
            <a:r>
              <a:rPr lang="en-US" sz="1600">
                <a:solidFill>
                  <a:srgbClr val="002060"/>
                </a:solidFill>
              </a:rPr>
              <a:t> Launch Browser</a:t>
            </a:r>
          </a:p>
          <a:p>
            <a:pPr lvl="1">
              <a:buFont typeface="+mj-lt"/>
              <a:buAutoNum type="arabicPeriod"/>
            </a:pPr>
            <a:r>
              <a:rPr lang="en-US" sz="1600">
                <a:solidFill>
                  <a:srgbClr val="002060"/>
                </a:solidFill>
              </a:rPr>
              <a:t> go to </a:t>
            </a:r>
            <a:r>
              <a:rPr lang="en-US" sz="1600" u="sng">
                <a:solidFill>
                  <a:srgbClr val="002060"/>
                </a:solidFill>
                <a:hlinkClick r:id="rId3">
                  <a:extLst>
                    <a:ext uri="{A12FA001-AC4F-418D-AE19-62706E023703}">
                      <ahyp:hlinkClr xmlns:ahyp="http://schemas.microsoft.com/office/drawing/2018/hyperlinkcolor" val="tx"/>
                    </a:ext>
                  </a:extLst>
                </a:hlinkClick>
              </a:rPr>
              <a:t>https://nmpracticetest.cognia.org</a:t>
            </a:r>
            <a:endParaRPr lang="en-US" sz="1600" u="sng">
              <a:solidFill>
                <a:srgbClr val="002060"/>
              </a:solidFill>
            </a:endParaRPr>
          </a:p>
          <a:p>
            <a:pPr lvl="1">
              <a:buFont typeface="+mj-lt"/>
              <a:buAutoNum type="arabicPeriod"/>
            </a:pPr>
            <a:r>
              <a:rPr lang="en-US" sz="1600">
                <a:solidFill>
                  <a:srgbClr val="002060"/>
                </a:solidFill>
              </a:rPr>
              <a:t> Use the drop-down menu to select the practice test and click on “Go” button</a:t>
            </a:r>
          </a:p>
          <a:p>
            <a:pPr lvl="1" indent="0">
              <a:buNone/>
            </a:pPr>
            <a:endParaRPr lang="en-US" sz="1600">
              <a:solidFill>
                <a:srgbClr val="002060"/>
              </a:solidFill>
            </a:endParaRPr>
          </a:p>
          <a:p>
            <a:pPr indent="0">
              <a:buNone/>
            </a:pPr>
            <a:r>
              <a:rPr lang="en-US" sz="1900">
                <a:solidFill>
                  <a:srgbClr val="002060"/>
                </a:solidFill>
              </a:rPr>
              <a:t>2. Use </a:t>
            </a:r>
            <a:r>
              <a:rPr lang="en-US" sz="1900" b="1">
                <a:solidFill>
                  <a:srgbClr val="002060"/>
                </a:solidFill>
              </a:rPr>
              <a:t>internet-based practice test </a:t>
            </a:r>
            <a:r>
              <a:rPr lang="en-US" sz="1900">
                <a:solidFill>
                  <a:srgbClr val="002060"/>
                </a:solidFill>
              </a:rPr>
              <a:t>with </a:t>
            </a:r>
            <a:r>
              <a:rPr lang="en-US" sz="1900" b="1">
                <a:solidFill>
                  <a:srgbClr val="002060"/>
                </a:solidFill>
              </a:rPr>
              <a:t>student kiosk </a:t>
            </a:r>
          </a:p>
          <a:p>
            <a:pPr lvl="1" indent="0">
              <a:buNone/>
            </a:pPr>
            <a:r>
              <a:rPr lang="en-US" sz="1600">
                <a:solidFill>
                  <a:srgbClr val="002060"/>
                </a:solidFill>
              </a:rPr>
              <a:t>	Best option for:</a:t>
            </a:r>
          </a:p>
          <a:p>
            <a:pPr marL="1028700" lvl="2" indent="0">
              <a:buNone/>
            </a:pPr>
            <a:r>
              <a:rPr lang="en-US" sz="1600">
                <a:solidFill>
                  <a:srgbClr val="002060"/>
                </a:solidFill>
              </a:rPr>
              <a:t>Realistic practice testing in secure kiosk</a:t>
            </a:r>
          </a:p>
          <a:p>
            <a:pPr marL="1028700" lvl="2" indent="0">
              <a:buNone/>
            </a:pPr>
            <a:r>
              <a:rPr lang="en-US" sz="1600">
                <a:solidFill>
                  <a:srgbClr val="002060"/>
                </a:solidFill>
              </a:rPr>
              <a:t>Note: all accommodations are available except allow accessibility mode</a:t>
            </a:r>
            <a:endParaRPr lang="en-US" sz="1050">
              <a:solidFill>
                <a:srgbClr val="002060"/>
              </a:solidFill>
            </a:endParaRPr>
          </a:p>
          <a:p>
            <a:pPr>
              <a:buFont typeface="Wingdings" panose="05000000000000000000" pitchFamily="2" charset="2"/>
              <a:buChar char="§"/>
            </a:pPr>
            <a:r>
              <a:rPr lang="en-US" sz="1800">
                <a:solidFill>
                  <a:srgbClr val="002060"/>
                </a:solidFill>
              </a:rPr>
              <a:t>To access the practice test in </a:t>
            </a:r>
            <a:r>
              <a:rPr lang="en-US" sz="1800" b="1">
                <a:solidFill>
                  <a:srgbClr val="002060"/>
                </a:solidFill>
              </a:rPr>
              <a:t>student testing kiosk</a:t>
            </a:r>
            <a:r>
              <a:rPr lang="en-US" sz="1800">
                <a:solidFill>
                  <a:srgbClr val="002060"/>
                </a:solidFill>
              </a:rPr>
              <a:t>:</a:t>
            </a:r>
          </a:p>
          <a:p>
            <a:pPr lvl="1">
              <a:buFont typeface="+mj-lt"/>
              <a:buAutoNum type="arabicPeriod"/>
            </a:pPr>
            <a:r>
              <a:rPr lang="en-US" sz="1600">
                <a:solidFill>
                  <a:srgbClr val="002060"/>
                </a:solidFill>
              </a:rPr>
              <a:t> Launch Kiosk</a:t>
            </a:r>
          </a:p>
          <a:p>
            <a:pPr lvl="1">
              <a:buFont typeface="+mj-lt"/>
              <a:buAutoNum type="arabicPeriod"/>
            </a:pPr>
            <a:r>
              <a:rPr lang="en-US" sz="1600">
                <a:solidFill>
                  <a:srgbClr val="002060"/>
                </a:solidFill>
              </a:rPr>
              <a:t> Click on the “Access the Practice Test” link</a:t>
            </a:r>
            <a:endParaRPr lang="en-US" sz="1600" u="sng">
              <a:solidFill>
                <a:srgbClr val="002060"/>
              </a:solidFill>
            </a:endParaRPr>
          </a:p>
          <a:p>
            <a:pPr lvl="1">
              <a:buFont typeface="+mj-lt"/>
              <a:buAutoNum type="arabicPeriod"/>
            </a:pPr>
            <a:r>
              <a:rPr lang="en-US" sz="1600">
                <a:solidFill>
                  <a:srgbClr val="002060"/>
                </a:solidFill>
              </a:rPr>
              <a:t> Use the drop-down menu to select the practice test and click on “Go” button</a:t>
            </a:r>
          </a:p>
          <a:p>
            <a:pPr marL="1028700" lvl="2" indent="0">
              <a:buNone/>
            </a:pPr>
            <a:endParaRPr lang="en-US" sz="1600">
              <a:solidFill>
                <a:srgbClr val="002060"/>
              </a:solidFill>
            </a:endParaRPr>
          </a:p>
          <a:p>
            <a:pPr marL="971550" lvl="2" indent="0">
              <a:buNone/>
            </a:pPr>
            <a:r>
              <a:rPr lang="en-US" sz="1600">
                <a:solidFill>
                  <a:srgbClr val="002060"/>
                </a:solidFill>
              </a:rPr>
              <a:t> </a:t>
            </a:r>
          </a:p>
          <a:p>
            <a:pPr marL="1200150" lvl="2" indent="-342900"/>
            <a:endParaRPr lang="en-US" sz="1000">
              <a:solidFill>
                <a:srgbClr val="002060"/>
              </a:solidFill>
            </a:endParaRPr>
          </a:p>
          <a:p>
            <a:pPr marL="914400" lvl="2" indent="0">
              <a:buNone/>
            </a:pPr>
            <a:endParaRPr lang="en-US" sz="1400">
              <a:solidFill>
                <a:srgbClr val="002060"/>
              </a:solidFill>
            </a:endParaRPr>
          </a:p>
          <a:p>
            <a:pPr lvl="1">
              <a:buFont typeface="+mj-lt"/>
              <a:buAutoNum type="arabicPeriod" startAt="2"/>
            </a:pPr>
            <a:endParaRPr lang="en-US">
              <a:solidFill>
                <a:srgbClr val="002060"/>
              </a:solidFill>
            </a:endParaRPr>
          </a:p>
          <a:p>
            <a:pPr marL="457200" lvl="1" indent="0">
              <a:buNone/>
            </a:pPr>
            <a:endParaRPr lang="en-US">
              <a:solidFill>
                <a:srgbClr val="002060"/>
              </a:solidFill>
            </a:endParaRPr>
          </a:p>
          <a:p>
            <a:pPr lvl="1">
              <a:buFont typeface="Wingdings" panose="05000000000000000000" pitchFamily="2" charset="2"/>
              <a:buChar char="§"/>
            </a:pPr>
            <a:endParaRPr lang="en-US" sz="3200">
              <a:solidFill>
                <a:srgbClr val="002060"/>
              </a:solidFill>
            </a:endParaRPr>
          </a:p>
        </p:txBody>
      </p:sp>
      <p:sp>
        <p:nvSpPr>
          <p:cNvPr id="9" name="TextBox 8">
            <a:extLst>
              <a:ext uri="{FF2B5EF4-FFF2-40B4-BE49-F238E27FC236}">
                <a16:creationId xmlns:a16="http://schemas.microsoft.com/office/drawing/2014/main" id="{83461E3A-1C72-4E89-BCA9-C1ED7CC9CC3F}"/>
              </a:ext>
            </a:extLst>
          </p:cNvPr>
          <p:cNvSpPr txBox="1"/>
          <p:nvPr/>
        </p:nvSpPr>
        <p:spPr>
          <a:xfrm>
            <a:off x="247985" y="90783"/>
            <a:ext cx="7012673" cy="646331"/>
          </a:xfrm>
          <a:prstGeom prst="rect">
            <a:avLst/>
          </a:prstGeom>
          <a:noFill/>
        </p:spPr>
        <p:txBody>
          <a:bodyPr wrap="square" rtlCol="0">
            <a:spAutoFit/>
          </a:bodyPr>
          <a:lstStyle/>
          <a:p>
            <a:r>
              <a:rPr lang="en-US" sz="3600">
                <a:solidFill>
                  <a:srgbClr val="002060"/>
                </a:solidFill>
                <a:latin typeface="+mj-lt"/>
                <a:cs typeface="Rockwell"/>
              </a:rPr>
              <a:t>Practice Test Options</a:t>
            </a:r>
          </a:p>
        </p:txBody>
      </p:sp>
    </p:spTree>
    <p:extLst>
      <p:ext uri="{BB962C8B-B14F-4D97-AF65-F5344CB8AC3E}">
        <p14:creationId xmlns:p14="http://schemas.microsoft.com/office/powerpoint/2010/main" val="23593541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44773BAB-6A4D-4CED-8038-F2D7ECB4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217" y="1157846"/>
            <a:ext cx="7162800" cy="4627469"/>
          </a:xfrm>
          <a:prstGeom prst="rect">
            <a:avLst/>
          </a:prstGeom>
        </p:spPr>
      </p:pic>
      <p:sp>
        <p:nvSpPr>
          <p:cNvPr id="3" name="Rectangle 2"/>
          <p:cNvSpPr/>
          <p:nvPr/>
        </p:nvSpPr>
        <p:spPr>
          <a:xfrm>
            <a:off x="3429000" y="5105402"/>
            <a:ext cx="1600200" cy="393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F9BCF37-7E9E-4FA5-AFDD-9E89467FDF16}"/>
              </a:ext>
            </a:extLst>
          </p:cNvPr>
          <p:cNvSpPr txBox="1"/>
          <p:nvPr/>
        </p:nvSpPr>
        <p:spPr>
          <a:xfrm>
            <a:off x="247985" y="90783"/>
            <a:ext cx="7012673" cy="646331"/>
          </a:xfrm>
          <a:prstGeom prst="rect">
            <a:avLst/>
          </a:prstGeom>
          <a:noFill/>
        </p:spPr>
        <p:txBody>
          <a:bodyPr wrap="square" rtlCol="0">
            <a:spAutoFit/>
          </a:bodyPr>
          <a:lstStyle/>
          <a:p>
            <a:r>
              <a:rPr lang="en-US" sz="3600">
                <a:solidFill>
                  <a:srgbClr val="002060"/>
                </a:solidFill>
                <a:latin typeface="+mj-lt"/>
                <a:cs typeface="Rockwell"/>
              </a:rPr>
              <a:t>Practice Test</a:t>
            </a:r>
          </a:p>
        </p:txBody>
      </p:sp>
    </p:spTree>
    <p:extLst>
      <p:ext uri="{BB962C8B-B14F-4D97-AF65-F5344CB8AC3E}">
        <p14:creationId xmlns:p14="http://schemas.microsoft.com/office/powerpoint/2010/main" val="2975788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8229600" cy="5478423"/>
          </a:xfrm>
          <a:prstGeom prst="rect">
            <a:avLst/>
          </a:prstGeom>
          <a:noFill/>
        </p:spPr>
        <p:txBody>
          <a:bodyPr wrap="square" lIns="91440" tIns="45720" rIns="91440" bIns="45720" rtlCol="0" anchor="t">
            <a:spAutoFit/>
          </a:bodyPr>
          <a:lstStyle/>
          <a:p>
            <a:r>
              <a:rPr lang="en-US" sz="2000" b="1" dirty="0">
                <a:solidFill>
                  <a:srgbClr val="002060"/>
                </a:solidFill>
              </a:rPr>
              <a:t>DTCs/STCs:</a:t>
            </a:r>
          </a:p>
          <a:p>
            <a:pPr marL="571500" indent="-571500">
              <a:buFont typeface="Wingdings" panose="05000000000000000000" pitchFamily="2" charset="2"/>
              <a:buChar char="§"/>
            </a:pPr>
            <a:r>
              <a:rPr lang="en-US" dirty="0">
                <a:solidFill>
                  <a:srgbClr val="002060"/>
                </a:solidFill>
              </a:rPr>
              <a:t>Deactivate unused accounts</a:t>
            </a:r>
          </a:p>
          <a:p>
            <a:pPr marL="571500" indent="-571500">
              <a:buFont typeface="Wingdings" panose="05000000000000000000" pitchFamily="2" charset="2"/>
              <a:buChar char="§"/>
            </a:pPr>
            <a:r>
              <a:rPr lang="en-US" dirty="0">
                <a:solidFill>
                  <a:srgbClr val="002060"/>
                </a:solidFill>
              </a:rPr>
              <a:t>Once a student has been added in a Pre-ID upload or manually, they can be used in any assessment (MSSA, </a:t>
            </a:r>
            <a:r>
              <a:rPr lang="en-US" dirty="0" err="1">
                <a:solidFill>
                  <a:srgbClr val="002060"/>
                </a:solidFill>
              </a:rPr>
              <a:t>iMSSA</a:t>
            </a:r>
            <a:r>
              <a:rPr lang="en-US" dirty="0">
                <a:solidFill>
                  <a:srgbClr val="002060"/>
                </a:solidFill>
              </a:rPr>
              <a:t>, Cognia Formative)</a:t>
            </a:r>
          </a:p>
          <a:p>
            <a:endParaRPr lang="en-US" sz="2000" dirty="0">
              <a:solidFill>
                <a:srgbClr val="002060"/>
              </a:solidFill>
            </a:endParaRPr>
          </a:p>
          <a:p>
            <a:r>
              <a:rPr lang="en-US" sz="2000" b="1" dirty="0">
                <a:solidFill>
                  <a:srgbClr val="002060"/>
                </a:solidFill>
              </a:rPr>
              <a:t>TAs/Proctors:</a:t>
            </a:r>
          </a:p>
          <a:p>
            <a:pPr marL="571500" indent="-571500">
              <a:buFont typeface="Wingdings" panose="05000000000000000000" pitchFamily="2" charset="2"/>
              <a:buChar char="§"/>
            </a:pPr>
            <a:r>
              <a:rPr lang="en-US" dirty="0">
                <a:solidFill>
                  <a:srgbClr val="002060"/>
                </a:solidFill>
              </a:rPr>
              <a:t>Ensure Students have TTS form BEFORE they log into test (see </a:t>
            </a:r>
            <a:r>
              <a:rPr lang="en-US" i="1" dirty="0">
                <a:solidFill>
                  <a:srgbClr val="002060"/>
                </a:solidFill>
              </a:rPr>
              <a:t>TTS</a:t>
            </a:r>
            <a:r>
              <a:rPr lang="en-US" dirty="0">
                <a:solidFill>
                  <a:srgbClr val="002060"/>
                </a:solidFill>
              </a:rPr>
              <a:t> slide)</a:t>
            </a:r>
          </a:p>
          <a:p>
            <a:pPr marL="571500" indent="-571500">
              <a:buFont typeface="Wingdings" panose="05000000000000000000" pitchFamily="2" charset="2"/>
              <a:buChar char="§"/>
            </a:pPr>
            <a:r>
              <a:rPr lang="en-US" dirty="0">
                <a:solidFill>
                  <a:srgbClr val="002060"/>
                </a:solidFill>
              </a:rPr>
              <a:t>Spanish version of test must be scheduled separately – accommodation setting is for reporting only (see </a:t>
            </a:r>
            <a:r>
              <a:rPr lang="en-US" i="1" dirty="0">
                <a:solidFill>
                  <a:srgbClr val="002060"/>
                </a:solidFill>
              </a:rPr>
              <a:t>Spanish Test </a:t>
            </a:r>
            <a:r>
              <a:rPr lang="en-US" dirty="0">
                <a:solidFill>
                  <a:srgbClr val="002060"/>
                </a:solidFill>
              </a:rPr>
              <a:t>slide &amp; Spanish Testing Guide)</a:t>
            </a:r>
          </a:p>
          <a:p>
            <a:pPr marL="571500" indent="-571500">
              <a:buFont typeface="Wingdings" panose="05000000000000000000" pitchFamily="2" charset="2"/>
              <a:buChar char="§"/>
            </a:pPr>
            <a:r>
              <a:rPr lang="en-US" dirty="0">
                <a:solidFill>
                  <a:srgbClr val="002060"/>
                </a:solidFill>
              </a:rPr>
              <a:t>Do not schedule students for the Spanish version if they do not need the Spanish version</a:t>
            </a:r>
          </a:p>
          <a:p>
            <a:pPr marL="571500" indent="-571500">
              <a:buFont typeface="Wingdings" panose="05000000000000000000" pitchFamily="2" charset="2"/>
              <a:buChar char="§"/>
            </a:pPr>
            <a:r>
              <a:rPr lang="en-US" dirty="0">
                <a:solidFill>
                  <a:srgbClr val="002060"/>
                </a:solidFill>
              </a:rPr>
              <a:t>Check for stored responses </a:t>
            </a:r>
            <a:r>
              <a:rPr lang="en-US" sz="1800" dirty="0">
                <a:solidFill>
                  <a:srgbClr val="002060"/>
                </a:solidFill>
              </a:rPr>
              <a:t>(see </a:t>
            </a:r>
            <a:r>
              <a:rPr lang="en-US" sz="1800" i="1" dirty="0">
                <a:solidFill>
                  <a:srgbClr val="002060"/>
                </a:solidFill>
              </a:rPr>
              <a:t>What happens if student finishes test and network connection has not been restored? </a:t>
            </a:r>
            <a:r>
              <a:rPr lang="en-US" sz="1800" dirty="0">
                <a:solidFill>
                  <a:srgbClr val="002060"/>
                </a:solidFill>
              </a:rPr>
              <a:t>Slide)</a:t>
            </a:r>
            <a:endParaRPr lang="en-US" dirty="0">
              <a:solidFill>
                <a:srgbClr val="002060"/>
              </a:solidFill>
            </a:endParaRPr>
          </a:p>
          <a:p>
            <a:endParaRPr lang="en-US" sz="2000" dirty="0">
              <a:solidFill>
                <a:srgbClr val="002060"/>
              </a:solidFill>
            </a:endParaRPr>
          </a:p>
          <a:p>
            <a:r>
              <a:rPr lang="en-US" sz="2000" b="1" dirty="0">
                <a:solidFill>
                  <a:srgbClr val="002060"/>
                </a:solidFill>
              </a:rPr>
              <a:t>ITCs:</a:t>
            </a:r>
          </a:p>
          <a:p>
            <a:pPr marL="571500" indent="-571500">
              <a:buFont typeface="Wingdings" panose="05000000000000000000" pitchFamily="2" charset="2"/>
              <a:buChar char="§"/>
            </a:pPr>
            <a:r>
              <a:rPr lang="en-US" dirty="0">
                <a:solidFill>
                  <a:srgbClr val="002060"/>
                </a:solidFill>
              </a:rPr>
              <a:t>Ensure you have the current kiosk version and complete site readiness testing</a:t>
            </a:r>
          </a:p>
          <a:p>
            <a:pPr marL="571500" indent="-571500">
              <a:buFont typeface="Wingdings" panose="05000000000000000000" pitchFamily="2" charset="2"/>
              <a:buChar char="§"/>
            </a:pPr>
            <a:r>
              <a:rPr lang="en-US" dirty="0">
                <a:solidFill>
                  <a:srgbClr val="002060"/>
                </a:solidFill>
              </a:rPr>
              <a:t>Chrome LTS channel is strongly recommended! </a:t>
            </a:r>
          </a:p>
          <a:p>
            <a:pPr marL="571500" indent="-571500">
              <a:buFont typeface="Wingdings" panose="05000000000000000000" pitchFamily="2" charset="2"/>
              <a:buChar char="§"/>
            </a:pPr>
            <a:r>
              <a:rPr lang="en-US" dirty="0">
                <a:solidFill>
                  <a:srgbClr val="002060"/>
                </a:solidFill>
              </a:rPr>
              <a:t>Make sure network management tools don’t delete stored response folder</a:t>
            </a:r>
          </a:p>
          <a:p>
            <a:endParaRPr lang="en-US" sz="1600" dirty="0">
              <a:solidFill>
                <a:srgbClr val="002060"/>
              </a:solidFill>
            </a:endParaRPr>
          </a:p>
        </p:txBody>
      </p:sp>
      <p:sp>
        <p:nvSpPr>
          <p:cNvPr id="6" name="TextBox 5">
            <a:extLst>
              <a:ext uri="{FF2B5EF4-FFF2-40B4-BE49-F238E27FC236}">
                <a16:creationId xmlns:a16="http://schemas.microsoft.com/office/drawing/2014/main" id="{96B4AF4B-01E4-4048-9B66-6B76C0675B25}"/>
              </a:ext>
            </a:extLst>
          </p:cNvPr>
          <p:cNvSpPr txBox="1"/>
          <p:nvPr/>
        </p:nvSpPr>
        <p:spPr>
          <a:xfrm>
            <a:off x="247985" y="90783"/>
            <a:ext cx="7012673" cy="646331"/>
          </a:xfrm>
          <a:prstGeom prst="rect">
            <a:avLst/>
          </a:prstGeom>
          <a:noFill/>
        </p:spPr>
        <p:txBody>
          <a:bodyPr wrap="square" rtlCol="0">
            <a:spAutoFit/>
          </a:bodyPr>
          <a:lstStyle/>
          <a:p>
            <a:r>
              <a:rPr lang="en-US" sz="3600">
                <a:solidFill>
                  <a:srgbClr val="002060"/>
                </a:solidFill>
                <a:latin typeface="+mj-lt"/>
                <a:cs typeface="Rockwell"/>
              </a:rPr>
              <a:t>Remember!</a:t>
            </a:r>
          </a:p>
        </p:txBody>
      </p:sp>
    </p:spTree>
    <p:extLst>
      <p:ext uri="{BB962C8B-B14F-4D97-AF65-F5344CB8AC3E}">
        <p14:creationId xmlns:p14="http://schemas.microsoft.com/office/powerpoint/2010/main" val="432664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535" y="2364180"/>
            <a:ext cx="6578930" cy="923330"/>
          </a:xfrm>
          <a:prstGeom prst="rect">
            <a:avLst/>
          </a:prstGeom>
          <a:noFill/>
        </p:spPr>
        <p:txBody>
          <a:bodyPr wrap="square" lIns="91440" tIns="45720" rIns="91440" bIns="45720" rtlCol="0" anchor="t">
            <a:spAutoFit/>
          </a:bodyPr>
          <a:lstStyle/>
          <a:p>
            <a:r>
              <a:rPr lang="en-US" sz="5400" dirty="0">
                <a:solidFill>
                  <a:srgbClr val="002060"/>
                </a:solidFill>
              </a:rPr>
              <a:t>Thank you for viewing! </a:t>
            </a:r>
          </a:p>
        </p:txBody>
      </p:sp>
    </p:spTree>
    <p:extLst>
      <p:ext uri="{BB962C8B-B14F-4D97-AF65-F5344CB8AC3E}">
        <p14:creationId xmlns:p14="http://schemas.microsoft.com/office/powerpoint/2010/main" val="3572186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DC6EFD-BF0C-4493-93CE-ED40623CE477}"/>
              </a:ext>
            </a:extLst>
          </p:cNvPr>
          <p:cNvSpPr txBox="1"/>
          <p:nvPr/>
        </p:nvSpPr>
        <p:spPr>
          <a:xfrm>
            <a:off x="1313645" y="764024"/>
            <a:ext cx="7830355" cy="6093976"/>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002060"/>
                </a:solidFill>
                <a:cs typeface="Calibri" panose="020F0502020204030204"/>
              </a:rPr>
              <a:t>Consult user guides for additional information:</a:t>
            </a: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Portal User Guide</a:t>
            </a:r>
            <a:endParaRPr lang="en-US" sz="1600" i="0" u="none" strike="noStrike" dirty="0">
              <a:solidFill>
                <a:srgbClr val="002060"/>
              </a:solidFill>
              <a:effectLst/>
            </a:endParaRPr>
          </a:p>
          <a:p>
            <a:pPr marL="742950" lvl="1" indent="-285750">
              <a:buFont typeface="Arial" panose="020B0604020202020204" pitchFamily="34" charset="0"/>
              <a:buChar char="•"/>
            </a:pPr>
            <a:r>
              <a:rPr lang="en-US" sz="1600" i="0" u="none" strike="noStrike" kern="1200" dirty="0">
                <a:solidFill>
                  <a:srgbClr val="002060"/>
                </a:solidFill>
                <a:effectLst/>
              </a:rPr>
              <a:t>NMPED Assessments Kiosk Installation Guide</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Technology Guidelines</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QuickStart Scheduling Test Sessions</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QuickStart Printing Student Log-ins</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QuickStart Student Interface</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QuickStart Practice Site</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Kiosk User Guide</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Testing with Third Party Assistive Technology</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Assessments Technical Guide for Spanish Language Support</a:t>
            </a:r>
            <a:endParaRPr lang="en-US" sz="1600" i="0" u="none" strike="noStrike" dirty="0">
              <a:solidFill>
                <a:srgbClr val="002060"/>
              </a:solidFill>
              <a:effectLst/>
            </a:endParaRPr>
          </a:p>
          <a:p>
            <a:pPr marL="742950" lvl="1" indent="-285750" fontAlgn="t">
              <a:buFont typeface="Arial" panose="020B0604020202020204" pitchFamily="34" charset="0"/>
              <a:buChar char="•"/>
            </a:pPr>
            <a:r>
              <a:rPr lang="en-US" sz="1600" i="0" u="none" strike="noStrike" kern="1200" dirty="0">
                <a:solidFill>
                  <a:srgbClr val="002060"/>
                </a:solidFill>
                <a:effectLst/>
              </a:rPr>
              <a:t>NMPED Reporting Guide</a:t>
            </a:r>
          </a:p>
          <a:p>
            <a:pPr marL="742950" lvl="1" indent="-285750" fontAlgn="t">
              <a:buFont typeface="Arial" panose="020B0604020202020204" pitchFamily="34" charset="0"/>
              <a:buChar char="•"/>
            </a:pPr>
            <a:r>
              <a:rPr lang="en-US" sz="1600" dirty="0">
                <a:solidFill>
                  <a:srgbClr val="002060"/>
                </a:solidFill>
              </a:rPr>
              <a:t>CBT guides are available at </a:t>
            </a:r>
            <a:r>
              <a:rPr lang="en-US" sz="1600" dirty="0">
                <a:solidFill>
                  <a:srgbClr val="002060"/>
                </a:solidFill>
                <a:hlinkClick r:id="rId3"/>
              </a:rPr>
              <a:t>https://newmexico.onlinehelp.cognia.org/cbt-guides/</a:t>
            </a:r>
            <a:endParaRPr lang="en-US" sz="1600" dirty="0">
              <a:solidFill>
                <a:srgbClr val="002060"/>
              </a:solidFill>
            </a:endParaRPr>
          </a:p>
          <a:p>
            <a:pPr marL="571500" indent="-365760">
              <a:buFont typeface="Wingdings" panose="05000000000000000000" pitchFamily="2" charset="2"/>
              <a:buChar char="§"/>
            </a:pPr>
            <a:r>
              <a:rPr lang="en-US" dirty="0">
                <a:solidFill>
                  <a:srgbClr val="002060"/>
                </a:solidFill>
              </a:rPr>
              <a:t>Support Desk</a:t>
            </a:r>
          </a:p>
          <a:p>
            <a:pPr marL="571500" indent="-365760">
              <a:buFont typeface="Wingdings" panose="05000000000000000000" pitchFamily="2" charset="2"/>
              <a:buChar char="§"/>
            </a:pPr>
            <a:r>
              <a:rPr lang="en-US" dirty="0">
                <a:solidFill>
                  <a:srgbClr val="002060"/>
                </a:solidFill>
              </a:rPr>
              <a:t>Portal Practice Site: </a:t>
            </a:r>
          </a:p>
          <a:p>
            <a:pPr marL="1028700" lvl="1" indent="-365760">
              <a:buFont typeface="Wingdings" panose="05000000000000000000" pitchFamily="2" charset="2"/>
              <a:buChar char="§"/>
            </a:pPr>
            <a:r>
              <a:rPr lang="en-US" sz="1600" dirty="0">
                <a:solidFill>
                  <a:srgbClr val="002060"/>
                </a:solidFill>
              </a:rPr>
              <a:t>url: </a:t>
            </a:r>
            <a:r>
              <a:rPr lang="en-US" sz="1600" dirty="0">
                <a:hlinkClick r:id="rId4"/>
              </a:rPr>
              <a:t>https://intro.emetric.net/</a:t>
            </a:r>
            <a:endParaRPr lang="en-US" sz="1600" dirty="0">
              <a:solidFill>
                <a:srgbClr val="002060"/>
              </a:solidFill>
            </a:endParaRPr>
          </a:p>
          <a:p>
            <a:pPr marL="1028700" lvl="1" indent="-365760">
              <a:buFont typeface="Wingdings" panose="05000000000000000000" pitchFamily="2" charset="2"/>
              <a:buChar char="§"/>
            </a:pPr>
            <a:r>
              <a:rPr lang="en-US" sz="1600" dirty="0">
                <a:solidFill>
                  <a:srgbClr val="002060"/>
                </a:solidFill>
              </a:rPr>
              <a:t>DTC login: NMADTC/N3wM3xico!</a:t>
            </a:r>
          </a:p>
          <a:p>
            <a:pPr marL="1028700" lvl="1" indent="-365760">
              <a:buFont typeface="Wingdings" panose="05000000000000000000" pitchFamily="2" charset="2"/>
              <a:buChar char="§"/>
            </a:pPr>
            <a:r>
              <a:rPr lang="en-US" sz="1600" dirty="0">
                <a:solidFill>
                  <a:srgbClr val="002060"/>
                </a:solidFill>
              </a:rPr>
              <a:t>STC login: NMASTC/N3wM3xico!</a:t>
            </a:r>
          </a:p>
          <a:p>
            <a:pPr marL="1028700" lvl="1" indent="-365760">
              <a:buFont typeface="Wingdings" panose="05000000000000000000" pitchFamily="2" charset="2"/>
              <a:buChar char="§"/>
            </a:pPr>
            <a:r>
              <a:rPr lang="en-US" sz="1600" dirty="0">
                <a:solidFill>
                  <a:srgbClr val="002060"/>
                </a:solidFill>
              </a:rPr>
              <a:t>TA login: NMATA/N3wM3xico!</a:t>
            </a:r>
          </a:p>
          <a:p>
            <a:pPr marL="1028700" lvl="1" indent="-365760">
              <a:buFont typeface="Wingdings" panose="05000000000000000000" pitchFamily="2" charset="2"/>
              <a:buChar char="§"/>
            </a:pPr>
            <a:r>
              <a:rPr lang="en-US" sz="1600" dirty="0">
                <a:solidFill>
                  <a:srgbClr val="002060"/>
                </a:solidFill>
              </a:rPr>
              <a:t>View various menus and tabs</a:t>
            </a:r>
          </a:p>
          <a:p>
            <a:pPr marL="1028700" lvl="1" indent="-365760">
              <a:buFont typeface="Wingdings" panose="05000000000000000000" pitchFamily="2" charset="2"/>
              <a:buChar char="§"/>
            </a:pPr>
            <a:r>
              <a:rPr lang="en-US" sz="1600" dirty="0">
                <a:solidFill>
                  <a:srgbClr val="002060"/>
                </a:solidFill>
              </a:rPr>
              <a:t>Pre-loaded students and classes</a:t>
            </a:r>
          </a:p>
          <a:p>
            <a:pPr marL="1028700" lvl="1" indent="-365760">
              <a:buFont typeface="Wingdings" panose="05000000000000000000" pitchFamily="2" charset="2"/>
              <a:buChar char="§"/>
            </a:pPr>
            <a:r>
              <a:rPr lang="en-US" sz="1600" dirty="0">
                <a:solidFill>
                  <a:srgbClr val="002060"/>
                </a:solidFill>
              </a:rPr>
              <a:t>Can schedule classes for a test</a:t>
            </a:r>
          </a:p>
          <a:p>
            <a:pPr marL="1028700" lvl="1" indent="-365760">
              <a:buFont typeface="Wingdings" panose="05000000000000000000" pitchFamily="2" charset="2"/>
              <a:buChar char="§"/>
            </a:pPr>
            <a:r>
              <a:rPr lang="en-US" sz="1600" dirty="0">
                <a:solidFill>
                  <a:srgbClr val="002060"/>
                </a:solidFill>
              </a:rPr>
              <a:t>Nightly Clean-up</a:t>
            </a:r>
          </a:p>
          <a:p>
            <a:pPr marL="1028700" lvl="1" indent="-365760">
              <a:buFont typeface="Wingdings" panose="05000000000000000000" pitchFamily="2" charset="2"/>
              <a:buChar char="§"/>
            </a:pPr>
            <a:r>
              <a:rPr lang="en-US" sz="1600" i="1" dirty="0">
                <a:solidFill>
                  <a:srgbClr val="002060"/>
                </a:solidFill>
              </a:rPr>
              <a:t>Not New Mexico-specific</a:t>
            </a:r>
            <a:endParaRPr lang="en-US" sz="1600" dirty="0"/>
          </a:p>
        </p:txBody>
      </p:sp>
      <p:sp>
        <p:nvSpPr>
          <p:cNvPr id="2" name="TextBox 1">
            <a:extLst>
              <a:ext uri="{FF2B5EF4-FFF2-40B4-BE49-F238E27FC236}">
                <a16:creationId xmlns:a16="http://schemas.microsoft.com/office/drawing/2014/main" id="{055B5CCB-7851-98C7-877C-9710A724A600}"/>
              </a:ext>
            </a:extLst>
          </p:cNvPr>
          <p:cNvSpPr txBox="1"/>
          <p:nvPr/>
        </p:nvSpPr>
        <p:spPr>
          <a:xfrm>
            <a:off x="211268" y="-956"/>
            <a:ext cx="5486400" cy="769441"/>
          </a:xfrm>
          <a:prstGeom prst="rect">
            <a:avLst/>
          </a:prstGeom>
          <a:noFill/>
        </p:spPr>
        <p:txBody>
          <a:bodyPr wrap="square" rtlCol="0">
            <a:spAutoFit/>
          </a:bodyPr>
          <a:lstStyle/>
          <a:p>
            <a:r>
              <a:rPr lang="en-US" sz="4400" dirty="0">
                <a:solidFill>
                  <a:srgbClr val="002060"/>
                </a:solidFill>
                <a:latin typeface="+mj-lt"/>
              </a:rPr>
              <a:t>Training &amp; Help</a:t>
            </a:r>
          </a:p>
        </p:txBody>
      </p:sp>
    </p:spTree>
    <p:extLst>
      <p:ext uri="{BB962C8B-B14F-4D97-AF65-F5344CB8AC3E}">
        <p14:creationId xmlns:p14="http://schemas.microsoft.com/office/powerpoint/2010/main" val="8989289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8602"/>
            <a:ext cx="5486400" cy="769441"/>
          </a:xfrm>
          <a:prstGeom prst="rect">
            <a:avLst/>
          </a:prstGeom>
          <a:noFill/>
        </p:spPr>
        <p:txBody>
          <a:bodyPr wrap="square" rtlCol="0">
            <a:spAutoFit/>
          </a:bodyPr>
          <a:lstStyle/>
          <a:p>
            <a:r>
              <a:rPr lang="en-US" sz="4400">
                <a:solidFill>
                  <a:srgbClr val="002060"/>
                </a:solidFill>
                <a:latin typeface="+mj-lt"/>
              </a:rPr>
              <a:t>Terms and Acronyms</a:t>
            </a:r>
          </a:p>
        </p:txBody>
      </p:sp>
      <p:sp>
        <p:nvSpPr>
          <p:cNvPr id="5" name="Rectangle 4">
            <a:extLst>
              <a:ext uri="{FF2B5EF4-FFF2-40B4-BE49-F238E27FC236}">
                <a16:creationId xmlns:a16="http://schemas.microsoft.com/office/drawing/2014/main" id="{CC84AF33-8B46-406D-ABA6-7104BC40F8ED}"/>
              </a:ext>
            </a:extLst>
          </p:cNvPr>
          <p:cNvSpPr/>
          <p:nvPr/>
        </p:nvSpPr>
        <p:spPr>
          <a:xfrm>
            <a:off x="2590800" y="6208526"/>
            <a:ext cx="4537396"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latin typeface="+mj-lt"/>
                <a:hlinkClick r:id="rId3"/>
              </a:rPr>
              <a:t>See online video tutorials for demonstrations!</a:t>
            </a:r>
            <a:endParaRPr lang="en-US" i="1">
              <a:latin typeface="+mj-lt"/>
            </a:endParaRPr>
          </a:p>
        </p:txBody>
      </p:sp>
      <p:sp>
        <p:nvSpPr>
          <p:cNvPr id="6" name="TextBox 5">
            <a:extLst>
              <a:ext uri="{FF2B5EF4-FFF2-40B4-BE49-F238E27FC236}">
                <a16:creationId xmlns:a16="http://schemas.microsoft.com/office/drawing/2014/main" id="{33B63BAA-71E7-42B3-90D8-56CA86BAEAF3}"/>
              </a:ext>
            </a:extLst>
          </p:cNvPr>
          <p:cNvSpPr txBox="1"/>
          <p:nvPr/>
        </p:nvSpPr>
        <p:spPr>
          <a:xfrm>
            <a:off x="762000" y="1103914"/>
            <a:ext cx="7881688" cy="4998741"/>
          </a:xfrm>
          <a:prstGeom prst="rect">
            <a:avLst/>
          </a:prstGeom>
          <a:noFill/>
        </p:spPr>
        <p:txBody>
          <a:bodyPr wrap="square" lIns="91440" tIns="45720" rIns="91440" bIns="45720" rtlCol="0" anchor="t">
            <a:spAutoFit/>
          </a:bodyPr>
          <a:lstStyle/>
          <a:p>
            <a:pPr>
              <a:lnSpc>
                <a:spcPct val="150000"/>
              </a:lnSpc>
            </a:pPr>
            <a:r>
              <a:rPr lang="en-US" sz="1600" dirty="0">
                <a:solidFill>
                  <a:schemeClr val="accent5">
                    <a:lumMod val="50000"/>
                  </a:schemeClr>
                </a:solidFill>
              </a:rPr>
              <a:t>iTester: eMetric test administration system used with </a:t>
            </a:r>
            <a:r>
              <a:rPr lang="en-US" sz="1600" i="1" dirty="0">
                <a:solidFill>
                  <a:schemeClr val="accent5">
                    <a:lumMod val="50000"/>
                  </a:schemeClr>
                </a:solidFill>
              </a:rPr>
              <a:t>Cognia assessments </a:t>
            </a:r>
            <a:r>
              <a:rPr lang="en-US" sz="1600" dirty="0">
                <a:solidFill>
                  <a:schemeClr val="accent5">
                    <a:lumMod val="50000"/>
                  </a:schemeClr>
                </a:solidFill>
              </a:rPr>
              <a:t>(NM-MSSA Math and ELA, </a:t>
            </a:r>
            <a:r>
              <a:rPr lang="en-US" sz="1600" dirty="0" err="1">
                <a:solidFill>
                  <a:schemeClr val="accent5">
                    <a:lumMod val="50000"/>
                  </a:schemeClr>
                </a:solidFill>
              </a:rPr>
              <a:t>iMSSA</a:t>
            </a:r>
            <a:r>
              <a:rPr lang="en-US" sz="1600" dirty="0">
                <a:solidFill>
                  <a:schemeClr val="accent5">
                    <a:lumMod val="50000"/>
                  </a:schemeClr>
                </a:solidFill>
              </a:rPr>
              <a:t> Math and ELA, Formative Math, ELA, Science, and Social Studies)</a:t>
            </a:r>
          </a:p>
          <a:p>
            <a:pPr marL="285750" indent="-285750">
              <a:lnSpc>
                <a:spcPct val="150000"/>
              </a:lnSpc>
              <a:buFont typeface="Arial" panose="020B0604020202020204" pitchFamily="34" charset="0"/>
              <a:buChar char="•"/>
            </a:pPr>
            <a:r>
              <a:rPr lang="en-US" sz="1600" dirty="0">
                <a:solidFill>
                  <a:schemeClr val="accent5">
                    <a:lumMod val="50000"/>
                  </a:schemeClr>
                </a:solidFill>
              </a:rPr>
              <a:t>New Mexico PED Assessments Portal (aka “Portal”)</a:t>
            </a:r>
            <a:endParaRPr lang="en-US" sz="1600" dirty="0">
              <a:solidFill>
                <a:schemeClr val="accent5">
                  <a:lumMod val="50000"/>
                </a:schemeClr>
              </a:solidFill>
              <a:cs typeface="Calibri"/>
            </a:endParaRPr>
          </a:p>
          <a:p>
            <a:pPr marL="285750" indent="-285750">
              <a:lnSpc>
                <a:spcPct val="150000"/>
              </a:lnSpc>
              <a:buFont typeface="Arial" panose="020B0604020202020204" pitchFamily="34" charset="0"/>
              <a:buChar char="•"/>
            </a:pPr>
            <a:r>
              <a:rPr lang="en-US" sz="1600" dirty="0">
                <a:solidFill>
                  <a:schemeClr val="accent5">
                    <a:lumMod val="50000"/>
                  </a:schemeClr>
                </a:solidFill>
              </a:rPr>
              <a:t>New Mexico PED Assessments Student Test Interface</a:t>
            </a:r>
            <a:endParaRPr lang="en-US" sz="1600" dirty="0">
              <a:solidFill>
                <a:schemeClr val="accent5">
                  <a:lumMod val="50000"/>
                </a:schemeClr>
              </a:solidFill>
              <a:cs typeface="Calibri"/>
            </a:endParaRPr>
          </a:p>
          <a:p>
            <a:pPr marL="742950" lvl="1" indent="-285750">
              <a:lnSpc>
                <a:spcPct val="150000"/>
              </a:lnSpc>
              <a:buFont typeface="Arial" panose="020B0604020202020204" pitchFamily="34" charset="0"/>
              <a:buChar char="•"/>
            </a:pPr>
            <a:r>
              <a:rPr lang="en-US" sz="1600" dirty="0">
                <a:solidFill>
                  <a:schemeClr val="accent5">
                    <a:lumMod val="50000"/>
                  </a:schemeClr>
                </a:solidFill>
              </a:rPr>
              <a:t>Kiosk application (Web browser option for Interim/Formative)</a:t>
            </a:r>
            <a:endParaRPr lang="en-US" sz="1600" dirty="0">
              <a:solidFill>
                <a:schemeClr val="accent5">
                  <a:lumMod val="50000"/>
                </a:schemeClr>
              </a:solidFill>
              <a:cs typeface="Calibri"/>
            </a:endParaRPr>
          </a:p>
          <a:p>
            <a:pPr>
              <a:lnSpc>
                <a:spcPct val="150000"/>
              </a:lnSpc>
            </a:pPr>
            <a:r>
              <a:rPr lang="en-US" sz="1600" dirty="0">
                <a:solidFill>
                  <a:schemeClr val="accent5">
                    <a:lumMod val="50000"/>
                  </a:schemeClr>
                </a:solidFill>
              </a:rPr>
              <a:t>Data Interaction: eMetric reporting system for LEAs, accessed via the Portal</a:t>
            </a:r>
          </a:p>
          <a:p>
            <a:pPr>
              <a:lnSpc>
                <a:spcPct val="150000"/>
              </a:lnSpc>
            </a:pPr>
            <a:r>
              <a:rPr lang="en-US" sz="1600" dirty="0">
                <a:solidFill>
                  <a:schemeClr val="accent5">
                    <a:lumMod val="50000"/>
                  </a:schemeClr>
                </a:solidFill>
                <a:cs typeface="Calibri"/>
              </a:rPr>
              <a:t>Family Portal: </a:t>
            </a:r>
            <a:r>
              <a:rPr lang="en-US" sz="1600" dirty="0">
                <a:solidFill>
                  <a:schemeClr val="accent5">
                    <a:lumMod val="50000"/>
                  </a:schemeClr>
                </a:solidFill>
              </a:rPr>
              <a:t>eMetric reporting website for parents and legal guardians, includes ISRs for NM-MSSA, </a:t>
            </a:r>
            <a:r>
              <a:rPr lang="en-US" sz="1600" dirty="0" err="1">
                <a:solidFill>
                  <a:schemeClr val="accent5">
                    <a:lumMod val="50000"/>
                  </a:schemeClr>
                </a:solidFill>
              </a:rPr>
              <a:t>iMSSA</a:t>
            </a:r>
            <a:r>
              <a:rPr lang="en-US" sz="1600" dirty="0">
                <a:solidFill>
                  <a:schemeClr val="accent5">
                    <a:lumMod val="50000"/>
                  </a:schemeClr>
                </a:solidFill>
              </a:rPr>
              <a:t>, and College Board SAT</a:t>
            </a:r>
            <a:endParaRPr lang="en-US" sz="1600" dirty="0">
              <a:solidFill>
                <a:schemeClr val="accent5">
                  <a:lumMod val="50000"/>
                </a:schemeClr>
              </a:solidFill>
              <a:cs typeface="Calibri"/>
            </a:endParaRPr>
          </a:p>
          <a:p>
            <a:pPr>
              <a:lnSpc>
                <a:spcPct val="150000"/>
              </a:lnSpc>
            </a:pPr>
            <a:r>
              <a:rPr lang="en-US" sz="1600" dirty="0">
                <a:solidFill>
                  <a:schemeClr val="accent5">
                    <a:lumMod val="50000"/>
                  </a:schemeClr>
                </a:solidFill>
              </a:rPr>
              <a:t>User Account Types:</a:t>
            </a:r>
            <a:endParaRPr lang="en-US" sz="1600" dirty="0">
              <a:solidFill>
                <a:schemeClr val="accent5">
                  <a:lumMod val="50000"/>
                </a:schemeClr>
              </a:solidFill>
              <a:cs typeface="Calibri"/>
            </a:endParaRPr>
          </a:p>
          <a:p>
            <a:pPr marL="285750" indent="-285750">
              <a:lnSpc>
                <a:spcPct val="150000"/>
              </a:lnSpc>
              <a:buFont typeface="Arial" panose="020B0604020202020204" pitchFamily="34" charset="0"/>
              <a:buChar char="•"/>
            </a:pPr>
            <a:r>
              <a:rPr lang="en-US" sz="1400" dirty="0">
                <a:solidFill>
                  <a:schemeClr val="accent5">
                    <a:lumMod val="50000"/>
                  </a:schemeClr>
                </a:solidFill>
              </a:rPr>
              <a:t>DTC: District Test Coordinator </a:t>
            </a:r>
            <a:endParaRPr lang="en-US" sz="1400" dirty="0">
              <a:solidFill>
                <a:schemeClr val="accent5">
                  <a:lumMod val="50000"/>
                </a:schemeClr>
              </a:solidFill>
              <a:cs typeface="Calibri"/>
            </a:endParaRPr>
          </a:p>
          <a:p>
            <a:pPr marL="285750" indent="-285750">
              <a:lnSpc>
                <a:spcPct val="150000"/>
              </a:lnSpc>
              <a:buFont typeface="Arial" panose="020B0604020202020204" pitchFamily="34" charset="0"/>
              <a:buChar char="•"/>
            </a:pPr>
            <a:r>
              <a:rPr lang="en-US" sz="1400" dirty="0">
                <a:solidFill>
                  <a:schemeClr val="accent5">
                    <a:lumMod val="50000"/>
                  </a:schemeClr>
                </a:solidFill>
              </a:rPr>
              <a:t>STC: School Test Coordinator</a:t>
            </a:r>
            <a:endParaRPr lang="en-US" sz="1400" dirty="0">
              <a:solidFill>
                <a:schemeClr val="accent5">
                  <a:lumMod val="50000"/>
                </a:schemeClr>
              </a:solidFill>
              <a:cs typeface="Calibri"/>
            </a:endParaRPr>
          </a:p>
          <a:p>
            <a:pPr marL="285750" indent="-285750">
              <a:lnSpc>
                <a:spcPct val="150000"/>
              </a:lnSpc>
              <a:buFont typeface="Arial" panose="020B0604020202020204" pitchFamily="34" charset="0"/>
              <a:buChar char="•"/>
            </a:pPr>
            <a:r>
              <a:rPr lang="en-US" sz="1400" dirty="0">
                <a:solidFill>
                  <a:schemeClr val="accent5">
                    <a:lumMod val="50000"/>
                  </a:schemeClr>
                </a:solidFill>
              </a:rPr>
              <a:t>TA: Test Administrator (teacher or test proctor)</a:t>
            </a:r>
            <a:endParaRPr lang="en-US" sz="1400" dirty="0">
              <a:solidFill>
                <a:schemeClr val="accent5">
                  <a:lumMod val="50000"/>
                </a:schemeClr>
              </a:solidFill>
              <a:cs typeface="Calibri"/>
            </a:endParaRPr>
          </a:p>
          <a:p>
            <a:pPr marL="285750" indent="-285750">
              <a:lnSpc>
                <a:spcPct val="150000"/>
              </a:lnSpc>
              <a:buFont typeface="Arial" panose="020B0604020202020204" pitchFamily="34" charset="0"/>
              <a:buChar char="•"/>
            </a:pPr>
            <a:r>
              <a:rPr lang="en-US" sz="1400" dirty="0">
                <a:solidFill>
                  <a:schemeClr val="accent5">
                    <a:lumMod val="50000"/>
                  </a:schemeClr>
                </a:solidFill>
              </a:rPr>
              <a:t>ITC: Information Technology Coordinator</a:t>
            </a:r>
            <a:endParaRPr lang="en-US" sz="1400" dirty="0">
              <a:solidFill>
                <a:schemeClr val="accent5">
                  <a:lumMod val="50000"/>
                </a:schemeClr>
              </a:solidFill>
              <a:cs typeface="Calibri"/>
            </a:endParaRPr>
          </a:p>
          <a:p>
            <a:pPr marL="285750" indent="-285750">
              <a:lnSpc>
                <a:spcPct val="150000"/>
              </a:lnSpc>
              <a:buFont typeface="Arial" panose="020B0604020202020204" pitchFamily="34" charset="0"/>
              <a:buChar char="•"/>
            </a:pPr>
            <a:r>
              <a:rPr lang="en-US" sz="1400" dirty="0">
                <a:solidFill>
                  <a:schemeClr val="accent5">
                    <a:lumMod val="50000"/>
                  </a:schemeClr>
                </a:solidFill>
                <a:cs typeface="Calibri"/>
              </a:rPr>
              <a:t>RAO: Report Access Only</a:t>
            </a:r>
          </a:p>
        </p:txBody>
      </p:sp>
    </p:spTree>
    <p:extLst>
      <p:ext uri="{BB962C8B-B14F-4D97-AF65-F5344CB8AC3E}">
        <p14:creationId xmlns:p14="http://schemas.microsoft.com/office/powerpoint/2010/main" val="1309723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8602"/>
            <a:ext cx="7315200" cy="954107"/>
          </a:xfrm>
          <a:prstGeom prst="rect">
            <a:avLst/>
          </a:prstGeom>
          <a:noFill/>
        </p:spPr>
        <p:txBody>
          <a:bodyPr wrap="square" rtlCol="0">
            <a:spAutoFit/>
          </a:bodyPr>
          <a:lstStyle/>
          <a:p>
            <a:r>
              <a:rPr lang="en-US" sz="2800" dirty="0">
                <a:solidFill>
                  <a:srgbClr val="002060"/>
                </a:solidFill>
                <a:latin typeface="+mj-lt"/>
              </a:rPr>
              <a:t>Key differences between Summative (MSSA) and Interim (iMSSA)/Formative Item Sets</a:t>
            </a:r>
          </a:p>
        </p:txBody>
      </p:sp>
      <p:graphicFrame>
        <p:nvGraphicFramePr>
          <p:cNvPr id="2" name="Table 7">
            <a:extLst>
              <a:ext uri="{FF2B5EF4-FFF2-40B4-BE49-F238E27FC236}">
                <a16:creationId xmlns:a16="http://schemas.microsoft.com/office/drawing/2014/main" id="{FBE3F409-46C2-4C86-A201-C121A66B9445}"/>
              </a:ext>
            </a:extLst>
          </p:cNvPr>
          <p:cNvGraphicFramePr>
            <a:graphicFrameLocks noGrp="1"/>
          </p:cNvGraphicFramePr>
          <p:nvPr>
            <p:extLst>
              <p:ext uri="{D42A27DB-BD31-4B8C-83A1-F6EECF244321}">
                <p14:modId xmlns:p14="http://schemas.microsoft.com/office/powerpoint/2010/main" val="3984594789"/>
              </p:ext>
            </p:extLst>
          </p:nvPr>
        </p:nvGraphicFramePr>
        <p:xfrm>
          <a:off x="762000" y="1413802"/>
          <a:ext cx="7601712" cy="2456180"/>
        </p:xfrm>
        <a:graphic>
          <a:graphicData uri="http://schemas.openxmlformats.org/drawingml/2006/table">
            <a:tbl>
              <a:tblPr firstRow="1" bandRow="1">
                <a:tableStyleId>{5C22544A-7EE6-4342-B048-85BDC9FD1C3A}</a:tableStyleId>
              </a:tblPr>
              <a:tblGrid>
                <a:gridCol w="3800856">
                  <a:extLst>
                    <a:ext uri="{9D8B030D-6E8A-4147-A177-3AD203B41FA5}">
                      <a16:colId xmlns:a16="http://schemas.microsoft.com/office/drawing/2014/main" val="22399259"/>
                    </a:ext>
                  </a:extLst>
                </a:gridCol>
                <a:gridCol w="3800856">
                  <a:extLst>
                    <a:ext uri="{9D8B030D-6E8A-4147-A177-3AD203B41FA5}">
                      <a16:colId xmlns:a16="http://schemas.microsoft.com/office/drawing/2014/main" val="3153687764"/>
                    </a:ext>
                  </a:extLst>
                </a:gridCol>
              </a:tblGrid>
              <a:tr h="370840">
                <a:tc>
                  <a:txBody>
                    <a:bodyPr/>
                    <a:lstStyle/>
                    <a:p>
                      <a:pPr algn="ctr"/>
                      <a:r>
                        <a:rPr lang="en-US" sz="1400" dirty="0"/>
                        <a:t>Summative</a:t>
                      </a:r>
                    </a:p>
                  </a:txBody>
                  <a:tcPr/>
                </a:tc>
                <a:tc>
                  <a:txBody>
                    <a:bodyPr/>
                    <a:lstStyle/>
                    <a:p>
                      <a:pPr algn="ctr"/>
                      <a:r>
                        <a:rPr lang="en-US" sz="1400" dirty="0"/>
                        <a:t>Formative/Interim</a:t>
                      </a:r>
                    </a:p>
                  </a:txBody>
                  <a:tcPr/>
                </a:tc>
                <a:extLst>
                  <a:ext uri="{0D108BD9-81ED-4DB2-BD59-A6C34878D82A}">
                    <a16:rowId xmlns:a16="http://schemas.microsoft.com/office/drawing/2014/main" val="1431810332"/>
                  </a:ext>
                </a:extLst>
              </a:tr>
              <a:tr h="370840">
                <a:tc>
                  <a:txBody>
                    <a:bodyPr/>
                    <a:lstStyle/>
                    <a:p>
                      <a:r>
                        <a:rPr lang="en-US" dirty="0"/>
                        <a:t>Students must use kiosk to access test</a:t>
                      </a:r>
                    </a:p>
                  </a:txBody>
                  <a:tcPr/>
                </a:tc>
                <a:tc>
                  <a:txBody>
                    <a:bodyPr/>
                    <a:lstStyle/>
                    <a:p>
                      <a:r>
                        <a:rPr lang="en-US" dirty="0"/>
                        <a:t>Students can access tests using a web browser or kiosk</a:t>
                      </a:r>
                    </a:p>
                  </a:txBody>
                  <a:tcPr/>
                </a:tc>
                <a:extLst>
                  <a:ext uri="{0D108BD9-81ED-4DB2-BD59-A6C34878D82A}">
                    <a16:rowId xmlns:a16="http://schemas.microsoft.com/office/drawing/2014/main" val="1242525563"/>
                  </a:ext>
                </a:extLst>
              </a:tr>
              <a:tr h="370840">
                <a:tc>
                  <a:txBody>
                    <a:bodyPr/>
                    <a:lstStyle/>
                    <a:p>
                      <a:r>
                        <a:rPr lang="en-US" dirty="0"/>
                        <a:t>Session Access Codes and Proctor Passwords are used</a:t>
                      </a:r>
                    </a:p>
                  </a:txBody>
                  <a:tcPr/>
                </a:tc>
                <a:tc>
                  <a:txBody>
                    <a:bodyPr/>
                    <a:lstStyle/>
                    <a:p>
                      <a:r>
                        <a:rPr lang="en-US" dirty="0"/>
                        <a:t>Session Access Codes and Proctor Passwords are NOT used</a:t>
                      </a:r>
                    </a:p>
                  </a:txBody>
                  <a:tcPr/>
                </a:tc>
                <a:extLst>
                  <a:ext uri="{0D108BD9-81ED-4DB2-BD59-A6C34878D82A}">
                    <a16:rowId xmlns:a16="http://schemas.microsoft.com/office/drawing/2014/main" val="1262214911"/>
                  </a:ext>
                </a:extLst>
              </a:tr>
              <a:tr h="370840">
                <a:tc>
                  <a:txBody>
                    <a:bodyPr/>
                    <a:lstStyle/>
                    <a:p>
                      <a:r>
                        <a:rPr lang="en-US" dirty="0"/>
                        <a:t>ASL, Spanish tests and TTS available</a:t>
                      </a:r>
                    </a:p>
                  </a:txBody>
                  <a:tcPr/>
                </a:tc>
                <a:tc>
                  <a:txBody>
                    <a:bodyPr/>
                    <a:lstStyle/>
                    <a:p>
                      <a:r>
                        <a:rPr lang="en-US" dirty="0"/>
                        <a:t>No ASL, limited Spanish tests and TTS</a:t>
                      </a:r>
                    </a:p>
                  </a:txBody>
                  <a:tcPr/>
                </a:tc>
                <a:extLst>
                  <a:ext uri="{0D108BD9-81ED-4DB2-BD59-A6C34878D82A}">
                    <a16:rowId xmlns:a16="http://schemas.microsoft.com/office/drawing/2014/main" val="4155300924"/>
                  </a:ext>
                </a:extLst>
              </a:tr>
              <a:tr h="345440">
                <a:tc>
                  <a:txBody>
                    <a:bodyPr/>
                    <a:lstStyle/>
                    <a:p>
                      <a:pPr lvl="0" algn="l">
                        <a:lnSpc>
                          <a:spcPct val="100000"/>
                        </a:lnSpc>
                        <a:spcBef>
                          <a:spcPts val="0"/>
                        </a:spcBef>
                        <a:spcAft>
                          <a:spcPts val="0"/>
                        </a:spcAft>
                        <a:buNone/>
                      </a:pPr>
                      <a:r>
                        <a:rPr lang="en-US" sz="1350" b="0" i="0" u="none" strike="noStrike" noProof="0" dirty="0">
                          <a:latin typeface="Calibri"/>
                        </a:rPr>
                        <a:t>Machine or professionally scored tests with later reporting following score review and data cleanup </a:t>
                      </a:r>
                      <a:endParaRPr lang="en-US" dirty="0"/>
                    </a:p>
                    <a:p>
                      <a:pPr lvl="0">
                        <a:buNone/>
                      </a:pPr>
                      <a:endParaRPr lang="en-US"/>
                    </a:p>
                  </a:txBody>
                  <a:tcPr/>
                </a:tc>
                <a:tc>
                  <a:txBody>
                    <a:bodyPr/>
                    <a:lstStyle/>
                    <a:p>
                      <a:pPr lvl="0" algn="l">
                        <a:lnSpc>
                          <a:spcPct val="100000"/>
                        </a:lnSpc>
                        <a:spcBef>
                          <a:spcPts val="0"/>
                        </a:spcBef>
                        <a:spcAft>
                          <a:spcPts val="0"/>
                        </a:spcAft>
                        <a:buNone/>
                      </a:pPr>
                      <a:r>
                        <a:rPr lang="en-US" sz="1350" b="0" i="0" u="none" strike="noStrike" noProof="0" dirty="0">
                          <a:latin typeface="Calibri"/>
                        </a:rPr>
                        <a:t>Interim: machine scoring with next-day reporting</a:t>
                      </a:r>
                    </a:p>
                    <a:p>
                      <a:pPr lvl="0" algn="l">
                        <a:lnSpc>
                          <a:spcPct val="100000"/>
                        </a:lnSpc>
                        <a:spcBef>
                          <a:spcPts val="0"/>
                        </a:spcBef>
                        <a:spcAft>
                          <a:spcPts val="0"/>
                        </a:spcAft>
                        <a:buNone/>
                      </a:pPr>
                      <a:r>
                        <a:rPr lang="en-US" sz="1350" b="0" i="0" u="none" strike="noStrike" noProof="0" dirty="0">
                          <a:latin typeface="Calibri"/>
                        </a:rPr>
                        <a:t>Formative: machine/teacher scoring and near real-time results</a:t>
                      </a:r>
                    </a:p>
                  </a:txBody>
                  <a:tcPr/>
                </a:tc>
                <a:extLst>
                  <a:ext uri="{0D108BD9-81ED-4DB2-BD59-A6C34878D82A}">
                    <a16:rowId xmlns:a16="http://schemas.microsoft.com/office/drawing/2014/main" val="258669997"/>
                  </a:ext>
                </a:extLst>
              </a:tr>
            </a:tbl>
          </a:graphicData>
        </a:graphic>
      </p:graphicFrame>
      <p:sp>
        <p:nvSpPr>
          <p:cNvPr id="4" name="TextBox 3">
            <a:extLst>
              <a:ext uri="{FF2B5EF4-FFF2-40B4-BE49-F238E27FC236}">
                <a16:creationId xmlns:a16="http://schemas.microsoft.com/office/drawing/2014/main" id="{CB77260B-360A-FAFA-6E8A-58C9D4A9F784}"/>
              </a:ext>
            </a:extLst>
          </p:cNvPr>
          <p:cNvSpPr txBox="1"/>
          <p:nvPr/>
        </p:nvSpPr>
        <p:spPr>
          <a:xfrm>
            <a:off x="762000" y="4318000"/>
            <a:ext cx="7498080" cy="923330"/>
          </a:xfrm>
          <a:prstGeom prst="rect">
            <a:avLst/>
          </a:prstGeom>
          <a:noFill/>
        </p:spPr>
        <p:txBody>
          <a:bodyPr wrap="square" rtlCol="0">
            <a:spAutoFit/>
          </a:bodyPr>
          <a:lstStyle/>
          <a:p>
            <a:r>
              <a:rPr lang="en-US" dirty="0"/>
              <a:t>See the Formative User Guide for more information on specialized Formative-specific features such as creating custom item sets and teacher scoring of human scored items. </a:t>
            </a:r>
          </a:p>
        </p:txBody>
      </p:sp>
      <p:pic>
        <p:nvPicPr>
          <p:cNvPr id="5" name="Picture 4">
            <a:extLst>
              <a:ext uri="{FF2B5EF4-FFF2-40B4-BE49-F238E27FC236}">
                <a16:creationId xmlns:a16="http://schemas.microsoft.com/office/drawing/2014/main" id="{931E5FCE-B5AF-A554-938D-CE6321DF5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06" y="4212694"/>
            <a:ext cx="446894" cy="461665"/>
          </a:xfrm>
          <a:prstGeom prst="rect">
            <a:avLst/>
          </a:prstGeom>
        </p:spPr>
      </p:pic>
    </p:spTree>
    <p:extLst>
      <p:ext uri="{BB962C8B-B14F-4D97-AF65-F5344CB8AC3E}">
        <p14:creationId xmlns:p14="http://schemas.microsoft.com/office/powerpoint/2010/main" val="4289387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331AD04-D4DE-4473-A34D-EDB39A2CCDF3}"/>
              </a:ext>
            </a:extLst>
          </p:cNvPr>
          <p:cNvSpPr txBox="1"/>
          <p:nvPr/>
        </p:nvSpPr>
        <p:spPr>
          <a:xfrm>
            <a:off x="351764" y="228600"/>
            <a:ext cx="8558772" cy="523220"/>
          </a:xfrm>
          <a:prstGeom prst="rect">
            <a:avLst/>
          </a:prstGeom>
          <a:noFill/>
        </p:spPr>
        <p:txBody>
          <a:bodyPr wrap="square" rtlCol="0">
            <a:spAutoFit/>
          </a:bodyPr>
          <a:lstStyle/>
          <a:p>
            <a:r>
              <a:rPr lang="en-US" sz="2800" dirty="0">
                <a:solidFill>
                  <a:srgbClr val="002060"/>
                </a:solidFill>
                <a:latin typeface="+mj-lt"/>
              </a:rPr>
              <a:t>Test Administration Timeline </a:t>
            </a:r>
          </a:p>
        </p:txBody>
      </p:sp>
      <p:sp>
        <p:nvSpPr>
          <p:cNvPr id="5" name="TextBox 4">
            <a:extLst>
              <a:ext uri="{FF2B5EF4-FFF2-40B4-BE49-F238E27FC236}">
                <a16:creationId xmlns:a16="http://schemas.microsoft.com/office/drawing/2014/main" id="{5F8DD630-9329-49C9-8166-D5A5A35E04F2}"/>
              </a:ext>
            </a:extLst>
          </p:cNvPr>
          <p:cNvSpPr txBox="1"/>
          <p:nvPr/>
        </p:nvSpPr>
        <p:spPr>
          <a:xfrm>
            <a:off x="351764" y="889843"/>
            <a:ext cx="8463990" cy="5078313"/>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002060"/>
                </a:solidFill>
              </a:rPr>
              <a:t>A specific schedule for each school year will be published by PED </a:t>
            </a:r>
          </a:p>
          <a:p>
            <a:pPr marL="285750" indent="-285750">
              <a:buFont typeface="Wingdings" panose="05000000000000000000" pitchFamily="2" charset="2"/>
              <a:buChar char="§"/>
            </a:pPr>
            <a:r>
              <a:rPr lang="en-US" dirty="0">
                <a:solidFill>
                  <a:srgbClr val="002060"/>
                </a:solidFill>
              </a:rPr>
              <a:t>A general sequence of events for each school year is:</a:t>
            </a:r>
          </a:p>
          <a:p>
            <a:pPr marL="800100" lvl="1" indent="-342900">
              <a:buFont typeface="+mj-lt"/>
              <a:buAutoNum type="arabicPeriod"/>
            </a:pPr>
            <a:r>
              <a:rPr lang="en-US" u="sng" dirty="0">
                <a:solidFill>
                  <a:srgbClr val="002060"/>
                </a:solidFill>
              </a:rPr>
              <a:t>Early summer</a:t>
            </a:r>
            <a:r>
              <a:rPr lang="en-US" dirty="0">
                <a:solidFill>
                  <a:srgbClr val="002060"/>
                </a:solidFill>
              </a:rPr>
              <a:t>: test administration portion of the Portal is closed for a three week maintenance window to remove previous school year’s data (students, classes, test sessions removed) from administration portal (All test scores will continue to be available in Data Interaction.)</a:t>
            </a:r>
          </a:p>
          <a:p>
            <a:pPr marL="800100" lvl="1" indent="-342900">
              <a:buFont typeface="+mj-lt"/>
              <a:buAutoNum type="arabicPeriod"/>
            </a:pPr>
            <a:r>
              <a:rPr lang="en-US" u="sng" dirty="0">
                <a:solidFill>
                  <a:srgbClr val="002060"/>
                </a:solidFill>
              </a:rPr>
              <a:t>Mid summer</a:t>
            </a:r>
            <a:r>
              <a:rPr lang="en-US" dirty="0">
                <a:solidFill>
                  <a:srgbClr val="002060"/>
                </a:solidFill>
              </a:rPr>
              <a:t>: Pre-ID upload window opens and Formative tests are available for upcoming school year</a:t>
            </a:r>
          </a:p>
          <a:p>
            <a:pPr marL="800100" lvl="1" indent="-342900">
              <a:buFont typeface="+mj-lt"/>
              <a:buAutoNum type="arabicPeriod"/>
            </a:pPr>
            <a:r>
              <a:rPr lang="en-US" u="sng" dirty="0">
                <a:solidFill>
                  <a:srgbClr val="002060"/>
                </a:solidFill>
              </a:rPr>
              <a:t>August</a:t>
            </a:r>
            <a:r>
              <a:rPr lang="en-US" dirty="0">
                <a:solidFill>
                  <a:srgbClr val="002060"/>
                </a:solidFill>
              </a:rPr>
              <a:t>: new student test kiosks are available to download and install for the upcoming school year, </a:t>
            </a:r>
            <a:r>
              <a:rPr lang="en-US" dirty="0" err="1">
                <a:solidFill>
                  <a:srgbClr val="002060"/>
                </a:solidFill>
              </a:rPr>
              <a:t>iMSSA</a:t>
            </a:r>
            <a:r>
              <a:rPr lang="en-US" dirty="0">
                <a:solidFill>
                  <a:srgbClr val="002060"/>
                </a:solidFill>
              </a:rPr>
              <a:t> Beginning of Year window opens (8 week window)</a:t>
            </a:r>
          </a:p>
          <a:p>
            <a:pPr marL="800100" lvl="1" indent="-342900">
              <a:buFont typeface="+mj-lt"/>
              <a:buAutoNum type="arabicPeriod"/>
            </a:pPr>
            <a:r>
              <a:rPr lang="en-US" u="sng" dirty="0">
                <a:solidFill>
                  <a:srgbClr val="002060"/>
                </a:solidFill>
              </a:rPr>
              <a:t>December</a:t>
            </a:r>
            <a:r>
              <a:rPr lang="en-US" dirty="0">
                <a:solidFill>
                  <a:srgbClr val="002060"/>
                </a:solidFill>
              </a:rPr>
              <a:t>: </a:t>
            </a:r>
            <a:r>
              <a:rPr lang="en-US" dirty="0" err="1">
                <a:solidFill>
                  <a:srgbClr val="002060"/>
                </a:solidFill>
              </a:rPr>
              <a:t>iMSSA</a:t>
            </a:r>
            <a:r>
              <a:rPr lang="en-US" dirty="0">
                <a:solidFill>
                  <a:srgbClr val="002060"/>
                </a:solidFill>
              </a:rPr>
              <a:t> Middle of Year window opens (8 week window)</a:t>
            </a:r>
          </a:p>
          <a:p>
            <a:pPr marL="800100" lvl="1" indent="-342900">
              <a:buFont typeface="+mj-lt"/>
              <a:buAutoNum type="arabicPeriod"/>
            </a:pPr>
            <a:r>
              <a:rPr lang="en-US" u="sng" dirty="0">
                <a:solidFill>
                  <a:srgbClr val="002060"/>
                </a:solidFill>
              </a:rPr>
              <a:t>January</a:t>
            </a:r>
            <a:r>
              <a:rPr lang="en-US" dirty="0">
                <a:solidFill>
                  <a:srgbClr val="002060"/>
                </a:solidFill>
              </a:rPr>
              <a:t>:  State accountability office will upload Pre-ID for any schools who have not already uploaded students</a:t>
            </a:r>
          </a:p>
          <a:p>
            <a:pPr marL="800100" lvl="1" indent="-342900">
              <a:buFont typeface="+mj-lt"/>
              <a:buAutoNum type="arabicPeriod"/>
            </a:pPr>
            <a:r>
              <a:rPr lang="en-US" u="sng" dirty="0">
                <a:solidFill>
                  <a:srgbClr val="002060"/>
                </a:solidFill>
              </a:rPr>
              <a:t>March</a:t>
            </a:r>
            <a:r>
              <a:rPr lang="en-US" dirty="0">
                <a:solidFill>
                  <a:srgbClr val="002060"/>
                </a:solidFill>
              </a:rPr>
              <a:t>: Pre-ID upload window closes and MSSA (Summative) begins</a:t>
            </a:r>
          </a:p>
          <a:p>
            <a:pPr marL="800100" lvl="1" indent="-342900">
              <a:buFont typeface="+mj-lt"/>
              <a:buAutoNum type="arabicPeriod"/>
            </a:pPr>
            <a:r>
              <a:rPr lang="en-US" u="sng" dirty="0">
                <a:solidFill>
                  <a:srgbClr val="002060"/>
                </a:solidFill>
              </a:rPr>
              <a:t>April</a:t>
            </a:r>
            <a:r>
              <a:rPr lang="en-US" dirty="0">
                <a:solidFill>
                  <a:srgbClr val="002060"/>
                </a:solidFill>
              </a:rPr>
              <a:t>: </a:t>
            </a:r>
            <a:r>
              <a:rPr lang="en-US" dirty="0" err="1">
                <a:solidFill>
                  <a:srgbClr val="002060"/>
                </a:solidFill>
              </a:rPr>
              <a:t>iMSSA</a:t>
            </a:r>
            <a:r>
              <a:rPr lang="en-US" dirty="0">
                <a:solidFill>
                  <a:srgbClr val="002060"/>
                </a:solidFill>
              </a:rPr>
              <a:t> End of Year window opens</a:t>
            </a:r>
          </a:p>
          <a:p>
            <a:pPr marL="800100" lvl="1" indent="-342900">
              <a:buFont typeface="+mj-lt"/>
              <a:buAutoNum type="arabicPeriod"/>
            </a:pPr>
            <a:r>
              <a:rPr lang="en-US" u="sng" dirty="0">
                <a:solidFill>
                  <a:srgbClr val="002060"/>
                </a:solidFill>
              </a:rPr>
              <a:t>May</a:t>
            </a:r>
            <a:r>
              <a:rPr lang="en-US" dirty="0">
                <a:solidFill>
                  <a:srgbClr val="002060"/>
                </a:solidFill>
              </a:rPr>
              <a:t>: MSSA and </a:t>
            </a:r>
            <a:r>
              <a:rPr lang="en-US" dirty="0" err="1">
                <a:solidFill>
                  <a:srgbClr val="002060"/>
                </a:solidFill>
              </a:rPr>
              <a:t>iMSSA</a:t>
            </a:r>
            <a:r>
              <a:rPr lang="en-US" dirty="0">
                <a:solidFill>
                  <a:srgbClr val="002060"/>
                </a:solidFill>
              </a:rPr>
              <a:t> EOY test windows close</a:t>
            </a:r>
          </a:p>
          <a:p>
            <a:pPr marL="800100" lvl="1" indent="-342900">
              <a:buFont typeface="+mj-lt"/>
              <a:buAutoNum type="arabicPeriod"/>
            </a:pPr>
            <a:r>
              <a:rPr lang="en-US" u="sng" dirty="0">
                <a:solidFill>
                  <a:srgbClr val="002060"/>
                </a:solidFill>
              </a:rPr>
              <a:t>Late May</a:t>
            </a:r>
            <a:r>
              <a:rPr lang="en-US" dirty="0">
                <a:solidFill>
                  <a:srgbClr val="002060"/>
                </a:solidFill>
              </a:rPr>
              <a:t>: early summative reporting released</a:t>
            </a:r>
          </a:p>
          <a:p>
            <a:pPr marL="800100" lvl="1" indent="-342900">
              <a:buFont typeface="+mj-lt"/>
              <a:buAutoNum type="arabicPeriod"/>
            </a:pPr>
            <a:r>
              <a:rPr lang="en-US" u="sng" dirty="0">
                <a:solidFill>
                  <a:srgbClr val="002060"/>
                </a:solidFill>
              </a:rPr>
              <a:t>Late Jun</a:t>
            </a:r>
            <a:r>
              <a:rPr lang="en-US" dirty="0">
                <a:solidFill>
                  <a:srgbClr val="002060"/>
                </a:solidFill>
              </a:rPr>
              <a:t>: final summative reporting released </a:t>
            </a:r>
          </a:p>
        </p:txBody>
      </p:sp>
    </p:spTree>
    <p:extLst>
      <p:ext uri="{BB962C8B-B14F-4D97-AF65-F5344CB8AC3E}">
        <p14:creationId xmlns:p14="http://schemas.microsoft.com/office/powerpoint/2010/main" val="23992058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5AB953B-43D3-F143-8880-843D3B02239C}"/>
              </a:ext>
            </a:extLst>
          </p:cNvPr>
          <p:cNvGraphicFramePr>
            <a:graphicFrameLocks noGrp="1"/>
          </p:cNvGraphicFramePr>
          <p:nvPr>
            <p:ph idx="1"/>
            <p:extLst>
              <p:ext uri="{D42A27DB-BD31-4B8C-83A1-F6EECF244321}">
                <p14:modId xmlns:p14="http://schemas.microsoft.com/office/powerpoint/2010/main" val="3970256106"/>
              </p:ext>
            </p:extLst>
          </p:nvPr>
        </p:nvGraphicFramePr>
        <p:xfrm>
          <a:off x="0" y="1647825"/>
          <a:ext cx="8883650" cy="404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FB8D0CC-5186-760F-90AF-F5CDE18BA3D8}"/>
              </a:ext>
            </a:extLst>
          </p:cNvPr>
          <p:cNvSpPr txBox="1"/>
          <p:nvPr/>
        </p:nvSpPr>
        <p:spPr>
          <a:xfrm>
            <a:off x="351764" y="228600"/>
            <a:ext cx="8558772" cy="523220"/>
          </a:xfrm>
          <a:prstGeom prst="rect">
            <a:avLst/>
          </a:prstGeom>
          <a:noFill/>
        </p:spPr>
        <p:txBody>
          <a:bodyPr wrap="square" rtlCol="0">
            <a:spAutoFit/>
          </a:bodyPr>
          <a:lstStyle/>
          <a:p>
            <a:r>
              <a:rPr lang="en-US" sz="2800" dirty="0">
                <a:solidFill>
                  <a:srgbClr val="002060"/>
                </a:solidFill>
                <a:latin typeface="+mj-lt"/>
              </a:rPr>
              <a:t>iTester Testing Platform </a:t>
            </a:r>
          </a:p>
        </p:txBody>
      </p:sp>
    </p:spTree>
    <p:extLst>
      <p:ext uri="{BB962C8B-B14F-4D97-AF65-F5344CB8AC3E}">
        <p14:creationId xmlns:p14="http://schemas.microsoft.com/office/powerpoint/2010/main" val="81650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33516" y="874580"/>
            <a:ext cx="6367137" cy="991136"/>
            <a:chOff x="4972140" y="1256316"/>
            <a:chExt cx="3402606" cy="1639284"/>
          </a:xfrm>
        </p:grpSpPr>
        <p:sp>
          <p:nvSpPr>
            <p:cNvPr id="14" name="Text Placeholder 9"/>
            <p:cNvSpPr txBox="1">
              <a:spLocks/>
            </p:cNvSpPr>
            <p:nvPr/>
          </p:nvSpPr>
          <p:spPr>
            <a:xfrm>
              <a:off x="5149098" y="1256316"/>
              <a:ext cx="3225648" cy="1639284"/>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b="1" dirty="0">
                  <a:solidFill>
                    <a:srgbClr val="002060"/>
                  </a:solidFill>
                  <a:latin typeface="+mj-lt"/>
                </a:rPr>
                <a:t>New Mexico Assessments Student Test Interface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140" y="1336322"/>
              <a:ext cx="195607" cy="638198"/>
            </a:xfrm>
            <a:prstGeom prst="rect">
              <a:avLst/>
            </a:prstGeom>
          </p:spPr>
        </p:pic>
      </p:grpSp>
      <p:sp>
        <p:nvSpPr>
          <p:cNvPr id="15" name="TextBox 14">
            <a:extLst>
              <a:ext uri="{FF2B5EF4-FFF2-40B4-BE49-F238E27FC236}">
                <a16:creationId xmlns:a16="http://schemas.microsoft.com/office/drawing/2014/main" id="{9D650E18-242B-4D19-951D-1124AB7D95DA}"/>
              </a:ext>
            </a:extLst>
          </p:cNvPr>
          <p:cNvSpPr txBox="1"/>
          <p:nvPr/>
        </p:nvSpPr>
        <p:spPr>
          <a:xfrm>
            <a:off x="1151061" y="1475978"/>
            <a:ext cx="7807315" cy="4893647"/>
          </a:xfrm>
          <a:prstGeom prst="rect">
            <a:avLst/>
          </a:prstGeom>
          <a:noFill/>
        </p:spPr>
        <p:txBody>
          <a:bodyPr wrap="square" lIns="91440" tIns="45720" rIns="91440" bIns="45720" rtlCol="0" anchor="t">
            <a:spAutoFit/>
          </a:bodyPr>
          <a:lstStyle/>
          <a:p>
            <a:pPr lvl="0">
              <a:defRPr/>
            </a:pPr>
            <a:r>
              <a:rPr lang="en-US" dirty="0">
                <a:solidFill>
                  <a:srgbClr val="002060"/>
                </a:solidFill>
              </a:rPr>
              <a:t>Two ways to access this:</a:t>
            </a:r>
          </a:p>
          <a:p>
            <a:pPr marL="342900" indent="-342900">
              <a:buFont typeface="+mj-lt"/>
              <a:buAutoNum type="arabicPeriod"/>
              <a:defRPr/>
            </a:pPr>
            <a:r>
              <a:rPr lang="en-US" dirty="0">
                <a:solidFill>
                  <a:srgbClr val="002060"/>
                </a:solidFill>
              </a:rPr>
              <a:t>New Mexico Public Education Department Assessments </a:t>
            </a:r>
            <a:r>
              <a:rPr lang="en-US" b="1" dirty="0">
                <a:solidFill>
                  <a:srgbClr val="002060"/>
                </a:solidFill>
              </a:rPr>
              <a:t>Kiosk</a:t>
            </a:r>
            <a:endParaRPr lang="en-US" sz="1600" b="1" i="1" dirty="0">
              <a:solidFill>
                <a:srgbClr val="002060"/>
              </a:solidFill>
            </a:endParaRPr>
          </a:p>
          <a:p>
            <a:pPr marL="742950" lvl="1" indent="-285750">
              <a:buFont typeface="Wingdings" panose="05000000000000000000" pitchFamily="2" charset="2"/>
              <a:buChar char="§"/>
              <a:defRPr/>
            </a:pPr>
            <a:r>
              <a:rPr lang="en-US" sz="1600" b="1" i="1" dirty="0">
                <a:solidFill>
                  <a:srgbClr val="002060"/>
                </a:solidFill>
              </a:rPr>
              <a:t>Required for summative</a:t>
            </a:r>
          </a:p>
          <a:p>
            <a:pPr marL="742950" lvl="1" indent="-285750">
              <a:buFont typeface="Wingdings" panose="05000000000000000000" pitchFamily="2" charset="2"/>
              <a:buChar char="§"/>
              <a:defRPr/>
            </a:pPr>
            <a:r>
              <a:rPr lang="en-US" sz="1600" b="1" i="1" dirty="0">
                <a:solidFill>
                  <a:srgbClr val="002060"/>
                </a:solidFill>
              </a:rPr>
              <a:t>Optional</a:t>
            </a:r>
            <a:r>
              <a:rPr lang="en-US" sz="1600" dirty="0">
                <a:solidFill>
                  <a:srgbClr val="002060"/>
                </a:solidFill>
              </a:rPr>
              <a:t> for interim and formative</a:t>
            </a:r>
          </a:p>
          <a:p>
            <a:pPr marL="742950" lvl="1" indent="-285750">
              <a:buFont typeface="Wingdings,Sans-Serif" panose="05000000000000000000" pitchFamily="2" charset="2"/>
              <a:buChar char="§"/>
              <a:defRPr/>
            </a:pPr>
            <a:r>
              <a:rPr lang="en-US" sz="1600" dirty="0">
                <a:solidFill>
                  <a:srgbClr val="002060"/>
                </a:solidFill>
                <a:cs typeface="Calibri"/>
              </a:rPr>
              <a:t>Must be downloaded and installed onto each student test device </a:t>
            </a:r>
          </a:p>
          <a:p>
            <a:pPr marL="742950" lvl="1" indent="-285750">
              <a:buFont typeface="Wingdings" panose="05000000000000000000" pitchFamily="2" charset="2"/>
              <a:buChar char="§"/>
              <a:defRPr/>
            </a:pPr>
            <a:r>
              <a:rPr lang="en-US" sz="1600" dirty="0">
                <a:solidFill>
                  <a:srgbClr val="002060"/>
                </a:solidFill>
              </a:rPr>
              <a:t>Chrome and iPad Kiosks are available from app stores; automatically updated to newest version after initial install</a:t>
            </a:r>
          </a:p>
          <a:p>
            <a:pPr marL="742950" lvl="1" indent="-285750">
              <a:buFont typeface="Wingdings" panose="05000000000000000000" pitchFamily="2" charset="2"/>
              <a:buChar char="§"/>
              <a:defRPr/>
            </a:pPr>
            <a:r>
              <a:rPr lang="en-US" sz="1600" dirty="0">
                <a:solidFill>
                  <a:srgbClr val="002060"/>
                </a:solidFill>
                <a:cs typeface="Calibri" panose="020F0502020204030204"/>
              </a:rPr>
              <a:t>Windows and Mac must be downloaded from portal and installed whenever a new version is available - usually once a year in August, exact date will be communicated by PED</a:t>
            </a:r>
          </a:p>
          <a:p>
            <a:pPr marL="742950" lvl="1" indent="-285750">
              <a:buFont typeface="Wingdings" panose="05000000000000000000" pitchFamily="2" charset="2"/>
              <a:buChar char="§"/>
              <a:defRPr/>
            </a:pPr>
            <a:r>
              <a:rPr lang="en-US" sz="1600" dirty="0">
                <a:solidFill>
                  <a:srgbClr val="002060"/>
                </a:solidFill>
                <a:cs typeface="Calibri" panose="020F0502020204030204"/>
              </a:rPr>
              <a:t>For more information on how to install and test the kiosk see </a:t>
            </a:r>
            <a:r>
              <a:rPr lang="en-US" sz="1600" i="1" dirty="0">
                <a:solidFill>
                  <a:srgbClr val="002060"/>
                </a:solidFill>
                <a:cs typeface="Calibri" panose="020F0502020204030204"/>
              </a:rPr>
              <a:t>New Mexico Assessments Kiosk Installation and Site Readiness Testing Overview </a:t>
            </a:r>
          </a:p>
          <a:p>
            <a:pPr marL="342900" indent="-342900">
              <a:buFont typeface="+mj-lt"/>
              <a:buAutoNum type="arabicPeriod"/>
              <a:defRPr/>
            </a:pPr>
            <a:endParaRPr lang="en-US" dirty="0">
              <a:solidFill>
                <a:srgbClr val="002060"/>
              </a:solidFill>
            </a:endParaRPr>
          </a:p>
          <a:p>
            <a:pPr marL="342900" indent="-342900">
              <a:buFont typeface="+mj-lt"/>
              <a:buAutoNum type="arabicPeriod" startAt="2"/>
              <a:defRPr/>
            </a:pPr>
            <a:r>
              <a:rPr lang="en-US" dirty="0">
                <a:solidFill>
                  <a:srgbClr val="002060"/>
                </a:solidFill>
              </a:rPr>
              <a:t>Web browser:</a:t>
            </a:r>
          </a:p>
          <a:p>
            <a:pPr>
              <a:defRPr/>
            </a:pPr>
            <a:r>
              <a:rPr lang="en-US" sz="1400" dirty="0">
                <a:solidFill>
                  <a:srgbClr val="002060"/>
                </a:solidFill>
                <a:hlinkClick r:id="rId4">
                  <a:extLst>
                    <a:ext uri="{A12FA001-AC4F-418D-AE19-62706E023703}">
                      <ahyp:hlinkClr xmlns:ahyp="http://schemas.microsoft.com/office/drawing/2018/hyperlinkcolor" val="tx"/>
                    </a:ext>
                  </a:extLst>
                </a:hlinkClick>
              </a:rPr>
              <a:t>https://newmexico.cognia.org/student</a:t>
            </a:r>
            <a:endParaRPr lang="en-US" sz="1400" dirty="0">
              <a:solidFill>
                <a:srgbClr val="002060"/>
              </a:solidFill>
            </a:endParaRPr>
          </a:p>
          <a:p>
            <a:pPr marL="742950" lvl="1" indent="-285750">
              <a:buFont typeface="Wingdings" panose="05000000000000000000" pitchFamily="2" charset="2"/>
              <a:buChar char="§"/>
              <a:defRPr/>
            </a:pPr>
            <a:r>
              <a:rPr lang="en-US" sz="1600" dirty="0">
                <a:solidFill>
                  <a:srgbClr val="002060"/>
                </a:solidFill>
              </a:rPr>
              <a:t>Can use with </a:t>
            </a:r>
            <a:r>
              <a:rPr lang="en-US" sz="1600" b="1" i="1" dirty="0">
                <a:solidFill>
                  <a:srgbClr val="002060"/>
                </a:solidFill>
              </a:rPr>
              <a:t>all Practice tests</a:t>
            </a:r>
          </a:p>
          <a:p>
            <a:pPr marL="742950" lvl="1" indent="-285750">
              <a:buFont typeface="Wingdings" panose="05000000000000000000" pitchFamily="2" charset="2"/>
              <a:buChar char="§"/>
              <a:defRPr/>
            </a:pPr>
            <a:r>
              <a:rPr lang="en-US" sz="1600" dirty="0">
                <a:solidFill>
                  <a:srgbClr val="002060"/>
                </a:solidFill>
              </a:rPr>
              <a:t>Can use with </a:t>
            </a:r>
            <a:r>
              <a:rPr lang="en-US" sz="1600" b="1" i="1" dirty="0">
                <a:solidFill>
                  <a:srgbClr val="002060"/>
                </a:solidFill>
              </a:rPr>
              <a:t>Interim and Formative operational tests</a:t>
            </a:r>
          </a:p>
          <a:p>
            <a:pPr>
              <a:defRPr/>
            </a:pPr>
            <a:endParaRPr lang="en-US" sz="1600" b="1" i="1" dirty="0">
              <a:solidFill>
                <a:srgbClr val="002060"/>
              </a:solidFill>
            </a:endParaRPr>
          </a:p>
          <a:p>
            <a:pPr marL="342900" indent="-342900">
              <a:buAutoNum type="arabicPeriod"/>
              <a:defRPr/>
            </a:pPr>
            <a:endParaRPr lang="en-US" dirty="0">
              <a:solidFill>
                <a:srgbClr val="002060"/>
              </a:solidFill>
            </a:endParaRPr>
          </a:p>
        </p:txBody>
      </p:sp>
      <p:pic>
        <p:nvPicPr>
          <p:cNvPr id="19" name="Picture 18" descr="Logo&#10;&#10;Description automatically generated">
            <a:extLst>
              <a:ext uri="{FF2B5EF4-FFF2-40B4-BE49-F238E27FC236}">
                <a16:creationId xmlns:a16="http://schemas.microsoft.com/office/drawing/2014/main" id="{564DA665-F646-43B7-A2D3-0CFB705DD6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1" y="101131"/>
            <a:ext cx="2212339" cy="591973"/>
          </a:xfrm>
          <a:prstGeom prst="rect">
            <a:avLst/>
          </a:prstGeom>
        </p:spPr>
      </p:pic>
    </p:spTree>
    <p:extLst>
      <p:ext uri="{BB962C8B-B14F-4D97-AF65-F5344CB8AC3E}">
        <p14:creationId xmlns:p14="http://schemas.microsoft.com/office/powerpoint/2010/main" val="33253957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emetric">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etric" id="{288E7FDF-586C-4DD0-875E-2E44AC2BB66E}" vid="{8AC649D6-AB45-44F2-A0D4-D077715EA5B6}"/>
    </a:ext>
  </a:extLst>
</a:theme>
</file>

<file path=ppt/theme/theme10.xml><?xml version="1.0" encoding="utf-8"?>
<a:theme xmlns:a="http://schemas.openxmlformats.org/drawingml/2006/main" name="4_eMetric PPT Templat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Metric PPT Templat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metric">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etric" id="{288E7FDF-586C-4DD0-875E-2E44AC2BB66E}" vid="{8AC649D6-AB45-44F2-A0D4-D077715EA5B6}"/>
    </a:ext>
  </a:extLst>
</a:theme>
</file>

<file path=ppt/theme/theme4.xml><?xml version="1.0" encoding="utf-8"?>
<a:theme xmlns:a="http://schemas.openxmlformats.org/drawingml/2006/main" name="1_eMetric PPT Templat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emetric">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etric" id="{288E7FDF-586C-4DD0-875E-2E44AC2BB66E}" vid="{8AC649D6-AB45-44F2-A0D4-D077715EA5B6}"/>
    </a:ext>
  </a:extLst>
</a:theme>
</file>

<file path=ppt/theme/theme6.xml><?xml version="1.0" encoding="utf-8"?>
<a:theme xmlns:a="http://schemas.openxmlformats.org/drawingml/2006/main" name="2_eMetric PPT Templat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emetric">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etric" id="{288E7FDF-586C-4DD0-875E-2E44AC2BB66E}" vid="{8AC649D6-AB45-44F2-A0D4-D077715EA5B6}"/>
    </a:ext>
  </a:extLst>
</a:theme>
</file>

<file path=ppt/theme/theme8.xml><?xml version="1.0" encoding="utf-8"?>
<a:theme xmlns:a="http://schemas.openxmlformats.org/drawingml/2006/main" name="3_eMetric PPT Templat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emetric">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etric" id="{288E7FDF-586C-4DD0-875E-2E44AC2BB66E}" vid="{8AC649D6-AB45-44F2-A0D4-D077715EA5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9A0F600EF73D4B88AFF274CF935AEF" ma:contentTypeVersion="17" ma:contentTypeDescription="Create a new document." ma:contentTypeScope="" ma:versionID="83d1d73eb8d5bfa57b2046b18779e62c">
  <xsd:schema xmlns:xsd="http://www.w3.org/2001/XMLSchema" xmlns:xs="http://www.w3.org/2001/XMLSchema" xmlns:p="http://schemas.microsoft.com/office/2006/metadata/properties" xmlns:ns2="ad1c0058-4b76-4e66-a19a-47914c60977f" xmlns:ns3="e138bc9b-42bb-4349-8761-3a5d0111be09" targetNamespace="http://schemas.microsoft.com/office/2006/metadata/properties" ma:root="true" ma:fieldsID="92f44876993a8ef2657e68a94c98c9ad" ns2:_="" ns3:_="">
    <xsd:import namespace="ad1c0058-4b76-4e66-a19a-47914c60977f"/>
    <xsd:import namespace="e138bc9b-42bb-4349-8761-3a5d0111be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c0058-4b76-4e66-a19a-47914c609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a398e30-4098-4ede-a5d0-96c01bd45c40"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8bc9b-42bb-4349-8761-3a5d0111be0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6c434ed-59a2-49c5-915f-7bcee31af3fa}" ma:internalName="TaxCatchAll" ma:showField="CatchAllData" ma:web="e138bc9b-42bb-4349-8761-3a5d0111be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38bc9b-42bb-4349-8761-3a5d0111be09">
      <UserInfo>
        <DisplayName>William Kinnison</DisplayName>
        <AccountId>13</AccountId>
        <AccountType/>
      </UserInfo>
      <UserInfo>
        <DisplayName>Everyone</DisplayName>
        <AccountId>11</AccountId>
        <AccountType/>
      </UserInfo>
      <UserInfo>
        <DisplayName>Nikita Mirontsev</DisplayName>
        <AccountId>12</AccountId>
        <AccountType/>
      </UserInfo>
      <UserInfo>
        <DisplayName>Kaelee Harper</DisplayName>
        <AccountId>18</AccountId>
        <AccountType/>
      </UserInfo>
    </SharedWithUsers>
    <lcf76f155ced4ddcb4097134ff3c332f xmlns="ad1c0058-4b76-4e66-a19a-47914c60977f">
      <Terms xmlns="http://schemas.microsoft.com/office/infopath/2007/PartnerControls"/>
    </lcf76f155ced4ddcb4097134ff3c332f>
    <TaxCatchAll xmlns="e138bc9b-42bb-4349-8761-3a5d0111be09" xsi:nil="true"/>
  </documentManagement>
</p:properties>
</file>

<file path=customXml/itemProps1.xml><?xml version="1.0" encoding="utf-8"?>
<ds:datastoreItem xmlns:ds="http://schemas.openxmlformats.org/officeDocument/2006/customXml" ds:itemID="{ABFFBCBC-42D5-44DC-80D5-7CD28568BB72}">
  <ds:schemaRefs>
    <ds:schemaRef ds:uri="http://schemas.microsoft.com/sharepoint/v3/contenttype/forms"/>
  </ds:schemaRefs>
</ds:datastoreItem>
</file>

<file path=customXml/itemProps2.xml><?xml version="1.0" encoding="utf-8"?>
<ds:datastoreItem xmlns:ds="http://schemas.openxmlformats.org/officeDocument/2006/customXml" ds:itemID="{B9402A4F-E1DF-4862-9DF4-2DDAD9E4F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1c0058-4b76-4e66-a19a-47914c60977f"/>
    <ds:schemaRef ds:uri="e138bc9b-42bb-4349-8761-3a5d0111b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0611F5-84AB-4436-AE15-DD877DB34971}">
  <ds:schemaRefs>
    <ds:schemaRef ds:uri="http://purl.org/dc/terms/"/>
    <ds:schemaRef ds:uri="ad1c0058-4b76-4e66-a19a-47914c60977f"/>
    <ds:schemaRef ds:uri="http://schemas.microsoft.com/office/infopath/2007/PartnerControls"/>
    <ds:schemaRef ds:uri="http://purl.org/dc/dcmitype/"/>
    <ds:schemaRef ds:uri="http://schemas.microsoft.com/office/2006/documentManagement/types"/>
    <ds:schemaRef ds:uri="e138bc9b-42bb-4349-8761-3a5d0111be09"/>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emetric</Template>
  <TotalTime>873</TotalTime>
  <Words>2380</Words>
  <Application>Microsoft Office PowerPoint</Application>
  <PresentationFormat>On-screen Show (4:3)</PresentationFormat>
  <Paragraphs>443</Paragraphs>
  <Slides>35</Slides>
  <Notes>32</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35</vt:i4>
      </vt:variant>
    </vt:vector>
  </HeadingPairs>
  <TitlesOfParts>
    <vt:vector size="56" baseType="lpstr">
      <vt:lpstr>-apple-system</vt:lpstr>
      <vt:lpstr>Arial</vt:lpstr>
      <vt:lpstr>Calibri</vt:lpstr>
      <vt:lpstr>Calibri Light</vt:lpstr>
      <vt:lpstr>Gill Sans</vt:lpstr>
      <vt:lpstr>Gill Sans MT</vt:lpstr>
      <vt:lpstr>Gill Sans SemiBold</vt:lpstr>
      <vt:lpstr>Rockwell</vt:lpstr>
      <vt:lpstr>Wingdings</vt:lpstr>
      <vt:lpstr>Wingdings,Sans-Serif</vt:lpstr>
      <vt:lpstr>emetric</vt:lpstr>
      <vt:lpstr>eMetric PPT Template</vt:lpstr>
      <vt:lpstr>1_emetric</vt:lpstr>
      <vt:lpstr>1_eMetric PPT Template</vt:lpstr>
      <vt:lpstr>2_emetric</vt:lpstr>
      <vt:lpstr>2_eMetric PPT Template</vt:lpstr>
      <vt:lpstr>3_emetric</vt:lpstr>
      <vt:lpstr>3_eMetric PPT Template</vt:lpstr>
      <vt:lpstr>4_emetric</vt:lpstr>
      <vt:lpstr>4_eMetric PPT 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NMPED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Martinez</dc:creator>
  <cp:lastModifiedBy>Kaelee Harper</cp:lastModifiedBy>
  <cp:revision>209</cp:revision>
  <cp:lastPrinted>2018-12-14T15:17:40Z</cp:lastPrinted>
  <dcterms:created xsi:type="dcterms:W3CDTF">2017-01-06T14:52:59Z</dcterms:created>
  <dcterms:modified xsi:type="dcterms:W3CDTF">2023-07-28T16:47:33Z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0x010100799A0F600EF73D4B88AFF274CF935AEF</vt:lpwstr>
  </property>
  <property fmtid="{D5CDD505-2E9C-101B-9397-08002B2CF9AE}" pid="3" name="MSIP_Label_a6a91a83-dbd8-49c0-b086-95b552a06ce2_Enabled">
    <vt:lpwstr>true</vt:lpwstr>
  </property>
  <property fmtid="{D5CDD505-2E9C-101B-9397-08002B2CF9AE}" pid="4" name="MSIP_Label_a6a91a83-dbd8-49c0-b086-95b552a06ce2_SetDate">
    <vt:lpwstr>2022-02-28T16:18:50Z</vt:lpwstr>
  </property>
  <property fmtid="{D5CDD505-2E9C-101B-9397-08002B2CF9AE}" pid="5" name="MSIP_Label_a6a91a83-dbd8-49c0-b086-95b552a06ce2_Method">
    <vt:lpwstr>Privileged</vt:lpwstr>
  </property>
  <property fmtid="{D5CDD505-2E9C-101B-9397-08002B2CF9AE}" pid="6" name="MSIP_Label_a6a91a83-dbd8-49c0-b086-95b552a06ce2_Name">
    <vt:lpwstr>Public</vt:lpwstr>
  </property>
  <property fmtid="{D5CDD505-2E9C-101B-9397-08002B2CF9AE}" pid="7" name="MSIP_Label_a6a91a83-dbd8-49c0-b086-95b552a06ce2_SiteId">
    <vt:lpwstr>22230e31-3d9d-47b1-8794-50b0e2d7bd02</vt:lpwstr>
  </property>
  <property fmtid="{D5CDD505-2E9C-101B-9397-08002B2CF9AE}" pid="8" name="MSIP_Label_a6a91a83-dbd8-49c0-b086-95b552a06ce2_ActionId">
    <vt:lpwstr>208eddcf-489e-48ec-84cb-5c49e802dd3f</vt:lpwstr>
  </property>
  <property fmtid="{D5CDD505-2E9C-101B-9397-08002B2CF9AE}" pid="9" name="MSIP_Label_a6a91a83-dbd8-49c0-b086-95b552a06ce2_ContentBits">
    <vt:lpwstr>0</vt:lpwstr>
  </property>
  <property fmtid="{D5CDD505-2E9C-101B-9397-08002B2CF9AE}" pid="10" name="MediaServiceImageTags">
    <vt:lpwstr/>
  </property>
</Properties>
</file>